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Lst>
  <p:sldSz cx="12192000" cy="68580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def="{42ECB376-4753-4387-8862-632544A9B07F}">
  <a:tblStyle styleId="{42ECB376-4753-4387-8862-632544A9B07F}"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type="none" w="sm"/>
              <a:tailEnd len="sm" type="none" w="sm"/>
            </a:ln>
          </a:left>
          <a:right>
            <a:ln cap="flat" cmpd="sng" w="9525">
              <a:solidFill>
                <a:schemeClr val="accent1"/>
              </a:solidFill>
              <a:prstDash val="solid"/>
              <a:round/>
              <a:headEnd len="sm" type="none" w="sm"/>
              <a:tailEnd len="sm" type="none" w="sm"/>
            </a:ln>
          </a:right>
          <a:top>
            <a:ln cap="flat" cmpd="sng" w="9525">
              <a:solidFill>
                <a:schemeClr val="accent1"/>
              </a:solidFill>
              <a:prstDash val="solid"/>
              <a:round/>
              <a:headEnd len="sm" type="none" w="sm"/>
              <a:tailEnd len="sm" type="none" w="sm"/>
            </a:ln>
          </a:top>
          <a:bottom>
            <a:ln cap="flat" cmpd="sng" w="9525">
              <a:solidFill>
                <a:schemeClr val="accent1"/>
              </a:solidFill>
              <a:prstDash val="solid"/>
              <a:round/>
              <a:headEnd len="sm" type="none" w="sm"/>
              <a:tailEnd len="sm" type="none" w="sm"/>
            </a:ln>
          </a:bottom>
          <a:insideH>
            <a:ln cap="flat" cmpd="sng" w="9525">
              <a:solidFill>
                <a:srgbClr val="000000">
                  <a:alpha val="0"/>
                </a:srgbClr>
              </a:solidFill>
              <a:prstDash val="solid"/>
              <a:round/>
              <a:headEnd len="sm" type="none" w="sm"/>
              <a:tailEnd len="sm" type="none" w="sm"/>
            </a:ln>
          </a:insideH>
          <a:insideV>
            <a:ln cap="flat" cmpd="sng" w="9525">
              <a:solidFill>
                <a:srgbClr val="000000">
                  <a:alpha val="0"/>
                </a:srgbClr>
              </a:solidFill>
              <a:prstDash val="solid"/>
              <a:round/>
              <a:headEnd len="sm" type="none" w="sm"/>
              <a:tailEnd len="sm" type="none" w="sm"/>
            </a:ln>
          </a:insideV>
        </a:tcBdr>
        <a:fill>
          <a:solidFill>
            <a:srgbClr val="FFFFFF">
              <a:alpha val="0"/>
            </a:srgbClr>
          </a:solidFill>
        </a:fill>
      </a:tcStyle>
    </a:wholeTbl>
    <a:band1H>
      <a:tcStyle>
        <a:tcBdr>
          <a:top>
            <a:ln cap="flat" cmpd="sng" w="9525">
              <a:solidFill>
                <a:schemeClr val="accent1"/>
              </a:solidFill>
              <a:prstDash val="solid"/>
              <a:round/>
              <a:headEnd len="sm" type="none" w="sm"/>
              <a:tailEnd len="sm" type="none" w="sm"/>
            </a:ln>
          </a:top>
          <a:bottom>
            <a:ln cap="flat" cmpd="sng" w="9525">
              <a:solidFill>
                <a:schemeClr val="accent1"/>
              </a:solidFill>
              <a:prstDash val="solid"/>
              <a:round/>
              <a:headEnd len="sm" type="none" w="sm"/>
              <a:tailEnd len="sm" type="none" w="sm"/>
            </a:ln>
          </a:bottom>
        </a:tcBdr>
      </a:tcStyle>
    </a:band1H>
    <a:band1V>
      <a:tcStyle>
        <a:tcBdr>
          <a:left>
            <a:ln cap="flat" cmpd="sng" w="9525">
              <a:solidFill>
                <a:schemeClr val="accent1"/>
              </a:solidFill>
              <a:prstDash val="solid"/>
              <a:round/>
              <a:headEnd len="sm" type="none" w="sm"/>
              <a:tailEnd len="sm" type="none" w="sm"/>
            </a:ln>
          </a:left>
          <a:right>
            <a:ln cap="flat" cmpd="sng" w="9525">
              <a:solidFill>
                <a:schemeClr val="accent1"/>
              </a:solidFill>
              <a:prstDash val="solid"/>
              <a:round/>
              <a:headEnd len="sm" type="none" w="sm"/>
              <a:tailEnd len="sm" type="none" w="sm"/>
            </a:ln>
          </a:right>
        </a:tcBdr>
      </a:tcStyle>
    </a:band1V>
    <a:band2V>
      <a:tcStyle>
        <a:tcBdr>
          <a:left>
            <a:ln cap="flat" cmpd="sng" w="9525">
              <a:solidFill>
                <a:schemeClr val="accent1"/>
              </a:solidFill>
              <a:prstDash val="solid"/>
              <a:round/>
              <a:headEnd len="sm" type="none" w="sm"/>
              <a:tailEnd len="sm" type="none" w="sm"/>
            </a:ln>
          </a:left>
          <a:right>
            <a:ln cap="flat" cmpd="sng" w="9525">
              <a:solidFill>
                <a:schemeClr val="accent1"/>
              </a:solidFill>
              <a:prstDash val="solid"/>
              <a:round/>
              <a:headEnd len="sm" type="none" w="sm"/>
              <a:tailEnd len="sm" type="none" w="sm"/>
            </a:ln>
          </a:right>
        </a:tcBdr>
      </a:tcStyle>
    </a:band2V>
    <a:lastCol>
      <a:tcTxStyle b="on" i="off"/>
    </a:lastCol>
    <a:firstCol>
      <a:tcTxStyle b="on" i="off"/>
    </a:firstCol>
    <a:lastRow>
      <a:tcTxStyle b="on" i="off"/>
      <a:tcStyle>
        <a:tcBdr>
          <a:top>
            <a:ln cap="flat" cmpd="sng" w="50800">
              <a:solidFill>
                <a:schemeClr val="accent1"/>
              </a:solidFill>
              <a:prstDash val="solid"/>
              <a:round/>
              <a:headEnd len="sm" type="none" w="sm"/>
              <a:tailEnd len="sm" type="none" w="sm"/>
            </a:ln>
          </a:top>
        </a:tcBdr>
      </a:tcStyle>
    </a:lastRow>
    <a:firstRow>
      <a:tcTxStyle b="on" i="off">
        <a:font>
          <a:latin typeface="Arial"/>
          <a:ea typeface="Arial"/>
          <a:cs typeface="Arial"/>
        </a:font>
        <a:schemeClr val="lt1"/>
      </a:tcTxStyle>
      <a:tcStyle>
        <a:fill>
          <a:solidFill>
            <a:schemeClr val="accent1"/>
          </a:solidFill>
        </a:fill>
      </a:tcStyle>
    </a:firstRow>
  </a:tblStyle>
  <a:tblStyle styleId="{46985BFF-FD9D-4C96-B769-23B9808F7A02}" styleName="Table_1">
    <a:wholeTbl>
      <a:tcTxStyle b="off" i="off">
        <a:font>
          <a:latin typeface="Arial"/>
          <a:ea typeface="Arial"/>
          <a:cs typeface="Arial"/>
        </a:font>
        <a:schemeClr val="dk1"/>
      </a:tcTxStyle>
      <a:tcStyle>
        <a:tcBdr>
          <a:left>
            <a:ln cap="flat" cmpd="sng" w="12700">
              <a:solidFill>
                <a:schemeClr val="lt1"/>
              </a:solidFill>
              <a:prstDash val="solid"/>
              <a:round/>
              <a:headEnd len="sm" type="none" w="sm"/>
              <a:tailEnd len="sm" type="none" w="sm"/>
            </a:ln>
          </a:left>
          <a:right>
            <a:ln cap="flat" cmpd="sng" w="12700">
              <a:solidFill>
                <a:schemeClr val="lt1"/>
              </a:solidFill>
              <a:prstDash val="solid"/>
              <a:round/>
              <a:headEnd len="sm" type="none" w="sm"/>
              <a:tailEnd len="sm" type="none" w="sm"/>
            </a:ln>
          </a:right>
          <a:top>
            <a:ln cap="flat" cmpd="sng" w="12700">
              <a:solidFill>
                <a:schemeClr val="lt1"/>
              </a:solidFill>
              <a:prstDash val="solid"/>
              <a:round/>
              <a:headEnd len="sm" type="none" w="sm"/>
              <a:tailEnd len="sm" type="none" w="sm"/>
            </a:ln>
          </a:top>
          <a:bottom>
            <a:ln cap="flat" cmpd="sng" w="12700">
              <a:solidFill>
                <a:schemeClr val="lt1"/>
              </a:solidFill>
              <a:prstDash val="solid"/>
              <a:round/>
              <a:headEnd len="sm" type="none" w="sm"/>
              <a:tailEnd len="sm" type="none" w="sm"/>
            </a:ln>
          </a:bottom>
          <a:insideH>
            <a:ln cap="flat" cmpd="sng" w="12700">
              <a:solidFill>
                <a:schemeClr val="lt1"/>
              </a:solidFill>
              <a:prstDash val="solid"/>
              <a:round/>
              <a:headEnd len="sm" type="none" w="sm"/>
              <a:tailEnd len="sm" type="none" w="sm"/>
            </a:ln>
          </a:insideH>
          <a:insideV>
            <a:ln cap="flat" cmpd="sng" w="12700">
              <a:solidFill>
                <a:schemeClr val="lt1"/>
              </a:solidFill>
              <a:prstDash val="solid"/>
              <a:round/>
              <a:headEnd len="sm" type="none" w="sm"/>
              <a:tailEnd len="sm" type="none" w="sm"/>
            </a:ln>
          </a:insideV>
        </a:tcBdr>
        <a:fill>
          <a:solidFill>
            <a:srgbClr val="E6EAF0"/>
          </a:solidFill>
        </a:fill>
      </a:tcStyle>
    </a:wholeTbl>
    <a:band1H>
      <a:tcStyle>
        <a:fill>
          <a:solidFill>
            <a:srgbClr val="CAD2E0"/>
          </a:solidFill>
        </a:fill>
      </a:tcStyle>
    </a:band1H>
    <a:band1V>
      <a:tcStyle>
        <a:fill>
          <a:solidFill>
            <a:srgbClr val="CAD2E0"/>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type="none" w="sm"/>
              <a:tailEnd len="sm" type="none" w="sm"/>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sm" type="none" w="sm"/>
              <a:tailEnd len="sm" type="none" w="sm"/>
            </a:ln>
          </a:bottom>
        </a:tcBdr>
        <a:fill>
          <a:solidFill>
            <a:schemeClr val="accent1"/>
          </a:solidFill>
        </a:fill>
      </a:tcStyle>
    </a:firstRow>
  </a:tblStyle>
  <a:tblStyle styleId="{D607980F-4944-4BE7-869D-34AB442484CD}" styleName="Table_2">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type="none" w="sm"/>
              <a:tailEnd len="sm" type="none" w="sm"/>
            </a:ln>
          </a:left>
          <a:right>
            <a:ln cap="flat" cmpd="sng" w="9525">
              <a:solidFill>
                <a:srgbClr val="000000">
                  <a:alpha val="0"/>
                </a:srgbClr>
              </a:solidFill>
              <a:prstDash val="solid"/>
              <a:round/>
              <a:headEnd len="sm" type="none" w="sm"/>
              <a:tailEnd len="sm" type="none" w="sm"/>
            </a:ln>
          </a:right>
          <a:top>
            <a:ln cap="flat" cmpd="sng" w="12700">
              <a:solidFill>
                <a:schemeClr val="dk1"/>
              </a:solidFill>
              <a:prstDash val="solid"/>
              <a:round/>
              <a:headEnd len="sm" type="none" w="sm"/>
              <a:tailEnd len="sm" type="none" w="sm"/>
            </a:ln>
          </a:top>
          <a:bottom>
            <a:ln cap="flat" cmpd="sng" w="12700">
              <a:solidFill>
                <a:schemeClr val="dk1"/>
              </a:solidFill>
              <a:prstDash val="solid"/>
              <a:round/>
              <a:headEnd len="sm" type="none" w="sm"/>
              <a:tailEnd len="sm" type="none" w="sm"/>
            </a:ln>
          </a:bottom>
          <a:insideH>
            <a:ln cap="flat" cmpd="sng" w="9525">
              <a:solidFill>
                <a:srgbClr val="000000">
                  <a:alpha val="0"/>
                </a:srgbClr>
              </a:solidFill>
              <a:prstDash val="solid"/>
              <a:round/>
              <a:headEnd len="sm" type="none" w="sm"/>
              <a:tailEnd len="sm" type="none" w="sm"/>
            </a:ln>
          </a:insideH>
          <a:insideV>
            <a:ln cap="flat" cmpd="sng" w="9525">
              <a:solidFill>
                <a:srgbClr val="000000">
                  <a:alpha val="0"/>
                </a:srgbClr>
              </a:solidFill>
              <a:prstDash val="solid"/>
              <a:round/>
              <a:headEnd len="sm" type="none" w="sm"/>
              <a:tailEnd len="sm" type="none" w="sm"/>
            </a:ln>
          </a:insideV>
        </a:tcBdr>
        <a:fill>
          <a:solidFill>
            <a:srgbClr val="FFFFFF">
              <a:alpha val="0"/>
            </a:srgbClr>
          </a:solidFill>
        </a:fill>
      </a:tcStyle>
    </a:wholeTbl>
    <a:band1H>
      <a:tcStyle>
        <a:fill>
          <a:solidFill>
            <a:schemeClr val="dk1">
              <a:alpha val="20000"/>
            </a:schemeClr>
          </a:solidFill>
        </a:fill>
      </a:tcStyle>
    </a:band1H>
    <a:band1V>
      <a:tcStyle>
        <a:fill>
          <a:solidFill>
            <a:schemeClr val="dk1">
              <a:alpha val="20000"/>
            </a:schemeClr>
          </a:solidFill>
        </a:fill>
      </a:tcStyle>
    </a:band1V>
    <a:lastCol>
      <a:tcTxStyle b="on" i="off"/>
    </a:lastCol>
    <a:firstCol>
      <a:tcTxStyle b="on" i="off"/>
    </a:firstCol>
    <a:lastRow>
      <a:tcTxStyle b="on" i="off"/>
      <a:tcStyle>
        <a:tcBdr>
          <a:top>
            <a:ln cap="flat" cmpd="sng" w="12700">
              <a:solidFill>
                <a:schemeClr val="dk1"/>
              </a:solidFill>
              <a:prstDash val="solid"/>
              <a:round/>
              <a:headEnd len="sm" type="none" w="sm"/>
              <a:tailEnd len="sm" type="none" w="sm"/>
            </a:ln>
          </a:top>
        </a:tcBdr>
        <a:fill>
          <a:solidFill>
            <a:srgbClr val="FFFFFF">
              <a:alpha val="0"/>
            </a:srgbClr>
          </a:solidFill>
        </a:fill>
      </a:tcStyle>
    </a:lastRow>
    <a:firstRow>
      <a:tcTxStyle b="on" i="off"/>
      <a:tcStyle>
        <a:tcBdr>
          <a:bottom>
            <a:ln cap="flat" cmpd="sng" w="12700">
              <a:solidFill>
                <a:schemeClr val="dk1"/>
              </a:solidFill>
              <a:prstDash val="solid"/>
              <a:round/>
              <a:headEnd len="sm" type="none" w="sm"/>
              <a:tailEnd len="sm" type="none" w="sm"/>
            </a:ln>
          </a:bottom>
        </a:tcBdr>
        <a:fill>
          <a:solidFill>
            <a:srgbClr val="FFFFFF">
              <a:alpha val="0"/>
            </a:srgbClr>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showComments="0">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00"/>
          <a:sy d="100" n="10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guideLst>
        <p:guide orient="horz" pos="2160"/>
        <p:guide pos="3840"/>
      </p:guideLst>
    </p:cSldViewPr>
  </p:slide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0" cy="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hd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2971800" cy="4587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0"/>
            <a:ext cx="2971800" cy="4587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Google Shape;5;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8685213"/>
            <a:ext cx="2971800" cy="4587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i="0" lang="en-US" strike="noStrike" sz="1200" u="none">
                <a:solidFill>
                  <a:schemeClr val="dk1"/>
                </a:solidFill>
                <a:uFillTx/>
                <a:latin typeface="Calibri"/>
                <a:ea typeface="Calibri"/>
                <a:cs typeface="Calibri"/>
                <a:sym typeface="Calibri"/>
              </a:rPr>
              <a:t>‹#›</a:t>
            </a:fld>
            <a:endParaRPr b="0" cap="none" i="0" strike="noStrike" sz="1200" u="none">
              <a:solidFill>
                <a:schemeClr val="dk1"/>
              </a:solidFill>
              <a:uFillTx/>
              <a:latin typeface="Calibri"/>
              <a:ea typeface="Calibri"/>
              <a:cs typeface="Calibri"/>
              <a:sym typeface="Calibri"/>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2" name="Shape 3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3" name="Google Shape;313;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4" name="Google Shape;314;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8" name="Shape 4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9" name="Google Shape;429;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0" name="Google Shape;430;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8" name="Shape 43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9" name="Google Shape;439;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0" name="Google Shape;440;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3" name="Shape 47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4" name="Google Shape;474;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5" name="Google Shape;475;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1" name="Shape 48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2" name="Google Shape;482;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3" name="Google Shape;483;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2" name="Shape 49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3" name="Google Shape;493;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4" name="Google Shape;494;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5" name="Google Shape;495;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9" name="Shape 4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0" name="Google Shape;500;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1" name="Google Shape;501;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2" name="Google Shape;502;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6" name="Shape 50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7" name="Google Shape;507;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8" name="Google Shape;508;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9" name="Google Shape;509;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3" name="Shape 5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4" name="Google Shape;514;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5" name="Google Shape;515;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3" name="Shape 3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4" name="Google Shape;324;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5" name="Google Shape;325;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2" name="Shape 3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3" name="Google Shape;343;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4" name="Google Shape;344;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1" name="Shape 3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2" name="Google Shape;352;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3" name="Google Shape;353;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1" name="Shape 36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2" name="Google Shape;362;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3" name="Google Shape;363;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9" name="Shape 3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0" name="Google Shape;370;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1" name="Google Shape;371;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7" name="Shape 37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8" name="Google Shape;378;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9" name="Google Shape;379;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5" name="Shape 38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6" name="Google Shape;386;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7" name="Google Shape;387;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4" name="Shape 39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5" name="Google Shape;395;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6" name="Google Shape;396;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Shape 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Google Shape;28;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Google Shape;29;p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9807" y="-751383"/>
            <a:ext cx="14461808" cy="7609383"/>
            <a:chOff x="-2269807" y="-751383"/>
            <a:chExt cx="14461808" cy="7609383"/>
          </a:xfrm>
        </p:grpSpPr>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98" y="0"/>
              <a:ext cx="12208299" cy="6858000"/>
              <a:chOff x="-16298" y="0"/>
              <a:chExt cx="12208299" cy="68580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6297" y="0"/>
                <a:ext cx="12208298" cy="6858000"/>
              </a:xfrm>
              <a:custGeom>
                <a:ahLst/>
                <a:cxnLst/>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Google Shape;32;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4625" y="-4746"/>
                <a:ext cx="2819399" cy="2828891"/>
              </a:xfrm>
              <a:prstGeom prst="rtTriangle">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4418" y="-4422"/>
                <a:ext cx="2627088" cy="2635933"/>
              </a:xfrm>
              <a:prstGeom prst="rtTriangle">
                <a:avLst/>
              </a:pr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Google Shape;35;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12263" y="-4034"/>
                <a:ext cx="2397087" cy="2405158"/>
              </a:xfrm>
              <a:prstGeom prst="rtTriangle">
                <a:avLst/>
              </a:prstGeom>
              <a:solidFill>
                <a:schemeClr val="accent2">
                  <a:alpha val="46666"/>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Google Shape;36;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2700000">
              <a:off x="-1604709" y="1397837"/>
              <a:ext cx="3211378" cy="3211378"/>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861777" y="-3756"/>
              <a:ext cx="2676646" cy="1356876"/>
            </a:xfrm>
            <a:custGeom>
              <a:ahLst/>
              <a:cxnLst/>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00000">
              <a:off x="-1226102" y="1737462"/>
              <a:ext cx="2416016" cy="2416016"/>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Google Shape;40;p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5376" y="4357967"/>
              <a:ext cx="2150753" cy="2150753"/>
              <a:chOff x="-2269807" y="2347782"/>
              <a:chExt cx="4541574" cy="4541574"/>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Google Shape;41;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2700000">
                <a:off x="-1604709" y="3012880"/>
                <a:ext cx="3211378" cy="3211378"/>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00000">
                <a:off x="-1226102" y="3352505"/>
                <a:ext cx="2416016" cy="2416016"/>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61488" y="2395728"/>
            <a:ext cx="7077456" cy="124358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lvl="0">
              <a:lnSpc>
                <a:spcPct val="90000"/>
              </a:lnSpc>
              <a:spcBef>
                <a:spcPts val="0"/>
              </a:spcBef>
              <a:spcAft>
                <a:spcPts val="0"/>
              </a:spcAft>
              <a:buClr>
                <a:schemeClr val="accent2"/>
              </a:buClr>
              <a:buSzPts val="6600"/>
              <a:buFont typeface="Trebuchet MS"/>
              <a:buNone/>
              <a:defRPr b="1" sz="6600">
                <a:solidFill>
                  <a:schemeClr val="accent2"/>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61488" y="3721608"/>
            <a:ext cx="7077456" cy="8686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a:lnSpc>
                <a:spcPct val="90000"/>
              </a:lnSpc>
              <a:spcBef>
                <a:spcPts val="1000"/>
              </a:spcBef>
              <a:spcAft>
                <a:spcPts val="0"/>
              </a:spcAft>
              <a:buSzPts val="1800"/>
              <a:buNone/>
              <a:defRPr sz="1800">
                <a:solidFill>
                  <a:schemeClr val="lt1"/>
                </a:solidFill>
                <a:uFillTx/>
                <a:latin typeface="Arial"/>
                <a:ea typeface="Arial"/>
                <a:cs typeface="Arial"/>
                <a:sym typeface="Arial"/>
              </a:defRPr>
            </a:lvl1pPr>
            <a:lvl2pPr algn="l" lvl="1">
              <a:lnSpc>
                <a:spcPct val="90000"/>
              </a:lnSpc>
              <a:spcBef>
                <a:spcPts val="500"/>
              </a:spcBef>
              <a:spcAft>
                <a:spcPts val="0"/>
              </a:spcAft>
              <a:buSzPts val="1800"/>
              <a:buChar char="•"/>
              <a:defRPr>
                <a:uFillTx/>
              </a:defRPr>
            </a:lvl2pPr>
            <a:lvl3pPr algn="l" lvl="2">
              <a:lnSpc>
                <a:spcPct val="90000"/>
              </a:lnSpc>
              <a:spcBef>
                <a:spcPts val="500"/>
              </a:spcBef>
              <a:spcAft>
                <a:spcPts val="0"/>
              </a:spcAft>
              <a:buSzPts val="1800"/>
              <a:buChar char="•"/>
              <a:defRPr>
                <a:uFillTx/>
              </a:defRPr>
            </a:lvl3pPr>
            <a:lvl4pPr algn="l" lvl="3">
              <a:lnSpc>
                <a:spcPct val="90000"/>
              </a:lnSpc>
              <a:spcBef>
                <a:spcPts val="500"/>
              </a:spcBef>
              <a:spcAft>
                <a:spcPts val="0"/>
              </a:spcAft>
              <a:buSzPts val="1800"/>
              <a:buChar char="•"/>
              <a:defRPr>
                <a:uFillTx/>
              </a:defRPr>
            </a:lvl4pPr>
            <a:lvl5pPr algn="l" lvl="4">
              <a:lnSpc>
                <a:spcPct val="90000"/>
              </a:lnSpc>
              <a:spcBef>
                <a:spcPts val="500"/>
              </a:spcBef>
              <a:spcAft>
                <a:spcPts val="0"/>
              </a:spcAft>
              <a:buSzPts val="1800"/>
              <a:buChar char="•"/>
              <a:defRPr>
                <a:uFillTx/>
              </a:defRPr>
            </a:lvl5pPr>
            <a:lvl6pPr algn="l" lvl="5">
              <a:lnSpc>
                <a:spcPct val="90000"/>
              </a:lnSpc>
              <a:spcBef>
                <a:spcPts val="500"/>
              </a:spcBef>
              <a:spcAft>
                <a:spcPts val="0"/>
              </a:spcAft>
              <a:buClr>
                <a:schemeClr val="dk1"/>
              </a:buClr>
              <a:buSzPts val="1800"/>
              <a:buChar char="•"/>
              <a:defRPr>
                <a:uFillTx/>
              </a:defRPr>
            </a:lvl6pPr>
            <a:lvl7pPr algn="l" lvl="6">
              <a:lnSpc>
                <a:spcPct val="90000"/>
              </a:lnSpc>
              <a:spcBef>
                <a:spcPts val="500"/>
              </a:spcBef>
              <a:spcAft>
                <a:spcPts val="0"/>
              </a:spcAft>
              <a:buClr>
                <a:schemeClr val="dk1"/>
              </a:buClr>
              <a:buSzPts val="1800"/>
              <a:buChar char="•"/>
              <a:defRPr>
                <a:uFillTx/>
              </a:defRPr>
            </a:lvl7pPr>
            <a:lvl8pPr algn="l" lvl="7">
              <a:lnSpc>
                <a:spcPct val="90000"/>
              </a:lnSpc>
              <a:spcBef>
                <a:spcPts val="500"/>
              </a:spcBef>
              <a:spcAft>
                <a:spcPts val="0"/>
              </a:spcAft>
              <a:buClr>
                <a:schemeClr val="dk1"/>
              </a:buClr>
              <a:buSzPts val="1800"/>
              <a:buChar char="•"/>
              <a:defRPr>
                <a:uFillTx/>
              </a:defRPr>
            </a:lvl8pPr>
            <a:lvl9pPr algn="l" lvl="8">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wo Content">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5" name="Shape 1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6" name="Google Shape;166;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7" name="Google Shape;167;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8" name="Google Shape;168;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Google Shape;169;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Google Shape;170;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1" name="Google Shape;171;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p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4" name="Google Shape;174;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5" name="Google Shape;175;p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6" name="Google Shape;176;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7" name="Google Shape;177;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8" name="Google Shape;178;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3365" y="1517715"/>
            <a:ext cx="5184437" cy="46592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55600" lvl="0" marL="457200">
              <a:lnSpc>
                <a:spcPct val="90000"/>
              </a:lnSpc>
              <a:spcBef>
                <a:spcPts val="1000"/>
              </a:spcBef>
              <a:spcAft>
                <a:spcPts val="0"/>
              </a:spcAft>
              <a:buSzPts val="2000"/>
              <a:buFont typeface="Arial"/>
              <a:buChar char="•"/>
              <a:defRPr sz="2000">
                <a:solidFill>
                  <a:schemeClr val="lt1"/>
                </a:solidFill>
                <a:uFillTx/>
              </a:defRPr>
            </a:lvl1pPr>
            <a:lvl2pPr algn="l" indent="-342900" lvl="1" marL="914400">
              <a:lnSpc>
                <a:spcPct val="90000"/>
              </a:lnSpc>
              <a:spcBef>
                <a:spcPts val="500"/>
              </a:spcBef>
              <a:spcAft>
                <a:spcPts val="0"/>
              </a:spcAft>
              <a:buSzPts val="1800"/>
              <a:buFont typeface="Arial"/>
              <a:buChar char="•"/>
              <a:defRPr sz="1800">
                <a:solidFill>
                  <a:schemeClr val="lt1"/>
                </a:solidFill>
                <a:uFillTx/>
              </a:defRPr>
            </a:lvl2pPr>
            <a:lvl3pPr algn="l" indent="-330200" lvl="2" marL="1371600">
              <a:lnSpc>
                <a:spcPct val="90000"/>
              </a:lnSpc>
              <a:spcBef>
                <a:spcPts val="500"/>
              </a:spcBef>
              <a:spcAft>
                <a:spcPts val="0"/>
              </a:spcAft>
              <a:buSzPts val="1600"/>
              <a:buFont typeface="Arial"/>
              <a:buChar char="•"/>
              <a:defRPr sz="1600">
                <a:solidFill>
                  <a:schemeClr val="lt1"/>
                </a:solidFill>
                <a:uFillTx/>
              </a:defRPr>
            </a:lvl3pPr>
            <a:lvl4pPr algn="l" indent="-317500" lvl="3" marL="1828800">
              <a:lnSpc>
                <a:spcPct val="90000"/>
              </a:lnSpc>
              <a:spcBef>
                <a:spcPts val="500"/>
              </a:spcBef>
              <a:spcAft>
                <a:spcPts val="0"/>
              </a:spcAft>
              <a:buSzPts val="1400"/>
              <a:buFont typeface="Arial"/>
              <a:buChar char="•"/>
              <a:defRPr sz="1400">
                <a:solidFill>
                  <a:schemeClr val="lt1"/>
                </a:solidFill>
                <a:uFillTx/>
              </a:defRPr>
            </a:lvl4pPr>
            <a:lvl5pPr algn="l" indent="-317500" lvl="4" marL="2286000">
              <a:lnSpc>
                <a:spcPct val="90000"/>
              </a:lnSpc>
              <a:spcBef>
                <a:spcPts val="500"/>
              </a:spcBef>
              <a:spcAft>
                <a:spcPts val="0"/>
              </a:spcAft>
              <a:buSzPts val="1400"/>
              <a:buFont typeface="Arial"/>
              <a:buChar char="•"/>
              <a:defRPr sz="1400">
                <a:solidFill>
                  <a:schemeClr val="lt1"/>
                </a:solidFill>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1" name="Google Shape;181;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74163" y="1517715"/>
            <a:ext cx="5184437" cy="46592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55600" lvl="0" marL="457200">
              <a:lnSpc>
                <a:spcPct val="90000"/>
              </a:lnSpc>
              <a:spcBef>
                <a:spcPts val="1000"/>
              </a:spcBef>
              <a:spcAft>
                <a:spcPts val="0"/>
              </a:spcAft>
              <a:buSzPts val="2000"/>
              <a:buChar char="•"/>
              <a:defRPr sz="2000">
                <a:solidFill>
                  <a:schemeClr val="lt1"/>
                </a:solidFill>
                <a:uFillTx/>
              </a:defRPr>
            </a:lvl1pPr>
            <a:lvl2pPr algn="l" indent="-342900" lvl="1" marL="914400">
              <a:lnSpc>
                <a:spcPct val="90000"/>
              </a:lnSpc>
              <a:spcBef>
                <a:spcPts val="500"/>
              </a:spcBef>
              <a:spcAft>
                <a:spcPts val="0"/>
              </a:spcAft>
              <a:buSzPts val="1800"/>
              <a:buChar char="•"/>
              <a:defRPr sz="1800">
                <a:solidFill>
                  <a:schemeClr val="lt1"/>
                </a:solidFill>
                <a:uFillTx/>
              </a:defRPr>
            </a:lvl2pPr>
            <a:lvl3pPr algn="l" indent="-330200" lvl="2" marL="1371600">
              <a:lnSpc>
                <a:spcPct val="90000"/>
              </a:lnSpc>
              <a:spcBef>
                <a:spcPts val="500"/>
              </a:spcBef>
              <a:spcAft>
                <a:spcPts val="0"/>
              </a:spcAft>
              <a:buSzPts val="1600"/>
              <a:buChar char="•"/>
              <a:defRPr sz="1600">
                <a:solidFill>
                  <a:schemeClr val="lt1"/>
                </a:solidFill>
                <a:uFillTx/>
              </a:defRPr>
            </a:lvl3pPr>
            <a:lvl4pPr algn="l" indent="-317500" lvl="3" marL="1828800">
              <a:lnSpc>
                <a:spcPct val="90000"/>
              </a:lnSpc>
              <a:spcBef>
                <a:spcPts val="500"/>
              </a:spcBef>
              <a:spcAft>
                <a:spcPts val="0"/>
              </a:spcAft>
              <a:buSzPts val="1400"/>
              <a:buChar char="•"/>
              <a:defRPr sz="1400">
                <a:solidFill>
                  <a:schemeClr val="lt1"/>
                </a:solidFill>
                <a:uFillTx/>
              </a:defRPr>
            </a:lvl4pPr>
            <a:lvl5pPr algn="l" indent="-317500" lvl="4" marL="2286000">
              <a:lnSpc>
                <a:spcPct val="90000"/>
              </a:lnSpc>
              <a:spcBef>
                <a:spcPts val="500"/>
              </a:spcBef>
              <a:spcAft>
                <a:spcPts val="0"/>
              </a:spcAft>
              <a:buSzPts val="1400"/>
              <a:buChar char="•"/>
              <a:defRPr sz="1400">
                <a:solidFill>
                  <a:schemeClr val="lt1"/>
                </a:solidFill>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5 Category">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Shape 18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Google Shape;186;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7" name="Google Shape;187;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9" name="Google Shape;189;p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0" name="Google Shape;190;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Google Shape;192;p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78212" y="2096716"/>
            <a:ext cx="1259505" cy="1259505"/>
          </a:xfrm>
          <a:prstGeom prst="ellipse">
            <a:avLst/>
          </a:prstGeom>
          <a:solidFill>
            <a:srgbClr val="003252"/>
          </a:solidFill>
          <a:ln cap="flat" cmpd="sng" w="38100">
            <a:solidFill>
              <a:schemeClr val="accent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22230" y="2096716"/>
            <a:ext cx="1259505" cy="1259505"/>
          </a:xfrm>
          <a:prstGeom prst="ellipse">
            <a:avLst/>
          </a:prstGeom>
          <a:solidFill>
            <a:srgbClr val="003252"/>
          </a:solidFill>
          <a:ln cap="flat" cmpd="sng" w="38100">
            <a:solidFill>
              <a:schemeClr val="accent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7" name="Google Shape;197;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4"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66248" y="2096716"/>
            <a:ext cx="1259505" cy="1259505"/>
          </a:xfrm>
          <a:prstGeom prst="ellipse">
            <a:avLst/>
          </a:prstGeom>
          <a:solidFill>
            <a:srgbClr val="003252"/>
          </a:solidFill>
          <a:ln cap="flat" cmpd="sng" w="38100">
            <a:solidFill>
              <a:schemeClr val="accent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5"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10266" y="2096716"/>
            <a:ext cx="1259505" cy="1259505"/>
          </a:xfrm>
          <a:prstGeom prst="ellipse">
            <a:avLst/>
          </a:prstGeom>
          <a:solidFill>
            <a:srgbClr val="003252"/>
          </a:solidFill>
          <a:ln cap="flat" cmpd="sng" w="38100">
            <a:solidFill>
              <a:schemeClr val="accent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6"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954283" y="2096716"/>
            <a:ext cx="1259505" cy="1259505"/>
          </a:xfrm>
          <a:prstGeom prst="ellipse">
            <a:avLst/>
          </a:prstGeom>
          <a:solidFill>
            <a:srgbClr val="003252"/>
          </a:solidFill>
          <a:ln cap="flat" cmpd="sng" w="38100">
            <a:solidFill>
              <a:schemeClr val="accent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0" name="Google Shape;200;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9894" y="4240093"/>
            <a:ext cx="1776140"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7"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63912" y="4240093"/>
            <a:ext cx="1776140"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8"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07930" y="4240093"/>
            <a:ext cx="1776140"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3" name="Google Shape;203;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9"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51948" y="4240093"/>
            <a:ext cx="1776140"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4" name="Google Shape;204;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695965" y="4240093"/>
            <a:ext cx="1776140"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5" name="Google Shape;205;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42354" y="3825022"/>
            <a:ext cx="731221" cy="0"/>
          </a:xfrm>
          <a:prstGeom prst="straightConnector1">
            <a:avLst/>
          </a:prstGeom>
          <a:noFill/>
          <a:ln cap="rnd" cmpd="sng" w="38100">
            <a:solidFill>
              <a:schemeClr val="accent2"/>
            </a:solidFill>
            <a:prstDash val="solid"/>
            <a:miter lim="800000"/>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6" name="Google Shape;206;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86372" y="3825022"/>
            <a:ext cx="731221" cy="0"/>
          </a:xfrm>
          <a:prstGeom prst="straightConnector1">
            <a:avLst/>
          </a:prstGeom>
          <a:noFill/>
          <a:ln cap="rnd" cmpd="sng" w="38100">
            <a:solidFill>
              <a:schemeClr val="accent2"/>
            </a:solidFill>
            <a:prstDash val="solid"/>
            <a:miter lim="800000"/>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7" name="Google Shape;207;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30390" y="3825022"/>
            <a:ext cx="731221" cy="0"/>
          </a:xfrm>
          <a:prstGeom prst="straightConnector1">
            <a:avLst/>
          </a:prstGeom>
          <a:noFill/>
          <a:ln cap="rnd" cmpd="sng" w="38100">
            <a:solidFill>
              <a:schemeClr val="accent2"/>
            </a:solidFill>
            <a:prstDash val="solid"/>
            <a:miter lim="800000"/>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8" name="Google Shape;208;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74408" y="3825022"/>
            <a:ext cx="731221" cy="0"/>
          </a:xfrm>
          <a:prstGeom prst="straightConnector1">
            <a:avLst/>
          </a:prstGeom>
          <a:noFill/>
          <a:ln cap="rnd" cmpd="sng" w="38100">
            <a:solidFill>
              <a:schemeClr val="accent2"/>
            </a:solidFill>
            <a:prstDash val="solid"/>
            <a:miter lim="800000"/>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9" name="Google Shape;209;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18425" y="3825022"/>
            <a:ext cx="731221" cy="0"/>
          </a:xfrm>
          <a:prstGeom prst="straightConnector1">
            <a:avLst/>
          </a:prstGeom>
          <a:noFill/>
          <a:ln cap="rnd" cmpd="sng" w="38100">
            <a:solidFill>
              <a:schemeClr val="accent2"/>
            </a:solidFill>
            <a:prstDash val="solid"/>
            <a:miter lim="800000"/>
            <a:headEnd len="sm" type="none" w="sm"/>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0" name="Google Shape;210;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1" name="Google Shape;21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hoto + 3 Section">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2" name="Shape 2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3" name="Google Shape;213;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4" name="Google Shape;214;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5" name="Google Shape;215;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6" name="Google Shape;216;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7" name="Google Shape;217;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8" name="Google Shape;218;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9" name="Google Shape;219;p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0" name="Google Shape;220;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1" name="Google Shape;221;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2" name="Google Shape;222;p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3" name="Google Shape;223;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4" name="Google Shape;224;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5" name="Google Shape;225;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2094" y="4240093"/>
            <a:ext cx="3293306"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6" name="Google Shape;226;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7" name="Google Shape;227;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8" name="Google Shape;228;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 y="1352575"/>
            <a:ext cx="12192002" cy="228989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marR="0" rtl="0">
              <a:lnSpc>
                <a:spcPct val="90000"/>
              </a:lnSpc>
              <a:spcBef>
                <a:spcPts val="1000"/>
              </a:spcBef>
              <a:spcAft>
                <a:spcPts val="0"/>
              </a:spcAft>
              <a:buClr>
                <a:schemeClr val="accent2"/>
              </a:buClr>
              <a:buSzPts val="1400"/>
              <a:buFont typeface="Arial"/>
              <a:buNone/>
              <a:defRPr b="0" cap="none" i="0" strike="noStrike" sz="1400" u="none">
                <a:solidFill>
                  <a:schemeClr val="accent2"/>
                </a:solidFill>
                <a:uFillTx/>
                <a:latin typeface="Oswald"/>
                <a:ea typeface="Oswald"/>
                <a:cs typeface="Oswald"/>
                <a:sym typeface="Oswald"/>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9" name="Google Shape;229;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4169" y="4240093"/>
            <a:ext cx="3293306"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0" name="Google Shape;230;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46244" y="4240093"/>
            <a:ext cx="3293306"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228600" lvl="0" marL="457200">
              <a:lnSpc>
                <a:spcPct val="100000"/>
              </a:lnSpc>
              <a:spcBef>
                <a:spcPts val="6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hoto + Text">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1" name="Shape 2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2" name="Google Shape;232;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3" name="Google Shape;233;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4" name="Google Shape;234;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5" name="Google Shape;235;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6" name="Google Shape;236;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7" name="Google Shape;237;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8" name="Google Shape;238;p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9" name="Google Shape;239;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0" name="Google Shape;240;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1" name="Google Shape;241;p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2" name="Google Shape;242;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3" name="Google Shape;243;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4" name="Google Shape;244;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2094" y="4240093"/>
            <a:ext cx="9402006" cy="146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228600" lvl="0" marL="457200">
              <a:lnSpc>
                <a:spcPct val="100000"/>
              </a:lnSpc>
              <a:spcBef>
                <a:spcPts val="300"/>
              </a:spcBef>
              <a:spcAft>
                <a:spcPts val="0"/>
              </a:spcAft>
              <a:buSzPts val="1400"/>
              <a:buNone/>
              <a:defRPr sz="1400">
                <a:solidFill>
                  <a:schemeClr val="lt1"/>
                </a:solidFill>
                <a:uFillTx/>
                <a:latin typeface="Arial"/>
                <a:ea typeface="Arial"/>
                <a:cs typeface="Arial"/>
                <a:sym typeface="Arial"/>
              </a:defRPr>
            </a:lvl1pPr>
            <a:lvl2pPr algn="l" indent="-330200" lvl="1" marL="914400">
              <a:lnSpc>
                <a:spcPct val="100000"/>
              </a:lnSpc>
              <a:spcBef>
                <a:spcPts val="600"/>
              </a:spcBef>
              <a:spcAft>
                <a:spcPts val="0"/>
              </a:spcAft>
              <a:buSzPts val="1600"/>
              <a:buChar char="•"/>
              <a:defRPr sz="1600">
                <a:solidFill>
                  <a:schemeClr val="lt1"/>
                </a:solidFill>
                <a:uFillTx/>
                <a:latin typeface="Arial"/>
                <a:ea typeface="Arial"/>
                <a:cs typeface="Arial"/>
                <a:sym typeface="Arial"/>
              </a:defRPr>
            </a:lvl2pPr>
            <a:lvl3pPr algn="l" indent="-317500" lvl="2" marL="1371600">
              <a:lnSpc>
                <a:spcPct val="100000"/>
              </a:lnSpc>
              <a:spcBef>
                <a:spcPts val="600"/>
              </a:spcBef>
              <a:spcAft>
                <a:spcPts val="0"/>
              </a:spcAft>
              <a:buSzPts val="1400"/>
              <a:buChar char="•"/>
              <a:defRPr sz="14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5" name="Google Shape;245;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6" name="Google Shape;246;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7" name="Google Shape;247;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 y="1352575"/>
            <a:ext cx="12192002" cy="228989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marR="0" rtl="0">
              <a:lnSpc>
                <a:spcPct val="90000"/>
              </a:lnSpc>
              <a:spcBef>
                <a:spcPts val="1000"/>
              </a:spcBef>
              <a:spcAft>
                <a:spcPts val="0"/>
              </a:spcAft>
              <a:buClr>
                <a:schemeClr val="accent2"/>
              </a:buClr>
              <a:buSzPts val="1400"/>
              <a:buFont typeface="Arial"/>
              <a:buNone/>
              <a:defRPr b="0" cap="none" i="0" strike="noStrike" sz="1400" u="none">
                <a:solidFill>
                  <a:schemeClr val="accent2"/>
                </a:solidFill>
                <a:uFillTx/>
                <a:latin typeface="Oswald"/>
                <a:ea typeface="Oswald"/>
                <a:cs typeface="Oswald"/>
                <a:sym typeface="Oswald"/>
              </a:defRPr>
            </a:lvl1pPr>
            <a:lvl2pPr algn="l" lvl="1"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icture with Caption">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8" name="Shape 2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9" name="Google Shape;249;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0" name="Google Shape;250;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1" name="Google Shape;251;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2" name="Google Shape;252;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3" name="Google Shape;253;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4" name="Google Shape;254;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5" name="Google Shape;255;p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6" name="Google Shape;256;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7" name="Google Shape;257;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8" name="Google Shape;258;p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9" name="Google Shape;259;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0" name="Google Shape;260;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1" name="Google Shape;261;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2" name="Google Shape;262;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3" name="Google Shape;263;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10087" y="1444649"/>
            <a:ext cx="7548513" cy="45790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accent2"/>
              </a:buClr>
              <a:buSzPts val="2400"/>
              <a:buFont typeface="Arial"/>
              <a:buNone/>
              <a:defRPr b="0" cap="none" i="0" strike="noStrike" sz="2400" u="none">
                <a:solidFill>
                  <a:schemeClr val="lt1"/>
                </a:solidFill>
                <a:uFillTx/>
                <a:latin typeface="Arial"/>
                <a:ea typeface="Arial"/>
                <a:cs typeface="Arial"/>
                <a:sym typeface="Arial"/>
              </a:defRPr>
            </a:lvl1pPr>
            <a:lvl2pPr algn="l" lvl="1" marR="0" rtl="0">
              <a:lnSpc>
                <a:spcPct val="90000"/>
              </a:lnSpc>
              <a:spcBef>
                <a:spcPts val="500"/>
              </a:spcBef>
              <a:spcAft>
                <a:spcPts val="0"/>
              </a:spcAft>
              <a:buClr>
                <a:schemeClr val="accent2"/>
              </a:buClr>
              <a:buSzPts val="2800"/>
              <a:buFont typeface="Arial"/>
              <a:buNone/>
              <a:defRPr b="0" cap="none" i="0" strike="noStrike" sz="2800" u="none">
                <a:solidFill>
                  <a:schemeClr val="dk1"/>
                </a:solidFill>
                <a:uFillTx/>
                <a:latin typeface="Arial"/>
                <a:ea typeface="Arial"/>
                <a:cs typeface="Arial"/>
                <a:sym typeface="Arial"/>
              </a:defRPr>
            </a:lvl2pPr>
            <a:lvl3pPr algn="l" lvl="2" marR="0" rtl="0">
              <a:lnSpc>
                <a:spcPct val="90000"/>
              </a:lnSpc>
              <a:spcBef>
                <a:spcPts val="500"/>
              </a:spcBef>
              <a:spcAft>
                <a:spcPts val="0"/>
              </a:spcAft>
              <a:buClr>
                <a:schemeClr val="accent2"/>
              </a:buClr>
              <a:buSzPts val="2400"/>
              <a:buFont typeface="Arial"/>
              <a:buNone/>
              <a:defRPr b="0" cap="none" i="0" strike="noStrike" sz="2400" u="none">
                <a:solidFill>
                  <a:schemeClr val="dk1"/>
                </a:solidFill>
                <a:uFillTx/>
                <a:latin typeface="Arial"/>
                <a:ea typeface="Arial"/>
                <a:cs typeface="Arial"/>
                <a:sym typeface="Arial"/>
              </a:defRPr>
            </a:lvl3pPr>
            <a:lvl4pPr algn="l" lvl="3" marR="0" rtl="0">
              <a:lnSpc>
                <a:spcPct val="90000"/>
              </a:lnSpc>
              <a:spcBef>
                <a:spcPts val="500"/>
              </a:spcBef>
              <a:spcAft>
                <a:spcPts val="0"/>
              </a:spcAft>
              <a:buClr>
                <a:schemeClr val="accent2"/>
              </a:buClr>
              <a:buSzPts val="2000"/>
              <a:buFont typeface="Arial"/>
              <a:buNone/>
              <a:defRPr b="0" cap="none" i="0" strike="noStrike" sz="2000" u="none">
                <a:solidFill>
                  <a:schemeClr val="dk1"/>
                </a:solidFill>
                <a:uFillTx/>
                <a:latin typeface="Arial"/>
                <a:ea typeface="Arial"/>
                <a:cs typeface="Arial"/>
                <a:sym typeface="Arial"/>
              </a:defRPr>
            </a:lvl4pPr>
            <a:lvl5pPr algn="l" lvl="4" marR="0" rtl="0">
              <a:lnSpc>
                <a:spcPct val="90000"/>
              </a:lnSpc>
              <a:spcBef>
                <a:spcPts val="500"/>
              </a:spcBef>
              <a:spcAft>
                <a:spcPts val="0"/>
              </a:spcAft>
              <a:buClr>
                <a:schemeClr val="accent2"/>
              </a:buClr>
              <a:buSzPts val="2000"/>
              <a:buFont typeface="Arial"/>
              <a:buNone/>
              <a:defRPr b="0" cap="none" i="0" strike="noStrike" sz="2000" u="none">
                <a:solidFill>
                  <a:schemeClr val="dk1"/>
                </a:solidFill>
                <a:uFillTx/>
                <a:latin typeface="Arial"/>
                <a:ea typeface="Arial"/>
                <a:cs typeface="Arial"/>
                <a:sym typeface="Arial"/>
              </a:defRPr>
            </a:lvl5pPr>
            <a:lvl6pPr algn="l" lvl="5"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Arial"/>
                <a:ea typeface="Arial"/>
                <a:cs typeface="Arial"/>
                <a:sym typeface="Arial"/>
              </a:defRPr>
            </a:lvl6pPr>
            <a:lvl7pPr algn="l" lvl="6"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Arial"/>
                <a:ea typeface="Arial"/>
                <a:cs typeface="Arial"/>
                <a:sym typeface="Arial"/>
              </a:defRPr>
            </a:lvl7pPr>
            <a:lvl8pPr algn="l" lvl="7"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Arial"/>
                <a:ea typeface="Arial"/>
                <a:cs typeface="Arial"/>
                <a:sym typeface="Arial"/>
              </a:defRPr>
            </a:lvl8pPr>
            <a:lvl9pPr algn="l" lvl="8"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4" name="Google Shape;264;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3366" y="1444649"/>
            <a:ext cx="3365063" cy="45790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SzPts val="1600"/>
              <a:buFont typeface="Arial"/>
              <a:buNone/>
              <a:defRPr sz="1600">
                <a:solidFill>
                  <a:schemeClr val="lt1"/>
                </a:solidFill>
                <a:uFillTx/>
              </a:defRPr>
            </a:lvl1pPr>
            <a:lvl2pPr algn="l" indent="-228600" lvl="1" marL="914400">
              <a:lnSpc>
                <a:spcPct val="90000"/>
              </a:lnSpc>
              <a:spcBef>
                <a:spcPts val="500"/>
              </a:spcBef>
              <a:spcAft>
                <a:spcPts val="0"/>
              </a:spcAft>
              <a:buSzPts val="1400"/>
              <a:buNone/>
              <a:defRPr sz="1400">
                <a:uFillTx/>
              </a:defRPr>
            </a:lvl2pPr>
            <a:lvl3pPr algn="l" indent="-228600" lvl="2" marL="1371600">
              <a:lnSpc>
                <a:spcPct val="90000"/>
              </a:lnSpc>
              <a:spcBef>
                <a:spcPts val="500"/>
              </a:spcBef>
              <a:spcAft>
                <a:spcPts val="0"/>
              </a:spcAft>
              <a:buSzPts val="1200"/>
              <a:buNone/>
              <a:defRPr sz="1200">
                <a:uFillTx/>
              </a:defRPr>
            </a:lvl3pPr>
            <a:lvl4pPr algn="l" indent="-228600" lvl="3" marL="1828800">
              <a:lnSpc>
                <a:spcPct val="90000"/>
              </a:lnSpc>
              <a:spcBef>
                <a:spcPts val="500"/>
              </a:spcBef>
              <a:spcAft>
                <a:spcPts val="0"/>
              </a:spcAft>
              <a:buSzPts val="1000"/>
              <a:buNone/>
              <a:defRPr sz="1000">
                <a:uFillTx/>
              </a:defRPr>
            </a:lvl4pPr>
            <a:lvl5pPr algn="l" indent="-228600" lvl="4" marL="2286000">
              <a:lnSpc>
                <a:spcPct val="90000"/>
              </a:lnSpc>
              <a:spcBef>
                <a:spcPts val="500"/>
              </a:spcBef>
              <a:spcAft>
                <a:spcPts val="0"/>
              </a:spcAft>
              <a:buSzPts val="1000"/>
              <a:buNone/>
              <a:defRPr sz="1000">
                <a:uFillTx/>
              </a:defRPr>
            </a:lvl5pPr>
            <a:lvl6pPr algn="l" indent="-228600" lvl="5" marL="2743200">
              <a:lnSpc>
                <a:spcPct val="90000"/>
              </a:lnSpc>
              <a:spcBef>
                <a:spcPts val="500"/>
              </a:spcBef>
              <a:spcAft>
                <a:spcPts val="0"/>
              </a:spcAft>
              <a:buClr>
                <a:schemeClr val="dk1"/>
              </a:buClr>
              <a:buSzPts val="1000"/>
              <a:buNone/>
              <a:defRPr sz="1000">
                <a:uFillTx/>
              </a:defRPr>
            </a:lvl6pPr>
            <a:lvl7pPr algn="l" indent="-228600" lvl="6" marL="3200400">
              <a:lnSpc>
                <a:spcPct val="90000"/>
              </a:lnSpc>
              <a:spcBef>
                <a:spcPts val="500"/>
              </a:spcBef>
              <a:spcAft>
                <a:spcPts val="0"/>
              </a:spcAft>
              <a:buClr>
                <a:schemeClr val="dk1"/>
              </a:buClr>
              <a:buSzPts val="1000"/>
              <a:buNone/>
              <a:defRPr sz="1000">
                <a:uFillTx/>
              </a:defRPr>
            </a:lvl7pPr>
            <a:lvl8pPr algn="l" indent="-228600" lvl="7" marL="3657600">
              <a:lnSpc>
                <a:spcPct val="90000"/>
              </a:lnSpc>
              <a:spcBef>
                <a:spcPts val="500"/>
              </a:spcBef>
              <a:spcAft>
                <a:spcPts val="0"/>
              </a:spcAft>
              <a:buClr>
                <a:schemeClr val="dk1"/>
              </a:buClr>
              <a:buSzPts val="1000"/>
              <a:buNone/>
              <a:defRPr sz="1000">
                <a:uFillTx/>
              </a:defRPr>
            </a:lvl8pPr>
            <a:lvl9pPr algn="l" indent="-228600" lvl="8" marL="4114800">
              <a:lnSpc>
                <a:spcPct val="90000"/>
              </a:lnSpc>
              <a:spcBef>
                <a:spcPts val="500"/>
              </a:spcBef>
              <a:spcAft>
                <a:spcPts val="0"/>
              </a:spcAft>
              <a:buClr>
                <a:schemeClr val="dk1"/>
              </a:buClr>
              <a:buSzPts val="1000"/>
              <a:buNone/>
              <a:defRPr sz="1000">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Content with Caption">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5" name="Shape 2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6" name="Google Shape;266;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7" name="Google Shape;267;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8" name="Google Shape;268;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9" name="Google Shape;269;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0" name="Google Shape;270;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1" name="Google Shape;271;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2" name="Google Shape;272;p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3" name="Google Shape;273;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4" name="Google Shape;274;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5" name="Google Shape;275;p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6" name="Google Shape;276;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7" name="Google Shape;277;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8" name="Google Shape;278;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9" name="Google Shape;279;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0" name="Google Shape;280;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3366" y="1444649"/>
            <a:ext cx="3365063" cy="45790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SzPts val="1600"/>
              <a:buFont typeface="Arial"/>
              <a:buNone/>
              <a:defRPr sz="1600">
                <a:solidFill>
                  <a:schemeClr val="lt1"/>
                </a:solidFill>
                <a:uFillTx/>
              </a:defRPr>
            </a:lvl1pPr>
            <a:lvl2pPr algn="l" indent="-228600" lvl="1" marL="914400">
              <a:lnSpc>
                <a:spcPct val="90000"/>
              </a:lnSpc>
              <a:spcBef>
                <a:spcPts val="500"/>
              </a:spcBef>
              <a:spcAft>
                <a:spcPts val="0"/>
              </a:spcAft>
              <a:buSzPts val="1400"/>
              <a:buNone/>
              <a:defRPr sz="1400">
                <a:uFillTx/>
              </a:defRPr>
            </a:lvl2pPr>
            <a:lvl3pPr algn="l" indent="-228600" lvl="2" marL="1371600">
              <a:lnSpc>
                <a:spcPct val="90000"/>
              </a:lnSpc>
              <a:spcBef>
                <a:spcPts val="500"/>
              </a:spcBef>
              <a:spcAft>
                <a:spcPts val="0"/>
              </a:spcAft>
              <a:buSzPts val="1200"/>
              <a:buNone/>
              <a:defRPr sz="1200">
                <a:uFillTx/>
              </a:defRPr>
            </a:lvl3pPr>
            <a:lvl4pPr algn="l" indent="-228600" lvl="3" marL="1828800">
              <a:lnSpc>
                <a:spcPct val="90000"/>
              </a:lnSpc>
              <a:spcBef>
                <a:spcPts val="500"/>
              </a:spcBef>
              <a:spcAft>
                <a:spcPts val="0"/>
              </a:spcAft>
              <a:buSzPts val="1000"/>
              <a:buNone/>
              <a:defRPr sz="1000">
                <a:uFillTx/>
              </a:defRPr>
            </a:lvl4pPr>
            <a:lvl5pPr algn="l" indent="-228600" lvl="4" marL="2286000">
              <a:lnSpc>
                <a:spcPct val="90000"/>
              </a:lnSpc>
              <a:spcBef>
                <a:spcPts val="500"/>
              </a:spcBef>
              <a:spcAft>
                <a:spcPts val="0"/>
              </a:spcAft>
              <a:buSzPts val="1000"/>
              <a:buNone/>
              <a:defRPr sz="1000">
                <a:uFillTx/>
              </a:defRPr>
            </a:lvl5pPr>
            <a:lvl6pPr algn="l" indent="-228600" lvl="5" marL="2743200">
              <a:lnSpc>
                <a:spcPct val="90000"/>
              </a:lnSpc>
              <a:spcBef>
                <a:spcPts val="500"/>
              </a:spcBef>
              <a:spcAft>
                <a:spcPts val="0"/>
              </a:spcAft>
              <a:buClr>
                <a:schemeClr val="dk1"/>
              </a:buClr>
              <a:buSzPts val="1000"/>
              <a:buNone/>
              <a:defRPr sz="1000">
                <a:uFillTx/>
              </a:defRPr>
            </a:lvl6pPr>
            <a:lvl7pPr algn="l" indent="-228600" lvl="6" marL="3200400">
              <a:lnSpc>
                <a:spcPct val="90000"/>
              </a:lnSpc>
              <a:spcBef>
                <a:spcPts val="500"/>
              </a:spcBef>
              <a:spcAft>
                <a:spcPts val="0"/>
              </a:spcAft>
              <a:buClr>
                <a:schemeClr val="dk1"/>
              </a:buClr>
              <a:buSzPts val="1000"/>
              <a:buNone/>
              <a:defRPr sz="1000">
                <a:uFillTx/>
              </a:defRPr>
            </a:lvl7pPr>
            <a:lvl8pPr algn="l" indent="-228600" lvl="7" marL="3657600">
              <a:lnSpc>
                <a:spcPct val="90000"/>
              </a:lnSpc>
              <a:spcBef>
                <a:spcPts val="500"/>
              </a:spcBef>
              <a:spcAft>
                <a:spcPts val="0"/>
              </a:spcAft>
              <a:buClr>
                <a:schemeClr val="dk1"/>
              </a:buClr>
              <a:buSzPts val="1000"/>
              <a:buNone/>
              <a:defRPr sz="1000">
                <a:uFillTx/>
              </a:defRPr>
            </a:lvl8pPr>
            <a:lvl9pPr algn="l" indent="-228600" lvl="8" marL="4114800">
              <a:lnSpc>
                <a:spcPct val="90000"/>
              </a:lnSpc>
              <a:spcBef>
                <a:spcPts val="500"/>
              </a:spcBef>
              <a:spcAft>
                <a:spcPts val="0"/>
              </a:spcAft>
              <a:buClr>
                <a:schemeClr val="dk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1" name="Google Shape;281;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4290" y="1444649"/>
            <a:ext cx="7694310" cy="45790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81000" lvl="0" marL="457200">
              <a:lnSpc>
                <a:spcPct val="90000"/>
              </a:lnSpc>
              <a:spcBef>
                <a:spcPts val="1000"/>
              </a:spcBef>
              <a:spcAft>
                <a:spcPts val="0"/>
              </a:spcAft>
              <a:buSzPts val="2400"/>
              <a:buChar char="•"/>
              <a:defRPr sz="2400">
                <a:solidFill>
                  <a:schemeClr val="lt1"/>
                </a:solidFill>
                <a:uFillTx/>
              </a:defRPr>
            </a:lvl1pPr>
            <a:lvl2pPr algn="l" indent="-355600" lvl="1" marL="914400">
              <a:lnSpc>
                <a:spcPct val="90000"/>
              </a:lnSpc>
              <a:spcBef>
                <a:spcPts val="500"/>
              </a:spcBef>
              <a:spcAft>
                <a:spcPts val="0"/>
              </a:spcAft>
              <a:buSzPts val="2000"/>
              <a:buChar char="•"/>
              <a:defRPr sz="2000">
                <a:solidFill>
                  <a:schemeClr val="lt1"/>
                </a:solidFill>
                <a:uFillTx/>
              </a:defRPr>
            </a:lvl2pPr>
            <a:lvl3pPr algn="l" indent="-342900" lvl="2" marL="1371600">
              <a:lnSpc>
                <a:spcPct val="90000"/>
              </a:lnSpc>
              <a:spcBef>
                <a:spcPts val="500"/>
              </a:spcBef>
              <a:spcAft>
                <a:spcPts val="0"/>
              </a:spcAft>
              <a:buSzPts val="1800"/>
              <a:buChar char="•"/>
              <a:defRPr sz="1800">
                <a:solidFill>
                  <a:schemeClr val="lt1"/>
                </a:solidFill>
                <a:uFillTx/>
              </a:defRPr>
            </a:lvl3pPr>
            <a:lvl4pPr algn="l" indent="-330200" lvl="3" marL="1828800">
              <a:lnSpc>
                <a:spcPct val="90000"/>
              </a:lnSpc>
              <a:spcBef>
                <a:spcPts val="500"/>
              </a:spcBef>
              <a:spcAft>
                <a:spcPts val="0"/>
              </a:spcAft>
              <a:buSzPts val="1600"/>
              <a:buChar char="•"/>
              <a:defRPr sz="1600">
                <a:solidFill>
                  <a:schemeClr val="lt1"/>
                </a:solidFill>
                <a:uFillTx/>
              </a:defRPr>
            </a:lvl4pPr>
            <a:lvl5pPr algn="l" indent="-330200" lvl="4" marL="2286000">
              <a:lnSpc>
                <a:spcPct val="90000"/>
              </a:lnSpc>
              <a:spcBef>
                <a:spcPts val="500"/>
              </a:spcBef>
              <a:spcAft>
                <a:spcPts val="0"/>
              </a:spcAft>
              <a:buSzPts val="1600"/>
              <a:buChar char="•"/>
              <a:defRPr sz="1600">
                <a:solidFill>
                  <a:schemeClr val="lt1"/>
                </a:solidFill>
                <a:uFillTx/>
              </a:defRPr>
            </a:lvl5pPr>
            <a:lvl6pPr algn="l" indent="-355600" lvl="5" marL="2743200">
              <a:lnSpc>
                <a:spcPct val="90000"/>
              </a:lnSpc>
              <a:spcBef>
                <a:spcPts val="500"/>
              </a:spcBef>
              <a:spcAft>
                <a:spcPts val="0"/>
              </a:spcAft>
              <a:buClr>
                <a:schemeClr val="dk1"/>
              </a:buClr>
              <a:buSzPts val="2000"/>
              <a:buChar char="•"/>
              <a:defRPr sz="2000">
                <a:uFillTx/>
              </a:defRPr>
            </a:lvl6pPr>
            <a:lvl7pPr algn="l" indent="-355600" lvl="6" marL="3200400">
              <a:lnSpc>
                <a:spcPct val="90000"/>
              </a:lnSpc>
              <a:spcBef>
                <a:spcPts val="500"/>
              </a:spcBef>
              <a:spcAft>
                <a:spcPts val="0"/>
              </a:spcAft>
              <a:buClr>
                <a:schemeClr val="dk1"/>
              </a:buClr>
              <a:buSzPts val="2000"/>
              <a:buChar char="•"/>
              <a:defRPr sz="2000">
                <a:uFillTx/>
              </a:defRPr>
            </a:lvl7pPr>
            <a:lvl8pPr algn="l" indent="-355600" lvl="7" marL="3657600">
              <a:lnSpc>
                <a:spcPct val="90000"/>
              </a:lnSpc>
              <a:spcBef>
                <a:spcPts val="500"/>
              </a:spcBef>
              <a:spcAft>
                <a:spcPts val="0"/>
              </a:spcAft>
              <a:buClr>
                <a:schemeClr val="dk1"/>
              </a:buClr>
              <a:buSzPts val="2000"/>
              <a:buChar char="•"/>
              <a:defRPr sz="2000">
                <a:uFillTx/>
              </a:defRPr>
            </a:lvl8pPr>
            <a:lvl9pPr algn="l" indent="-355600" lvl="8" marL="4114800">
              <a:lnSpc>
                <a:spcPct val="90000"/>
              </a:lnSpc>
              <a:spcBef>
                <a:spcPts val="500"/>
              </a:spcBef>
              <a:spcAft>
                <a:spcPts val="0"/>
              </a:spcAft>
              <a:buClr>
                <a:schemeClr val="dk1"/>
              </a:buClr>
              <a:buSzPts val="2000"/>
              <a:buChar char="•"/>
              <a:defRPr sz="2000">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2" name="Shape 28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3" name="Google Shape;283;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4" name="Google Shape;284;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5" name="Google Shape;285;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6" name="Google Shape;286;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7" name="Google Shape;287;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8" name="Google Shape;288;p3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9" name="Google Shape;289;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0" name="Google Shape;290;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1" name="Google Shape;291;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2" name="Google Shape;292;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hank You 1">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3" name="Shape 2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4" name="Google Shape;294;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5" name="Google Shape;295;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6297" y="0"/>
            <a:ext cx="12208298" cy="6858000"/>
          </a:xfrm>
          <a:custGeom>
            <a:ahLst/>
            <a:cxnLst/>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6" name="Google Shape;296;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7" name="Google Shape;297;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8" name="Google Shape;298;p3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6881966" cy="6858876"/>
            <a:chOff x="-5321" y="1096"/>
            <a:chExt cx="5924073" cy="5904197"/>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9" name="Google Shape;299;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4618" y="-8842"/>
              <a:ext cx="5904196" cy="5924073"/>
            </a:xfrm>
            <a:prstGeom prst="rtTriangle">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0" name="Google Shape;300;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41" y="-8164"/>
              <a:ext cx="5501471" cy="5519993"/>
            </a:xfrm>
            <a:prstGeom prst="rtTriangle">
              <a:avLst/>
            </a:pr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1" name="Google Shape;301;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131" y="-7355"/>
              <a:ext cx="5019818" cy="5036720"/>
            </a:xfrm>
            <a:prstGeom prst="rtTriangle">
              <a:avLst/>
            </a:prstGeom>
            <a:solidFill>
              <a:schemeClr val="accent2">
                <a:alpha val="80000"/>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2" name="Google Shape;302;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7242" y="2807208"/>
            <a:ext cx="4945598" cy="124358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90000"/>
              </a:lnSpc>
              <a:spcBef>
                <a:spcPts val="0"/>
              </a:spcBef>
              <a:spcAft>
                <a:spcPts val="0"/>
              </a:spcAft>
              <a:buClr>
                <a:schemeClr val="lt1"/>
              </a:buClr>
              <a:buSzPts val="5400"/>
              <a:buFont typeface="Trebuchet MS"/>
              <a:buNone/>
              <a:defRPr b="1" sz="54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hank You 2">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3" name="Shape 3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4" name="Google Shape;304;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5" name="Google Shape;305;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6297" y="0"/>
            <a:ext cx="12208298" cy="6858000"/>
          </a:xfrm>
          <a:custGeom>
            <a:ahLst/>
            <a:cxnLst/>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6" name="Google Shape;306;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7" name="Google Shape;307;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667000" y="-2667001"/>
            <a:ext cx="6858000" cy="12192002"/>
          </a:xfrm>
          <a:custGeom>
            <a:ahLst/>
            <a:cxnLst/>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8" name="Google Shape;308;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60242" y="3429000"/>
            <a:ext cx="4945598" cy="124358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90000"/>
              </a:lnSpc>
              <a:spcBef>
                <a:spcPts val="0"/>
              </a:spcBef>
              <a:spcAft>
                <a:spcPts val="0"/>
              </a:spcAft>
              <a:buClr>
                <a:schemeClr val="lt1"/>
              </a:buClr>
              <a:buSzPts val="5400"/>
              <a:buFont typeface="Trebuchet MS"/>
              <a:buNone/>
              <a:defRPr b="1" sz="54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9" name="Google Shape;309;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00000">
            <a:off x="-729899" y="-1215855"/>
            <a:ext cx="6043521" cy="8427077"/>
          </a:xfrm>
          <a:custGeom>
            <a:ahLst/>
            <a:cxnLst/>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0" name="Google Shape;310;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00000">
            <a:off x="-1145231" y="-2123853"/>
            <a:ext cx="6043521" cy="9008880"/>
          </a:xfrm>
          <a:custGeom>
            <a:ahLst/>
            <a:cxnLst/>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1" name="Google Shape;311;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2700000">
            <a:off x="-2681153" y="-465959"/>
            <a:ext cx="8639119" cy="5739762"/>
          </a:xfrm>
          <a:custGeom>
            <a:ahLst/>
            <a:cxnLst/>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49803"/>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ection 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Shape 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rgbClr val="0C436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Google Shape;47;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62745"/>
          </a:xfrm>
          <a:custGeom>
            <a:ahLst/>
            <a:cxnLst/>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26805" y="-2626805"/>
            <a:ext cx="6862743" cy="12116353"/>
          </a:xfrm>
          <a:custGeom>
            <a:ahLst/>
            <a:cxnLst/>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5851010" y="-10649"/>
            <a:ext cx="6326154" cy="6347453"/>
          </a:xfrm>
          <a:prstGeom prst="rtTriangle">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Google Shape;50;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9668984" y="1404392"/>
            <a:ext cx="4406148" cy="5299239"/>
          </a:xfrm>
          <a:custGeom>
            <a:ahLst/>
            <a:cxnLst/>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9583575" y="1088097"/>
            <a:ext cx="5072180" cy="4843502"/>
          </a:xfrm>
          <a:custGeom>
            <a:ahLst/>
            <a:cxnLst/>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Google Shape;53;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1438585" y="5665752"/>
            <a:ext cx="877778" cy="1755556"/>
          </a:xfrm>
          <a:custGeom>
            <a:ahLst/>
            <a:cxnLst/>
            <a:rect b="b" l="l" r="r" t="t"/>
            <a:pathLst>
              <a:path extrusionOk="0" h="1755556" w="877778">
                <a:moveTo>
                  <a:pt x="0" y="0"/>
                </a:moveTo>
                <a:lnTo>
                  <a:pt x="877778" y="877778"/>
                </a:lnTo>
                <a:lnTo>
                  <a:pt x="0" y="1755556"/>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Google Shape;54;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582265" y="5841410"/>
            <a:ext cx="2372348" cy="1186174"/>
          </a:xfrm>
          <a:custGeom>
            <a:ahLst/>
            <a:cxnLst/>
            <a:rect b="b" l="l" r="r" t="t"/>
            <a:pathLst>
              <a:path extrusionOk="0" h="1186174" w="2372348">
                <a:moveTo>
                  <a:pt x="2372348" y="1186174"/>
                </a:moveTo>
                <a:lnTo>
                  <a:pt x="1186174" y="0"/>
                </a:lnTo>
                <a:lnTo>
                  <a:pt x="0" y="1186174"/>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115697" y="-1233312"/>
            <a:ext cx="2166577" cy="2458370"/>
            <a:chOff x="10225382" y="6572118"/>
            <a:chExt cx="3924857" cy="4453454"/>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Google Shape;56;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800164" y="7675497"/>
              <a:ext cx="2775293" cy="2775293"/>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811837" y="7142066"/>
              <a:ext cx="2751954" cy="2751955"/>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p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1826157" y="-663912"/>
            <a:ext cx="1157389" cy="131956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Google Shape;59;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4754880"/>
            <a:ext cx="6803136" cy="3657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SzPts val="1600"/>
              <a:buNone/>
              <a:defRPr sz="1600">
                <a:solidFill>
                  <a:srgbClr val="B9E4FE"/>
                </a:solidFill>
                <a:uFillTx/>
                <a:latin typeface="Arial"/>
                <a:ea typeface="Arial"/>
                <a:cs typeface="Arial"/>
                <a:sym typeface="Arial"/>
              </a:defRPr>
            </a:lvl1pPr>
            <a:lvl2pPr algn="l" indent="-342900" lvl="1" marL="914400">
              <a:lnSpc>
                <a:spcPct val="90000"/>
              </a:lnSpc>
              <a:spcBef>
                <a:spcPts val="500"/>
              </a:spcBef>
              <a:spcAft>
                <a:spcPts val="0"/>
              </a:spcAft>
              <a:buSzPts val="1800"/>
              <a:buChar char="•"/>
              <a:defRPr>
                <a:uFillTx/>
              </a:defRPr>
            </a:lvl2pPr>
            <a:lvl3pPr algn="l" indent="-342900" lvl="2" marL="1371600">
              <a:lnSpc>
                <a:spcPct val="90000"/>
              </a:lnSpc>
              <a:spcBef>
                <a:spcPts val="500"/>
              </a:spcBef>
              <a:spcAft>
                <a:spcPts val="0"/>
              </a:spcAft>
              <a:buSzPts val="1800"/>
              <a:buChar char="•"/>
              <a:defRPr>
                <a:uFillTx/>
              </a:defRPr>
            </a:lvl3pPr>
            <a:lvl4pPr algn="l" indent="-342900" lvl="3" marL="1828800">
              <a:lnSpc>
                <a:spcPct val="90000"/>
              </a:lnSpc>
              <a:spcBef>
                <a:spcPts val="500"/>
              </a:spcBef>
              <a:spcAft>
                <a:spcPts val="0"/>
              </a:spcAft>
              <a:buSzPts val="1800"/>
              <a:buChar char="•"/>
              <a:defRPr>
                <a:uFillTx/>
              </a:defRPr>
            </a:lvl4pPr>
            <a:lvl5pPr algn="l" indent="-342900" lvl="4" marL="2286000">
              <a:lnSpc>
                <a:spcPct val="90000"/>
              </a:lnSpc>
              <a:spcBef>
                <a:spcPts val="500"/>
              </a:spcBef>
              <a:spcAft>
                <a:spcPts val="0"/>
              </a:spcAft>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Google Shape;62;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2104" y="3886200"/>
            <a:ext cx="7781544" cy="85905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lt1"/>
              </a:buClr>
              <a:buSzPts val="5400"/>
              <a:buFont typeface="Trebuchet MS"/>
              <a:buNone/>
              <a:defRPr b="1" sz="54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Shape 6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Google Shape;6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855762" y="-2473495"/>
            <a:ext cx="6862743" cy="11809733"/>
          </a:xfrm>
          <a:custGeom>
            <a:ahLst/>
            <a:cxnLst/>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26806" y="-2626805"/>
            <a:ext cx="6862743" cy="12116353"/>
          </a:xfrm>
          <a:custGeom>
            <a:ahLst/>
            <a:cxnLst/>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Google Shape;68;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2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41047" y="1176876"/>
            <a:ext cx="5836233" cy="5812371"/>
            <a:chOff x="8440685" y="4125"/>
            <a:chExt cx="7184703" cy="7155326"/>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Google Shape;70;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9668983" y="1078460"/>
              <a:ext cx="4406148" cy="5299239"/>
            </a:xfrm>
            <a:custGeom>
              <a:ahLst/>
              <a:cxnLst/>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9583575" y="1088097"/>
              <a:ext cx="5072180" cy="4843502"/>
            </a:xfrm>
            <a:custGeom>
              <a:ahLst/>
              <a:cxnLst/>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Google Shape;72;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1438585" y="5665752"/>
            <a:ext cx="877778" cy="1755556"/>
          </a:xfrm>
          <a:custGeom>
            <a:ahLst/>
            <a:cxnLst/>
            <a:rect b="b" l="l" r="r" t="t"/>
            <a:pathLst>
              <a:path extrusionOk="0" h="1755556" w="877778">
                <a:moveTo>
                  <a:pt x="0" y="0"/>
                </a:moveTo>
                <a:lnTo>
                  <a:pt x="877778" y="877778"/>
                </a:lnTo>
                <a:lnTo>
                  <a:pt x="0" y="1755556"/>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582265" y="5841410"/>
            <a:ext cx="2372348" cy="1186174"/>
          </a:xfrm>
          <a:custGeom>
            <a:ahLst/>
            <a:cxnLst/>
            <a:rect b="b" l="l" r="r" t="t"/>
            <a:pathLst>
              <a:path extrusionOk="0" h="1186174" w="2372348">
                <a:moveTo>
                  <a:pt x="2372348" y="1186174"/>
                </a:moveTo>
                <a:lnTo>
                  <a:pt x="1186174" y="0"/>
                </a:lnTo>
                <a:lnTo>
                  <a:pt x="0" y="1186174"/>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Google Shape;74;p2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9696648" y="6040937"/>
            <a:ext cx="1488421" cy="1643560"/>
            <a:chOff x="10225384" y="6572118"/>
            <a:chExt cx="3924856" cy="4333944"/>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800166" y="7555988"/>
              <a:ext cx="2775292" cy="2775293"/>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811837" y="7142066"/>
              <a:ext cx="2751954" cy="2751955"/>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Google Shape;77;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2104" y="3886200"/>
            <a:ext cx="7781544" cy="85905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lt1"/>
              </a:buClr>
              <a:buSzPts val="5400"/>
              <a:buFont typeface="Trebuchet MS"/>
              <a:buNone/>
              <a:defRPr b="1" sz="54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4754880"/>
            <a:ext cx="6803136" cy="3657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SzPts val="1600"/>
              <a:buNone/>
              <a:defRPr sz="1600">
                <a:solidFill>
                  <a:srgbClr val="B9E4FE"/>
                </a:solidFill>
                <a:uFillTx/>
                <a:latin typeface="Arial"/>
                <a:ea typeface="Arial"/>
                <a:cs typeface="Arial"/>
                <a:sym typeface="Arial"/>
              </a:defRPr>
            </a:lvl1pPr>
            <a:lvl2pPr algn="l" indent="-342900" lvl="1" marL="914400">
              <a:lnSpc>
                <a:spcPct val="90000"/>
              </a:lnSpc>
              <a:spcBef>
                <a:spcPts val="500"/>
              </a:spcBef>
              <a:spcAft>
                <a:spcPts val="0"/>
              </a:spcAft>
              <a:buSzPts val="1800"/>
              <a:buChar char="•"/>
              <a:defRPr>
                <a:uFillTx/>
              </a:defRPr>
            </a:lvl2pPr>
            <a:lvl3pPr algn="l" indent="-342900" lvl="2" marL="1371600">
              <a:lnSpc>
                <a:spcPct val="90000"/>
              </a:lnSpc>
              <a:spcBef>
                <a:spcPts val="500"/>
              </a:spcBef>
              <a:spcAft>
                <a:spcPts val="0"/>
              </a:spcAft>
              <a:buSzPts val="1800"/>
              <a:buChar char="•"/>
              <a:defRPr>
                <a:uFillTx/>
              </a:defRPr>
            </a:lvl3pPr>
            <a:lvl4pPr algn="l" indent="-342900" lvl="3" marL="1828800">
              <a:lnSpc>
                <a:spcPct val="90000"/>
              </a:lnSpc>
              <a:spcBef>
                <a:spcPts val="500"/>
              </a:spcBef>
              <a:spcAft>
                <a:spcPts val="0"/>
              </a:spcAft>
              <a:buSzPts val="1800"/>
              <a:buChar char="•"/>
              <a:defRPr>
                <a:uFillTx/>
              </a:defRPr>
            </a:lvl4pPr>
            <a:lvl5pPr algn="l" indent="-342900" lvl="4" marL="2286000">
              <a:lnSpc>
                <a:spcPct val="90000"/>
              </a:lnSpc>
              <a:spcBef>
                <a:spcPts val="500"/>
              </a:spcBef>
              <a:spcAft>
                <a:spcPts val="0"/>
              </a:spcAft>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Quote Slid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Shape 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855762" y="-2473495"/>
            <a:ext cx="6862743" cy="11809733"/>
          </a:xfrm>
          <a:custGeom>
            <a:ahLst/>
            <a:cxnLst/>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Google Shape;83;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26806" y="-2626805"/>
            <a:ext cx="6862743" cy="12116353"/>
          </a:xfrm>
          <a:custGeom>
            <a:ahLst/>
            <a:cxnLst/>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Google Shape;84;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3399" y="914400"/>
            <a:ext cx="1944914" cy="1944914"/>
          </a:xfrm>
          <a:prstGeom prst="ellipse">
            <a:avLst/>
          </a:prstGeom>
          <a:solidFill>
            <a:srgbClr val="003252"/>
          </a:solidFill>
          <a:ln cap="flat" cmpd="sng" w="76200">
            <a:solidFill>
              <a:schemeClr val="accent1">
                <a:alpha val="53725"/>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56993" y="923305"/>
            <a:ext cx="1005115" cy="285931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2FAEFF"/>
              </a:buClr>
              <a:buSzPts val="18400"/>
              <a:buFont typeface="Trebuchet MS"/>
              <a:buNone/>
            </a:pPr>
            <a:r>
              <a:rPr b="0" cap="none" i="0" lang="en-US" strike="noStrike" sz="18400" u="none">
                <a:solidFill>
                  <a:srgbClr val="2FAEFF"/>
                </a:solidFill>
                <a:uFillTx/>
                <a:latin typeface="Trebuchet MS"/>
                <a:ea typeface="Trebuchet MS"/>
                <a:cs typeface="Trebuchet MS"/>
                <a:sym typeface="Trebuchet MS"/>
              </a:rPr>
              <a:t>“</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3399" y="3200400"/>
            <a:ext cx="7551057" cy="285931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a:lnSpc>
                <a:spcPct val="100000"/>
              </a:lnSpc>
              <a:spcBef>
                <a:spcPts val="0"/>
              </a:spcBef>
              <a:spcAft>
                <a:spcPts val="0"/>
              </a:spcAft>
              <a:buClr>
                <a:schemeClr val="lt1"/>
              </a:buClr>
              <a:buSzPts val="3200"/>
              <a:buFont typeface="Trebuchet MS"/>
              <a:buNone/>
              <a:defRPr b="0" i="0"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 Text">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Shape 8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Google Shape;90;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Google Shape;93;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Google Shape;96;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1625385"/>
            <a:ext cx="6718300" cy="409324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indent="-330200" lvl="0" marL="457200">
              <a:lnSpc>
                <a:spcPct val="100000"/>
              </a:lnSpc>
              <a:spcBef>
                <a:spcPts val="600"/>
              </a:spcBef>
              <a:spcAft>
                <a:spcPts val="0"/>
              </a:spcAft>
              <a:buSzPts val="1600"/>
              <a:buChar char="•"/>
              <a:defRPr sz="1600">
                <a:solidFill>
                  <a:schemeClr val="lt1"/>
                </a:solidFill>
                <a:uFillTx/>
                <a:latin typeface="Arial"/>
                <a:ea typeface="Arial"/>
                <a:cs typeface="Arial"/>
                <a:sym typeface="Arial"/>
              </a:defRPr>
            </a:lvl1pPr>
            <a:lvl2pPr algn="l" indent="-317500" lvl="1" marL="914400">
              <a:lnSpc>
                <a:spcPct val="100000"/>
              </a:lnSpc>
              <a:spcBef>
                <a:spcPts val="600"/>
              </a:spcBef>
              <a:spcAft>
                <a:spcPts val="0"/>
              </a:spcAft>
              <a:buSzPts val="1400"/>
              <a:buChar char="•"/>
              <a:defRPr sz="1400">
                <a:solidFill>
                  <a:schemeClr val="lt1"/>
                </a:solidFill>
                <a:uFillTx/>
                <a:latin typeface="Arial"/>
                <a:ea typeface="Arial"/>
                <a:cs typeface="Arial"/>
                <a:sym typeface="Arial"/>
              </a:defRPr>
            </a:lvl2pPr>
            <a:lvl3pPr algn="l" indent="-304800" lvl="2" marL="1371600">
              <a:lnSpc>
                <a:spcPct val="100000"/>
              </a:lnSpc>
              <a:spcBef>
                <a:spcPts val="600"/>
              </a:spcBef>
              <a:spcAft>
                <a:spcPts val="0"/>
              </a:spcAft>
              <a:buSzPts val="1200"/>
              <a:buChar char="•"/>
              <a:defRPr sz="1200">
                <a:solidFill>
                  <a:schemeClr val="lt1"/>
                </a:solidFill>
                <a:uFillTx/>
                <a:latin typeface="Arial"/>
                <a:ea typeface="Arial"/>
                <a:cs typeface="Arial"/>
                <a:sym typeface="Arial"/>
              </a:defRPr>
            </a:lvl3pPr>
            <a:lvl4pPr algn="l" indent="-317500" lvl="3" marL="1828800">
              <a:lnSpc>
                <a:spcPct val="90000"/>
              </a:lnSpc>
              <a:spcBef>
                <a:spcPts val="500"/>
              </a:spcBef>
              <a:spcAft>
                <a:spcPts val="0"/>
              </a:spcAft>
              <a:buSzPts val="1400"/>
              <a:buChar char="•"/>
              <a:defRPr sz="1400">
                <a:solidFill>
                  <a:schemeClr val="lt1"/>
                </a:solidFill>
                <a:uFillTx/>
                <a:latin typeface="Arial"/>
                <a:ea typeface="Arial"/>
                <a:cs typeface="Arial"/>
                <a:sym typeface="Arial"/>
              </a:defRPr>
            </a:lvl4pPr>
            <a:lvl5pPr algn="l" indent="-317500" lvl="4" marL="2286000">
              <a:lnSpc>
                <a:spcPct val="90000"/>
              </a:lnSpc>
              <a:spcBef>
                <a:spcPts val="500"/>
              </a:spcBef>
              <a:spcAft>
                <a:spcPts val="0"/>
              </a:spcAft>
              <a:buSzPts val="1400"/>
              <a:buChar char="•"/>
              <a:defRPr sz="1400">
                <a:solidFill>
                  <a:schemeClr val="lt1"/>
                </a:solidFill>
                <a:uFillTx/>
                <a:latin typeface="Arial"/>
                <a:ea typeface="Arial"/>
                <a:cs typeface="Arial"/>
                <a:sym typeface="Arial"/>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Only">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Shape 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Google Shape;101;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Google Shape;102;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3" name="Google Shape;103;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Google Shape;107;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Google Shape;108;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Google Shape;109;p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0" name="Google Shape;110;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3" name="Google Shape;113;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1_Title Only">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Shape 11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Google Shape;115;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Google Shape;118;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9" name="Google Shape;119;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Google Shape;121;p2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2" name="Google Shape;122;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Google Shape;123;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Google Shape;124;p2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Google Shape;125;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Google Shape;127;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9" name="Google Shape;129;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09700" y="1749570"/>
            <a:ext cx="9372600" cy="33588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indent="-228600" lvl="0" marL="457200">
              <a:lnSpc>
                <a:spcPct val="90000"/>
              </a:lnSpc>
              <a:spcBef>
                <a:spcPts val="1000"/>
              </a:spcBef>
              <a:spcAft>
                <a:spcPts val="0"/>
              </a:spcAft>
              <a:buSzPts val="6000"/>
              <a:buNone/>
              <a:defRPr sz="6000">
                <a:solidFill>
                  <a:schemeClr val="lt1"/>
                </a:solidFill>
                <a:uFillTx/>
              </a:defRPr>
            </a:lvl1pPr>
            <a:lvl2pPr algn="l" indent="-342900" lvl="1" marL="914400">
              <a:lnSpc>
                <a:spcPct val="90000"/>
              </a:lnSpc>
              <a:spcBef>
                <a:spcPts val="500"/>
              </a:spcBef>
              <a:spcAft>
                <a:spcPts val="0"/>
              </a:spcAft>
              <a:buSzPts val="1800"/>
              <a:buChar char="•"/>
              <a:defRPr>
                <a:uFillTx/>
              </a:defRPr>
            </a:lvl2pPr>
            <a:lvl3pPr algn="l" indent="-342900" lvl="2" marL="1371600">
              <a:lnSpc>
                <a:spcPct val="90000"/>
              </a:lnSpc>
              <a:spcBef>
                <a:spcPts val="500"/>
              </a:spcBef>
              <a:spcAft>
                <a:spcPts val="0"/>
              </a:spcAft>
              <a:buSzPts val="1800"/>
              <a:buChar char="•"/>
              <a:defRPr>
                <a:uFillTx/>
              </a:defRPr>
            </a:lvl3pPr>
            <a:lvl4pPr algn="l" indent="-342900" lvl="3" marL="1828800">
              <a:lnSpc>
                <a:spcPct val="90000"/>
              </a:lnSpc>
              <a:spcBef>
                <a:spcPts val="500"/>
              </a:spcBef>
              <a:spcAft>
                <a:spcPts val="0"/>
              </a:spcAft>
              <a:buSzPts val="1800"/>
              <a:buChar char="•"/>
              <a:defRPr>
                <a:uFillTx/>
              </a:defRPr>
            </a:lvl4pPr>
            <a:lvl5pPr algn="l" indent="-342900" lvl="4" marL="2286000">
              <a:lnSpc>
                <a:spcPct val="90000"/>
              </a:lnSpc>
              <a:spcBef>
                <a:spcPts val="500"/>
              </a:spcBef>
              <a:spcAft>
                <a:spcPts val="0"/>
              </a:spcAft>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and Content">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Shape 1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2" name="Google Shape;132;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Google Shape;133;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5" name="Google Shape;135;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6" name="Google Shape;136;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7" name="Google Shape;137;p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8" name="Google Shape;138;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9" name="Google Shape;139;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Google Shape;140;p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2" name="Google Shape;142;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3365" y="1825625"/>
            <a:ext cx="11215235"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406400" lvl="0" marL="457200">
              <a:lnSpc>
                <a:spcPct val="90000"/>
              </a:lnSpc>
              <a:spcBef>
                <a:spcPts val="1000"/>
              </a:spcBef>
              <a:spcAft>
                <a:spcPts val="0"/>
              </a:spcAft>
              <a:buSzPts val="2800"/>
              <a:buChar char="•"/>
              <a:defRPr>
                <a:solidFill>
                  <a:schemeClr val="lt1"/>
                </a:solidFill>
                <a:uFillTx/>
              </a:defRPr>
            </a:lvl1pPr>
            <a:lvl2pPr algn="l" indent="-381000" lvl="1" marL="914400">
              <a:lnSpc>
                <a:spcPct val="90000"/>
              </a:lnSpc>
              <a:spcBef>
                <a:spcPts val="500"/>
              </a:spcBef>
              <a:spcAft>
                <a:spcPts val="0"/>
              </a:spcAft>
              <a:buSzPts val="2400"/>
              <a:buChar char="•"/>
              <a:defRPr>
                <a:solidFill>
                  <a:schemeClr val="lt1"/>
                </a:solidFill>
                <a:uFillTx/>
              </a:defRPr>
            </a:lvl2pPr>
            <a:lvl3pPr algn="l" indent="-355600" lvl="2" marL="1371600">
              <a:lnSpc>
                <a:spcPct val="90000"/>
              </a:lnSpc>
              <a:spcBef>
                <a:spcPts val="500"/>
              </a:spcBef>
              <a:spcAft>
                <a:spcPts val="0"/>
              </a:spcAft>
              <a:buSzPts val="2000"/>
              <a:buChar char="•"/>
              <a:defRPr>
                <a:solidFill>
                  <a:schemeClr val="lt1"/>
                </a:solidFill>
                <a:uFillTx/>
              </a:defRPr>
            </a:lvl3pPr>
            <a:lvl4pPr algn="l" indent="-342900" lvl="3" marL="1828800">
              <a:lnSpc>
                <a:spcPct val="90000"/>
              </a:lnSpc>
              <a:spcBef>
                <a:spcPts val="500"/>
              </a:spcBef>
              <a:spcAft>
                <a:spcPts val="0"/>
              </a:spcAft>
              <a:buSzPts val="1800"/>
              <a:buChar char="•"/>
              <a:defRPr>
                <a:solidFill>
                  <a:schemeClr val="lt1"/>
                </a:solidFill>
                <a:uFillTx/>
              </a:defRPr>
            </a:lvl4pPr>
            <a:lvl5pPr algn="l" indent="-342900" lvl="4" marL="2286000">
              <a:lnSpc>
                <a:spcPct val="90000"/>
              </a:lnSpc>
              <a:spcBef>
                <a:spcPts val="500"/>
              </a:spcBef>
              <a:spcAft>
                <a:spcPts val="0"/>
              </a:spcAft>
              <a:buSzPts val="1800"/>
              <a:buChar char="•"/>
              <a:defRPr>
                <a:solidFill>
                  <a:schemeClr val="lt1"/>
                </a:solidFill>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Comparison">
    <p:bg>
      <p:bgPr>
        <a:solidFill>
          <a:schemeClr val="accen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Shape 14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7" name="Google Shape;147;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84191"/>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8" name="Google Shape;148;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1" cy="6884191"/>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Google Shape;149;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1" name="Google Shape;151;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8" y="-2664627"/>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2" name="Google Shape;152;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lvl1pPr algn="l" lvl="0">
              <a:lnSpc>
                <a:spcPct val="90000"/>
              </a:lnSpc>
              <a:spcBef>
                <a:spcPts val="0"/>
              </a:spcBef>
              <a:spcAft>
                <a:spcPts val="0"/>
              </a:spcAft>
              <a:buClr>
                <a:schemeClr val="lt1"/>
              </a:buClr>
              <a:buSzPts val="3200"/>
              <a:buFont typeface="Trebuchet MS"/>
              <a:buNone/>
              <a:defRPr b="1" sz="3200">
                <a:solidFill>
                  <a:schemeClr val="lt1"/>
                </a:solidFill>
                <a:uFillTx/>
                <a:latin typeface="Trebuchet MS"/>
                <a:ea typeface="Trebuchet MS"/>
                <a:cs typeface="Trebuchet MS"/>
                <a:sym typeface="Trebuchet MS"/>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p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Google Shape;154;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Google Shape;155;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Google Shape;157;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8" name="Google Shape;158;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Google Shape;160;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uFillTx/>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1" name="Google Shape;161;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1681163"/>
            <a:ext cx="5157787"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90000"/>
              </a:lnSpc>
              <a:spcBef>
                <a:spcPts val="1000"/>
              </a:spcBef>
              <a:spcAft>
                <a:spcPts val="0"/>
              </a:spcAft>
              <a:buSzPts val="2000"/>
              <a:buFont typeface="Arial"/>
              <a:buNone/>
              <a:defRPr b="1" sz="2000">
                <a:solidFill>
                  <a:schemeClr val="lt1"/>
                </a:solidFill>
                <a:uFillTx/>
              </a:defRPr>
            </a:lvl1pPr>
            <a:lvl2pPr algn="l" indent="-228600" lvl="1" marL="914400">
              <a:lnSpc>
                <a:spcPct val="90000"/>
              </a:lnSpc>
              <a:spcBef>
                <a:spcPts val="500"/>
              </a:spcBef>
              <a:spcAft>
                <a:spcPts val="0"/>
              </a:spcAft>
              <a:buSzPts val="2000"/>
              <a:buNone/>
              <a:defRPr b="1" sz="2000">
                <a:uFillTx/>
              </a:defRPr>
            </a:lvl2pPr>
            <a:lvl3pPr algn="l" indent="-228600" lvl="2" marL="1371600">
              <a:lnSpc>
                <a:spcPct val="90000"/>
              </a:lnSpc>
              <a:spcBef>
                <a:spcPts val="500"/>
              </a:spcBef>
              <a:spcAft>
                <a:spcPts val="0"/>
              </a:spcAft>
              <a:buSzPts val="1800"/>
              <a:buNone/>
              <a:defRPr b="1" sz="1800">
                <a:uFillTx/>
              </a:defRPr>
            </a:lvl3pPr>
            <a:lvl4pPr algn="l" indent="-228600" lvl="3" marL="1828800">
              <a:lnSpc>
                <a:spcPct val="90000"/>
              </a:lnSpc>
              <a:spcBef>
                <a:spcPts val="500"/>
              </a:spcBef>
              <a:spcAft>
                <a:spcPts val="0"/>
              </a:spcAft>
              <a:buSzPts val="1600"/>
              <a:buNone/>
              <a:defRPr b="1" sz="1600">
                <a:uFillTx/>
              </a:defRPr>
            </a:lvl4pPr>
            <a:lvl5pPr algn="l" indent="-228600" lvl="4" marL="2286000">
              <a:lnSpc>
                <a:spcPct val="90000"/>
              </a:lnSpc>
              <a:spcBef>
                <a:spcPts val="500"/>
              </a:spcBef>
              <a:spcAft>
                <a:spcPts val="0"/>
              </a:spcAft>
              <a:buSzPts val="1600"/>
              <a:buNone/>
              <a:defRPr b="1" sz="1600">
                <a:uFillTx/>
              </a:defRPr>
            </a:lvl5pPr>
            <a:lvl6pPr algn="l" indent="-228600" lvl="5" marL="2743200">
              <a:lnSpc>
                <a:spcPct val="90000"/>
              </a:lnSpc>
              <a:spcBef>
                <a:spcPts val="500"/>
              </a:spcBef>
              <a:spcAft>
                <a:spcPts val="0"/>
              </a:spcAft>
              <a:buClr>
                <a:schemeClr val="dk1"/>
              </a:buClr>
              <a:buSzPts val="1600"/>
              <a:buNone/>
              <a:defRPr b="1" sz="1600">
                <a:uFillTx/>
              </a:defRPr>
            </a:lvl6pPr>
            <a:lvl7pPr algn="l" indent="-228600" lvl="6" marL="3200400">
              <a:lnSpc>
                <a:spcPct val="90000"/>
              </a:lnSpc>
              <a:spcBef>
                <a:spcPts val="500"/>
              </a:spcBef>
              <a:spcAft>
                <a:spcPts val="0"/>
              </a:spcAft>
              <a:buClr>
                <a:schemeClr val="dk1"/>
              </a:buClr>
              <a:buSzPts val="1600"/>
              <a:buNone/>
              <a:defRPr b="1" sz="1600">
                <a:uFillTx/>
              </a:defRPr>
            </a:lvl7pPr>
            <a:lvl8pPr algn="l" indent="-228600" lvl="7" marL="3657600">
              <a:lnSpc>
                <a:spcPct val="90000"/>
              </a:lnSpc>
              <a:spcBef>
                <a:spcPts val="500"/>
              </a:spcBef>
              <a:spcAft>
                <a:spcPts val="0"/>
              </a:spcAft>
              <a:buClr>
                <a:schemeClr val="dk1"/>
              </a:buClr>
              <a:buSzPts val="1600"/>
              <a:buNone/>
              <a:defRPr b="1" sz="1600">
                <a:uFillTx/>
              </a:defRPr>
            </a:lvl8pPr>
            <a:lvl9pPr algn="l" indent="-228600" lvl="8" marL="4114800">
              <a:lnSpc>
                <a:spcPct val="90000"/>
              </a:lnSpc>
              <a:spcBef>
                <a:spcPts val="500"/>
              </a:spcBef>
              <a:spcAft>
                <a:spcPts val="0"/>
              </a:spcAft>
              <a:buClr>
                <a:schemeClr val="dk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500812" y="1681163"/>
            <a:ext cx="5157788"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90000"/>
              </a:lnSpc>
              <a:spcBef>
                <a:spcPts val="1000"/>
              </a:spcBef>
              <a:spcAft>
                <a:spcPts val="0"/>
              </a:spcAft>
              <a:buSzPts val="2000"/>
              <a:buFont typeface="Arial"/>
              <a:buNone/>
              <a:defRPr b="1" sz="2000">
                <a:solidFill>
                  <a:schemeClr val="lt1"/>
                </a:solidFill>
                <a:uFillTx/>
              </a:defRPr>
            </a:lvl1pPr>
            <a:lvl2pPr algn="l" indent="-228600" lvl="1" marL="914400">
              <a:lnSpc>
                <a:spcPct val="90000"/>
              </a:lnSpc>
              <a:spcBef>
                <a:spcPts val="500"/>
              </a:spcBef>
              <a:spcAft>
                <a:spcPts val="0"/>
              </a:spcAft>
              <a:buSzPts val="2000"/>
              <a:buNone/>
              <a:defRPr b="1" sz="2000">
                <a:uFillTx/>
              </a:defRPr>
            </a:lvl2pPr>
            <a:lvl3pPr algn="l" indent="-228600" lvl="2" marL="1371600">
              <a:lnSpc>
                <a:spcPct val="90000"/>
              </a:lnSpc>
              <a:spcBef>
                <a:spcPts val="500"/>
              </a:spcBef>
              <a:spcAft>
                <a:spcPts val="0"/>
              </a:spcAft>
              <a:buSzPts val="1800"/>
              <a:buNone/>
              <a:defRPr b="1" sz="1800">
                <a:uFillTx/>
              </a:defRPr>
            </a:lvl3pPr>
            <a:lvl4pPr algn="l" indent="-228600" lvl="3" marL="1828800">
              <a:lnSpc>
                <a:spcPct val="90000"/>
              </a:lnSpc>
              <a:spcBef>
                <a:spcPts val="500"/>
              </a:spcBef>
              <a:spcAft>
                <a:spcPts val="0"/>
              </a:spcAft>
              <a:buSzPts val="1600"/>
              <a:buNone/>
              <a:defRPr b="1" sz="1600">
                <a:uFillTx/>
              </a:defRPr>
            </a:lvl4pPr>
            <a:lvl5pPr algn="l" indent="-228600" lvl="4" marL="2286000">
              <a:lnSpc>
                <a:spcPct val="90000"/>
              </a:lnSpc>
              <a:spcBef>
                <a:spcPts val="500"/>
              </a:spcBef>
              <a:spcAft>
                <a:spcPts val="0"/>
              </a:spcAft>
              <a:buSzPts val="1600"/>
              <a:buNone/>
              <a:defRPr b="1" sz="1600">
                <a:uFillTx/>
              </a:defRPr>
            </a:lvl5pPr>
            <a:lvl6pPr algn="l" indent="-228600" lvl="5" marL="2743200">
              <a:lnSpc>
                <a:spcPct val="90000"/>
              </a:lnSpc>
              <a:spcBef>
                <a:spcPts val="500"/>
              </a:spcBef>
              <a:spcAft>
                <a:spcPts val="0"/>
              </a:spcAft>
              <a:buClr>
                <a:schemeClr val="dk1"/>
              </a:buClr>
              <a:buSzPts val="1600"/>
              <a:buNone/>
              <a:defRPr b="1" sz="1600">
                <a:uFillTx/>
              </a:defRPr>
            </a:lvl6pPr>
            <a:lvl7pPr algn="l" indent="-228600" lvl="6" marL="3200400">
              <a:lnSpc>
                <a:spcPct val="90000"/>
              </a:lnSpc>
              <a:spcBef>
                <a:spcPts val="500"/>
              </a:spcBef>
              <a:spcAft>
                <a:spcPts val="0"/>
              </a:spcAft>
              <a:buClr>
                <a:schemeClr val="dk1"/>
              </a:buClr>
              <a:buSzPts val="1600"/>
              <a:buNone/>
              <a:defRPr b="1" sz="1600">
                <a:uFillTx/>
              </a:defRPr>
            </a:lvl7pPr>
            <a:lvl8pPr algn="l" indent="-228600" lvl="7" marL="3657600">
              <a:lnSpc>
                <a:spcPct val="90000"/>
              </a:lnSpc>
              <a:spcBef>
                <a:spcPts val="500"/>
              </a:spcBef>
              <a:spcAft>
                <a:spcPts val="0"/>
              </a:spcAft>
              <a:buClr>
                <a:schemeClr val="dk1"/>
              </a:buClr>
              <a:buSzPts val="1600"/>
              <a:buNone/>
              <a:defRPr b="1" sz="1600">
                <a:uFillTx/>
              </a:defRPr>
            </a:lvl8pPr>
            <a:lvl9pPr algn="l" indent="-228600" lvl="8" marL="4114800">
              <a:lnSpc>
                <a:spcPct val="90000"/>
              </a:lnSpc>
              <a:spcBef>
                <a:spcPts val="500"/>
              </a:spcBef>
              <a:spcAft>
                <a:spcPts val="0"/>
              </a:spcAft>
              <a:buClr>
                <a:schemeClr val="dk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2505075"/>
            <a:ext cx="5157787" cy="3684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SzPts val="1800"/>
              <a:buChar char="•"/>
              <a:defRPr sz="1800">
                <a:solidFill>
                  <a:schemeClr val="lt1"/>
                </a:solidFill>
                <a:uFillTx/>
              </a:defRPr>
            </a:lvl1pPr>
            <a:lvl2pPr algn="l" indent="-330200" lvl="1" marL="914400">
              <a:lnSpc>
                <a:spcPct val="90000"/>
              </a:lnSpc>
              <a:spcBef>
                <a:spcPts val="500"/>
              </a:spcBef>
              <a:spcAft>
                <a:spcPts val="0"/>
              </a:spcAft>
              <a:buSzPts val="1600"/>
              <a:buChar char="•"/>
              <a:defRPr sz="1600">
                <a:solidFill>
                  <a:schemeClr val="lt1"/>
                </a:solidFill>
                <a:uFillTx/>
              </a:defRPr>
            </a:lvl2pPr>
            <a:lvl3pPr algn="l" indent="-317500" lvl="2" marL="1371600">
              <a:lnSpc>
                <a:spcPct val="90000"/>
              </a:lnSpc>
              <a:spcBef>
                <a:spcPts val="500"/>
              </a:spcBef>
              <a:spcAft>
                <a:spcPts val="0"/>
              </a:spcAft>
              <a:buSzPts val="1400"/>
              <a:buChar char="•"/>
              <a:defRPr sz="1400">
                <a:solidFill>
                  <a:schemeClr val="lt1"/>
                </a:solidFill>
                <a:uFillTx/>
              </a:defRPr>
            </a:lvl3pPr>
            <a:lvl4pPr algn="l" indent="-304800" lvl="3" marL="1828800">
              <a:lnSpc>
                <a:spcPct val="90000"/>
              </a:lnSpc>
              <a:spcBef>
                <a:spcPts val="500"/>
              </a:spcBef>
              <a:spcAft>
                <a:spcPts val="0"/>
              </a:spcAft>
              <a:buSzPts val="1200"/>
              <a:buChar char="•"/>
              <a:defRPr sz="1200">
                <a:solidFill>
                  <a:schemeClr val="lt1"/>
                </a:solidFill>
                <a:uFillTx/>
              </a:defRPr>
            </a:lvl4pPr>
            <a:lvl5pPr algn="l" indent="-304800" lvl="4" marL="2286000">
              <a:lnSpc>
                <a:spcPct val="90000"/>
              </a:lnSpc>
              <a:spcBef>
                <a:spcPts val="500"/>
              </a:spcBef>
              <a:spcAft>
                <a:spcPts val="0"/>
              </a:spcAft>
              <a:buSzPts val="1200"/>
              <a:buChar char="•"/>
              <a:defRPr sz="1200">
                <a:solidFill>
                  <a:schemeClr val="lt1"/>
                </a:solidFill>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4" name="Google Shape;164;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75412" y="2505075"/>
            <a:ext cx="5183188" cy="3684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SzPts val="1800"/>
              <a:buChar char="•"/>
              <a:defRPr sz="1800">
                <a:solidFill>
                  <a:schemeClr val="lt1"/>
                </a:solidFill>
                <a:uFillTx/>
              </a:defRPr>
            </a:lvl1pPr>
            <a:lvl2pPr algn="l" indent="-330200" lvl="1" marL="914400">
              <a:lnSpc>
                <a:spcPct val="90000"/>
              </a:lnSpc>
              <a:spcBef>
                <a:spcPts val="500"/>
              </a:spcBef>
              <a:spcAft>
                <a:spcPts val="0"/>
              </a:spcAft>
              <a:buSzPts val="1600"/>
              <a:buChar char="•"/>
              <a:defRPr sz="1600">
                <a:solidFill>
                  <a:schemeClr val="lt1"/>
                </a:solidFill>
                <a:uFillTx/>
              </a:defRPr>
            </a:lvl2pPr>
            <a:lvl3pPr algn="l" indent="-317500" lvl="2" marL="1371600">
              <a:lnSpc>
                <a:spcPct val="90000"/>
              </a:lnSpc>
              <a:spcBef>
                <a:spcPts val="500"/>
              </a:spcBef>
              <a:spcAft>
                <a:spcPts val="0"/>
              </a:spcAft>
              <a:buSzPts val="1400"/>
              <a:buChar char="•"/>
              <a:defRPr sz="1400">
                <a:solidFill>
                  <a:schemeClr val="lt1"/>
                </a:solidFill>
                <a:uFillTx/>
              </a:defRPr>
            </a:lvl3pPr>
            <a:lvl4pPr algn="l" indent="-304800" lvl="3" marL="1828800">
              <a:lnSpc>
                <a:spcPct val="90000"/>
              </a:lnSpc>
              <a:spcBef>
                <a:spcPts val="500"/>
              </a:spcBef>
              <a:spcAft>
                <a:spcPts val="0"/>
              </a:spcAft>
              <a:buSzPts val="1200"/>
              <a:buChar char="•"/>
              <a:defRPr sz="1200">
                <a:solidFill>
                  <a:schemeClr val="lt1"/>
                </a:solidFill>
                <a:uFillTx/>
              </a:defRPr>
            </a:lvl4pPr>
            <a:lvl5pPr algn="l" indent="-304800" lvl="4" marL="2286000">
              <a:lnSpc>
                <a:spcPct val="90000"/>
              </a:lnSpc>
              <a:spcBef>
                <a:spcPts val="500"/>
              </a:spcBef>
              <a:spcAft>
                <a:spcPts val="0"/>
              </a:spcAft>
              <a:buSzPts val="1200"/>
              <a:buChar char="•"/>
              <a:defRPr sz="1200">
                <a:solidFill>
                  <a:schemeClr val="lt1"/>
                </a:solidFill>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slideLayouts/slideLayout12.xml" Type="http://schemas.openxmlformats.org/officeDocument/2006/relationships/slideLayout"></Relationship><Relationship Id="rId13" Target="../slideLayouts/slideLayout13.xml" Type="http://schemas.openxmlformats.org/officeDocument/2006/relationships/slideLayout"></Relationship><Relationship Id="rId14" Target="../slideLayouts/slideLayout14.xml" Type="http://schemas.openxmlformats.org/officeDocument/2006/relationships/slideLayout"></Relationship><Relationship Id="rId15" Target="../slideLayouts/slideLayout15.xml" Type="http://schemas.openxmlformats.org/officeDocument/2006/relationships/slideLayout"></Relationship><Relationship Id="rId16" Target="../slideLayouts/slideLayout16.xml" Type="http://schemas.openxmlformats.org/officeDocument/2006/relationships/slideLayout"></Relationship><Relationship Id="rId17" Target="../slideLayouts/slideLayout17.xml" Type="http://schemas.openxmlformats.org/officeDocument/2006/relationships/slideLayout"></Relationship><Relationship Id="rId18" Target="../slideLayouts/slideLayout18.xml" Type="http://schemas.openxmlformats.org/officeDocument/2006/relationships/slideLayout"></Relationship><Relationship Id="rId19"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Shape 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8204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Trebuchet MS"/>
              <a:buNone/>
              <a:defRPr b="0" cap="none" i="0" strike="noStrike" sz="4400" u="none">
                <a:solidFill>
                  <a:schemeClr val="dk1"/>
                </a:solidFill>
                <a:uFillTx/>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10820400"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accent2"/>
              </a:buClr>
              <a:buSzPts val="2800"/>
              <a:buFont typeface="Arial"/>
              <a:buChar char="•"/>
              <a:defRPr b="0" cap="none" i="0" strike="noStrike" sz="2800" u="none">
                <a:solidFill>
                  <a:schemeClr val="dk1"/>
                </a:solidFill>
                <a:uFillTx/>
                <a:latin typeface="Arial"/>
                <a:ea typeface="Arial"/>
                <a:cs typeface="Arial"/>
                <a:sym typeface="Arial"/>
              </a:defRPr>
            </a:lvl1pPr>
            <a:lvl2pPr algn="l" indent="-381000" lvl="1" marL="914400" marR="0" rtl="0">
              <a:lnSpc>
                <a:spcPct val="90000"/>
              </a:lnSpc>
              <a:spcBef>
                <a:spcPts val="500"/>
              </a:spcBef>
              <a:spcAft>
                <a:spcPts val="0"/>
              </a:spcAft>
              <a:buClr>
                <a:schemeClr val="accent2"/>
              </a:buClr>
              <a:buSzPts val="2400"/>
              <a:buFont typeface="Arial"/>
              <a:buChar char="•"/>
              <a:defRPr b="0" cap="none" i="0" strike="noStrike" sz="2400" u="none">
                <a:solidFill>
                  <a:schemeClr val="dk1"/>
                </a:solidFill>
                <a:uFillTx/>
                <a:latin typeface="Arial"/>
                <a:ea typeface="Arial"/>
                <a:cs typeface="Arial"/>
                <a:sym typeface="Arial"/>
              </a:defRPr>
            </a:lvl2pPr>
            <a:lvl3pPr algn="l" indent="-355600" lvl="2" marL="1371600" marR="0" rtl="0">
              <a:lnSpc>
                <a:spcPct val="90000"/>
              </a:lnSpc>
              <a:spcBef>
                <a:spcPts val="500"/>
              </a:spcBef>
              <a:spcAft>
                <a:spcPts val="0"/>
              </a:spcAft>
              <a:buClr>
                <a:schemeClr val="accent2"/>
              </a:buClr>
              <a:buSzPts val="2000"/>
              <a:buFont typeface="Arial"/>
              <a:buChar char="•"/>
              <a:defRPr b="0" cap="none" i="0" strike="noStrike" sz="2000" u="none">
                <a:solidFill>
                  <a:schemeClr val="dk1"/>
                </a:solidFill>
                <a:uFillTx/>
                <a:latin typeface="Arial"/>
                <a:ea typeface="Arial"/>
                <a:cs typeface="Arial"/>
                <a:sym typeface="Arial"/>
              </a:defRPr>
            </a:lvl3pPr>
            <a:lvl4pPr algn="l" indent="-342900" lvl="3" marL="1828800"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4pPr>
            <a:lvl5pPr algn="l" indent="-342900" lvl="4" marL="2286000" marR="0" rtl="0">
              <a:lnSpc>
                <a:spcPct val="90000"/>
              </a:lnSpc>
              <a:spcBef>
                <a:spcPts val="500"/>
              </a:spcBef>
              <a:spcAft>
                <a:spcPts val="0"/>
              </a:spcAft>
              <a:buClr>
                <a:schemeClr val="accent2"/>
              </a:buClr>
              <a:buSzPts val="1800"/>
              <a:buFont typeface="Arial"/>
              <a:buChar char="•"/>
              <a:defRPr b="0" cap="none" i="0" strike="noStrike" sz="1800" u="none">
                <a:solidFill>
                  <a:schemeClr val="dk1"/>
                </a:solidFill>
                <a:uFillTx/>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112500" y="6356350"/>
            <a:ext cx="660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1pPr>
            <a:lvl2pPr algn="r" indent="0" lvl="1"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2pPr>
            <a:lvl3pPr algn="r" indent="0" lvl="2"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3pPr>
            <a:lvl4pPr algn="r" indent="0" lvl="3"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4pPr>
            <a:lvl5pPr algn="r" indent="0" lvl="4"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5pPr>
            <a:lvl6pPr algn="r" indent="0" lvl="5"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6pPr>
            <a:lvl7pPr algn="r" indent="0" lvl="6"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7pPr>
            <a:lvl8pPr algn="r" indent="0" lvl="7"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8pPr>
            <a:lvl9pPr algn="r" indent="0" lvl="8" marL="0" marR="0" rtl="0">
              <a:lnSpc>
                <a:spcPct val="100000"/>
              </a:lnSpc>
              <a:spcBef>
                <a:spcPts val="0"/>
              </a:spcBef>
              <a:spcAft>
                <a:spcPts val="0"/>
              </a:spcAft>
              <a:buClr>
                <a:srgbClr val="000000"/>
              </a:buClr>
              <a:buSzPts val="1200"/>
              <a:buFont typeface="Arial"/>
              <a:buNone/>
              <a:defRPr b="0" cap="none" i="0" strike="noStrike" sz="1200" u="none">
                <a:solidFill>
                  <a:srgbClr val="888888"/>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
            <a:ext cx="12192000" cy="6857999"/>
          </a:xfrm>
          <a:prstGeom prst="rect">
            <a:avLst/>
          </a:pr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
            <a:ext cx="12192001" cy="6857999"/>
          </a:xfrm>
          <a:custGeom>
            <a:ahLst/>
            <a:cxnLst/>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964809" y="-2364446"/>
            <a:ext cx="6862744" cy="11591639"/>
          </a:xfrm>
          <a:custGeom>
            <a:ahLst/>
            <a:cxnLst/>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Google Shape;16;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9372"/>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Google Shape;17;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2664629" y="-2669372"/>
            <a:ext cx="6862744" cy="12192000"/>
          </a:xfrm>
          <a:custGeom>
            <a:ahLst/>
            <a:cxnLst/>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500" y="542925"/>
            <a:ext cx="11214100" cy="5355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90000"/>
              </a:lnSpc>
              <a:spcBef>
                <a:spcPts val="0"/>
              </a:spcBef>
              <a:spcAft>
                <a:spcPts val="0"/>
              </a:spcAft>
              <a:buClr>
                <a:schemeClr val="lt1"/>
              </a:buClr>
              <a:buSzPts val="3200"/>
              <a:buFont typeface="Trebuchet MS"/>
              <a:buNone/>
            </a:pPr>
            <a:r>
              <a:rPr b="1" cap="none" i="0" lang="en-US" strike="noStrike" sz="3200" u="none">
                <a:solidFill>
                  <a:schemeClr val="lt1"/>
                </a:solidFill>
                <a:uFillTx/>
                <a:latin typeface="Trebuchet MS"/>
                <a:ea typeface="Trebuchet MS"/>
                <a:cs typeface="Trebuchet MS"/>
                <a:sym typeface="Trebuchet MS"/>
              </a:rPr>
              <a:t>Click to edit Master title style</a:t>
            </a:r>
            <a:endParaRPr b="0" cap="none" i="0" strike="noStrike" sz="1400" u="none">
              <a:solidFill>
                <a:srgbClr val="000000"/>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1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0304" y="-431739"/>
            <a:ext cx="757355" cy="863476"/>
            <a:chOff x="10431418" y="6819549"/>
            <a:chExt cx="3512798" cy="4005019"/>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Google Shape;20;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10945855" y="7826207"/>
              <a:ext cx="2483923" cy="2483924"/>
            </a:xfrm>
            <a:custGeom>
              <a:ahLst/>
              <a:cxnLst/>
              <a:rect b="b" l="l" r="r" t="t"/>
              <a:pathLst>
                <a:path extrusionOk="0" h="754341" w="754341">
                  <a:moveTo>
                    <a:pt x="754341" y="754341"/>
                  </a:moveTo>
                  <a:lnTo>
                    <a:pt x="0" y="754341"/>
                  </a:lnTo>
                  <a:lnTo>
                    <a:pt x="0" y="0"/>
                  </a:lnTo>
                  <a:close/>
                </a:path>
              </a:pathLst>
            </a:cu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8100000">
              <a:off x="10986797" y="7317026"/>
              <a:ext cx="2402031" cy="2402032"/>
            </a:xfrm>
            <a:custGeom>
              <a:ahLst/>
              <a:cxnLst/>
              <a:rect b="b" l="l" r="r" t="t"/>
              <a:pathLst>
                <a:path extrusionOk="0" h="754341" w="754341">
                  <a:moveTo>
                    <a:pt x="754341" y="754341"/>
                  </a:moveTo>
                  <a:lnTo>
                    <a:pt x="0" y="754341"/>
                  </a:lnTo>
                  <a:lnTo>
                    <a:pt x="0" y="0"/>
                  </a:lnTo>
                  <a:close/>
                </a:path>
              </a:pathLst>
            </a:cu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1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 y="1357409"/>
            <a:ext cx="12192000" cy="4846320"/>
            <a:chOff x="-1" y="1357409"/>
            <a:chExt cx="12192000" cy="491751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Google Shape;23;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0" name="adj"/>
              </a:avLst>
            </a:prstGeom>
            <a:solidFill>
              <a:srgbClr val="1B677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 y="1357409"/>
              <a:ext cx="12192000" cy="4917518"/>
            </a:xfrm>
            <a:prstGeom prst="snip1Rect">
              <a:avLst>
                <a:gd fmla="val 19670" name="adj"/>
              </a:avLst>
            </a:prstGeom>
            <a:solidFill>
              <a:srgbClr val="00325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0782300" y="5448297"/>
            <a:ext cx="1409700" cy="1409703"/>
          </a:xfrm>
          <a:custGeom>
            <a:ahLst/>
            <a:cxnLst/>
            <a:rect b="b" l="l" r="r" t="t"/>
            <a:pathLst>
              <a:path extrusionOk="0" h="754341" w="754341">
                <a:moveTo>
                  <a:pt x="754341" y="754341"/>
                </a:moveTo>
                <a:lnTo>
                  <a:pt x="0" y="754341"/>
                </a:lnTo>
                <a:lnTo>
                  <a:pt x="0" y="0"/>
                </a:lnTo>
                <a:close/>
              </a:path>
            </a:pathLst>
          </a:custGeom>
          <a:solidFill>
            <a:schemeClr val="accen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4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marR="0" rtl="0">
              <a:lnSpc>
                <a:spcPct val="100000"/>
              </a:lnSpc>
              <a:spcBef>
                <a:spcPts val="0"/>
              </a:spcBef>
              <a:spcAft>
                <a:spcPts val="0"/>
              </a:spcAft>
              <a:buClr>
                <a:srgbClr val="000000"/>
              </a:buClr>
              <a:buSzPts val="1000"/>
              <a:buFont typeface="Arial"/>
              <a:buNone/>
            </a:pPr>
            <a:fld id="{00000000-1234-1234-1234-123412341234}" type="slidenum">
              <a:rPr b="0" cap="none" i="0" lang="en-US" strike="noStrike" sz="1000" u="none">
                <a:solidFill>
                  <a:schemeClr val="lt1"/>
                </a:solidFill>
                <a:uFillTx/>
                <a:latin typeface="Oswald"/>
                <a:ea typeface="Oswald"/>
                <a:cs typeface="Oswald"/>
                <a:sym typeface="Oswald"/>
              </a:rPr>
              <a:t>‹#›</a:t>
            </a:fld>
            <a:endParaRPr b="0" cap="none" i="0" strike="noStrike" sz="1000" u="none">
              <a:solidFill>
                <a:schemeClr val="lt1"/>
              </a:solidFill>
              <a:uFillTx/>
              <a:latin typeface="Oswald"/>
              <a:ea typeface="Oswald"/>
              <a:cs typeface="Oswald"/>
              <a:sym typeface="Oswald"/>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 r:id="rId12" id="2147483672"/>
    <p:sldLayoutId r:id="rId13" id="2147483673"/>
    <p:sldLayoutId r:id="rId14" id="2147483674"/>
    <p:sldLayoutId r:id="rId15" id="2147483675"/>
    <p:sldLayoutId r:id="rId16" id="2147483676"/>
    <p:sldLayoutId r:id="rId17" id="2147483677"/>
    <p:sldLayoutId r:id="rId18" id="2147483678"/>
  </p:sldLayoutIdLst>
  <p:hf dt="0" ftr="0" hdr="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media/image1.png"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 Id="rId3" Target="../media/image4.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2.xml" Type="http://schemas.openxmlformats.org/officeDocument/2006/relationships/notesSlide"></Relationship><Relationship Id="rId3" Target="../media/image9.jp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4.xml" Type="http://schemas.openxmlformats.org/officeDocument/2006/relationships/notesSlide"></Relationship><Relationship Id="rId3" Target="../media/image8.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5.xml" Type="http://schemas.openxmlformats.org/officeDocument/2006/relationships/notesSlide"></Relationship><Relationship Id="rId3" Target="../media/image6.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6.xml" Type="http://schemas.openxmlformats.org/officeDocument/2006/relationships/notesSlide"></Relationship><Relationship Id="rId3" Target="../media/image7.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7.xml" Type="http://schemas.openxmlformats.org/officeDocument/2006/relationships/notesSlide"></Relationship><Relationship Id="rId3" Target="../media/image5.png" Type="http://schemas.openxmlformats.org/officeDocument/2006/relationships/image"></Relationship><Relationship Id="rId4" Target="../media/image1.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 Id="rId3" Target="../media/image2.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4.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8.xml" Type="http://schemas.openxmlformats.org/officeDocument/2006/relationships/notesSlide"></Relationship><Relationship Id="rId3" Target="../media/image3.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9.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5" name="Shape 3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6" name="Google Shape;31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5448626"/>
            <a:ext cx="6738450" cy="1409374"/>
          </a:xfrm>
          <a:custGeom>
            <a:ahLst/>
            <a:cxnLst/>
            <a:rect b="b" l="l" r="r" t="t"/>
            <a:pathLst>
              <a:path extrusionOk="0" h="1409374" w="6738450">
                <a:moveTo>
                  <a:pt x="0" y="0"/>
                </a:moveTo>
                <a:lnTo>
                  <a:pt x="6738450" y="0"/>
                </a:lnTo>
                <a:lnTo>
                  <a:pt x="6085725" y="1409374"/>
                </a:lnTo>
                <a:lnTo>
                  <a:pt x="1524000" y="1409374"/>
                </a:lnTo>
                <a:lnTo>
                  <a:pt x="1200418" y="1409374"/>
                </a:lnTo>
                <a:lnTo>
                  <a:pt x="0" y="1409374"/>
                </a:lnTo>
                <a:close/>
              </a:path>
            </a:pathLst>
          </a:custGeom>
          <a:solidFill>
            <a:srgbClr val="7F7F7F">
              <a:alpha val="48627"/>
            </a:srgb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7" name="Google Shape;317;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102096" y="3608996"/>
            <a:ext cx="4522796" cy="3249004"/>
          </a:xfrm>
          <a:custGeom>
            <a:ahLst/>
            <a:cxnLst/>
            <a:rect b="b" l="l" r="r" t="t"/>
            <a:pathLst>
              <a:path extrusionOk="0" h="3249004" w="4522796">
                <a:moveTo>
                  <a:pt x="3018081" y="0"/>
                </a:moveTo>
                <a:lnTo>
                  <a:pt x="0" y="0"/>
                </a:lnTo>
                <a:lnTo>
                  <a:pt x="0" y="3249004"/>
                </a:lnTo>
                <a:lnTo>
                  <a:pt x="4522796" y="3249004"/>
                </a:lnTo>
                <a:close/>
              </a:path>
            </a:pathLst>
          </a:custGeom>
          <a:solidFill>
            <a:schemeClr val="l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1"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8" name="Google Shape;31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2751117"/>
            <a:ext cx="6618000" cy="135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l" indent="0" lvl="0" marL="0" rtl="0">
              <a:lnSpc>
                <a:spcPct val="90000"/>
              </a:lnSpc>
              <a:spcBef>
                <a:spcPts val="0"/>
              </a:spcBef>
              <a:spcAft>
                <a:spcPts val="0"/>
              </a:spcAft>
              <a:buClr>
                <a:schemeClr val="accent2"/>
              </a:buClr>
              <a:buSzPts val="5400"/>
              <a:buFont typeface="Trebuchet MS"/>
              <a:buNone/>
            </a:pPr>
            <a:r>
              <a:rPr lang="en-US" sz="5400">
                <a:uFillTx/>
              </a:rPr>
              <a:t>StockWatch</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9" name="Google Shape;319;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4023" y="4238569"/>
            <a:ext cx="6618051" cy="91111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90000"/>
              </a:lnSpc>
              <a:spcBef>
                <a:spcPts val="0"/>
              </a:spcBef>
              <a:spcAft>
                <a:spcPts val="0"/>
              </a:spcAft>
              <a:buSzPts val="1900"/>
              <a:buNone/>
            </a:pPr>
            <a:r>
              <a:rPr lang="en-US" sz="1900">
                <a:uFillTx/>
              </a:rPr>
              <a:t>Chenson Johnson, Binju Shrestha, Samuel Khalil, David Osterhoff, Yunfan Yang, Zheng Zeng, Zhuoming Lei</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0" name="Google Shape;320;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5920618" cy="2896258"/>
          </a:xfrm>
          <a:custGeom>
            <a:ahLst/>
            <a:cxnLst/>
            <a:rect b="b" l="l" r="r" t="t"/>
            <a:pathLst>
              <a:path extrusionOk="0" h="2896258" w="592061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https://lh3.googleusercontent.com/d3zpcVbyLLskYcfpDOnPN0WRfIw8FYvLFE3lYRYejdq2i6MDhIMslTnx0vIBulcGLe3Cmd5_ZReD1gWI8ZkWBMRSwNJUtY4LS8YysRnZ93aBiEU4E5RxNN6VRi6Qozau-agADzAE9kA" id="321" name="Google Shape;321;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545763" y="2419865"/>
            <a:ext cx="3079129" cy="812624"/>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2" name="Google Shape;322;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095998" y="5448626"/>
            <a:ext cx="5925190" cy="1409374"/>
          </a:xfrm>
          <a:custGeom>
            <a:ahLst/>
            <a:cxnLst/>
            <a:rect b="b" l="l" r="r" t="t"/>
            <a:pathLst>
              <a:path extrusionOk="0" h="1409374" w="5925190">
                <a:moveTo>
                  <a:pt x="652725" y="0"/>
                </a:moveTo>
                <a:lnTo>
                  <a:pt x="5925190" y="0"/>
                </a:lnTo>
                <a:lnTo>
                  <a:pt x="5925190" y="1409374"/>
                </a:lnTo>
                <a:lnTo>
                  <a:pt x="0" y="1409374"/>
                </a:lnTo>
                <a:close/>
              </a:path>
            </a:pathLst>
          </a:custGeom>
          <a:solidFill>
            <a:srgbClr val="595959"/>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ransition spd="slow">
    <p:wipe/>
  </p:transition>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1" name="Shape 4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2" name="Google Shape;432;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7546" y="4572000"/>
            <a:ext cx="7058307" cy="1964266"/>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3" name="Google Shape;43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4256" y="4767072"/>
            <a:ext cx="6594189" cy="162521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marR="0" rtl="0">
              <a:lnSpc>
                <a:spcPct val="90000"/>
              </a:lnSpc>
              <a:spcBef>
                <a:spcPts val="0"/>
              </a:spcBef>
              <a:spcAft>
                <a:spcPts val="0"/>
              </a:spcAft>
              <a:buClr>
                <a:srgbClr val="000000"/>
              </a:buClr>
              <a:buSzPts val="3400"/>
              <a:buFont typeface="Arial"/>
              <a:buNone/>
            </a:pPr>
            <a:r>
              <a:rPr b="1" cap="none" i="0" lang="en-US" strike="noStrike" sz="3400" u="none">
                <a:solidFill>
                  <a:srgbClr val="FFFFFF"/>
                </a:solidFill>
                <a:uFillTx/>
                <a:latin typeface="Trebuchet MS"/>
                <a:ea typeface="Trebuchet MS"/>
                <a:cs typeface="Trebuchet MS"/>
                <a:sym typeface="Trebuchet MS"/>
              </a:rPr>
              <a:t>Test Forms</a:t>
            </a:r>
            <a:endParaRPr b="0" cap="none" i="0" strike="noStrike" sz="3400" u="none">
              <a:solidFill>
                <a:srgbClr val="FFFFFF"/>
              </a:solidFill>
              <a:uFillTx/>
              <a:latin typeface="Trebuchet MS"/>
              <a:ea typeface="Trebuchet MS"/>
              <a:cs typeface="Trebuchet MS"/>
              <a:sym typeface="Trebuchet MS"/>
            </a:endParaRPr>
          </a:p>
          <a:p>
            <a:pPr algn="r" indent="0" lvl="0" marL="0" marR="0" rtl="0">
              <a:lnSpc>
                <a:spcPct val="90000"/>
              </a:lnSpc>
              <a:spcBef>
                <a:spcPts val="600"/>
              </a:spcBef>
              <a:spcAft>
                <a:spcPts val="0"/>
              </a:spcAft>
              <a:buClr>
                <a:srgbClr val="000000"/>
              </a:buClr>
              <a:buSzPts val="3400"/>
              <a:buFont typeface="Arial"/>
              <a:buNone/>
            </a:pPr>
            <a:br>
              <a:rPr b="0" cap="none" i="0" lang="en-US" strike="noStrike" sz="3400" u="none">
                <a:solidFill>
                  <a:srgbClr val="FFFFFF"/>
                </a:solidFill>
                <a:uFillTx/>
                <a:latin typeface="Trebuchet MS"/>
                <a:ea typeface="Trebuchet MS"/>
                <a:cs typeface="Trebuchet MS"/>
                <a:sym typeface="Trebuchet MS"/>
              </a:rPr>
            </a:br>
            <a:endParaRPr b="0" cap="none" i="0" strike="noStrike" sz="3400" u="none">
              <a:solidFill>
                <a:srgbClr val="FFFFFF"/>
              </a:solidFill>
              <a:uFillTx/>
              <a:latin typeface="Trebuchet MS"/>
              <a:ea typeface="Trebuchet MS"/>
              <a:cs typeface="Trebuchet MS"/>
              <a:sym typeface="Trebuchet MS"/>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https://lh5.googleusercontent.com/AJ9JgzPz051FPJwHtTbucpYOzpi-w24yg1mzPNJhQyF1eUHG5mUxOkgfe1xyuO3TvfQONUwMsCWS6ePxVfg7PWFUEQ0uL9xxmE9nNBaLfSw6TtzEHWYXE-dpjRitJd_6ZGP0jaqNRbw" id="434" name="Google Shape;434;p1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11306" r="-1" t="2036"/>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7547" y="321733"/>
            <a:ext cx="7058306" cy="4107392"/>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5" name="Google Shape;435;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534655" y="321732"/>
            <a:ext cx="4335613" cy="6214534"/>
          </a:xfrm>
          <a:prstGeom prst="rect">
            <a:avLst/>
          </a:prstGeom>
          <a:solidFill>
            <a:srgbClr val="40404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6" name="Google Shape;43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29319" y="917725"/>
            <a:ext cx="3424739" cy="48523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Outgoing Links that directs to another webpage</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Internal Links that can allow navigation from one page in a website to another</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Anchor Links to make navigating easier</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Mail to Links </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160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Check to make sure default values are being populated</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Forms are clearly formatted and readable</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rgbClr val="FFFFFF"/>
              </a:buClr>
              <a:buSzPts val="2000"/>
              <a:buFont typeface="Arial"/>
              <a:buChar char="•"/>
            </a:pPr>
            <a:r>
              <a:rPr b="0" cap="none" i="0" lang="en-US" strike="noStrike" sz="2000" u="none">
                <a:solidFill>
                  <a:srgbClr val="FFFFFF"/>
                </a:solidFill>
                <a:uFillTx/>
                <a:latin typeface="Arial"/>
                <a:ea typeface="Arial"/>
                <a:cs typeface="Arial"/>
                <a:sym typeface="Arial"/>
              </a:rPr>
              <a:t>Checking to make sure the right error message is shown.</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1600"/>
              </a:spcBef>
              <a:spcAft>
                <a:spcPts val="0"/>
              </a:spcAft>
              <a:buClr>
                <a:schemeClr val="dk1"/>
              </a:buClr>
              <a:buSzPts val="2000"/>
              <a:buFont typeface="Arial"/>
              <a:buNone/>
            </a:pPr>
            <a:r>
              <a:rPr>
                <a:uFillTx/>
              </a:rPr>
              <a:t/>
            </a:r>
            <a:endParaRPr b="0" cap="none" i="0" strike="noStrike" sz="2000" u="none">
              <a:solidFill>
                <a:srgbClr val="FFFFFF"/>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7" name="Google Shape;43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837333" y="6535157"/>
            <a:ext cx="973667" cy="274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888888"/>
                </a:solidFill>
                <a:uFillTx/>
                <a:latin typeface="Calibri"/>
                <a:ea typeface="Calibri"/>
                <a:cs typeface="Calibri"/>
                <a:sym typeface="Calibri"/>
              </a:rPr>
              <a:t>‹#›</a:t>
            </a:fld>
            <a:endParaRPr sz="1200">
              <a:solidFill>
                <a:srgbClr val="888888"/>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1" name="Shape 4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2" name="Google Shape;44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
            <a:ext cx="12192000" cy="6858001"/>
          </a:xfrm>
          <a:prstGeom prst="rect">
            <a:avLst/>
          </a:prstGeom>
          <a:solidFill>
            <a:schemeClr val="l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3" name="Google Shape;443;p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7513" y="0"/>
            <a:ext cx="12584114" cy="6853238"/>
            <a:chOff x="-417513" y="0"/>
            <a:chExt cx="12584114" cy="685323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4" name="Google Shape;44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06513" y="0"/>
              <a:ext cx="3862388" cy="6843713"/>
            </a:xfrm>
            <a:custGeom>
              <a:ahLst/>
              <a:cxnLst/>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5" name="Google Shape;44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26725" y="9525"/>
              <a:ext cx="1539875" cy="555625"/>
            </a:xfrm>
            <a:custGeom>
              <a:ahLst/>
              <a:cxnLst/>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6" name="Google Shape;44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47313" y="5013325"/>
              <a:ext cx="1919288" cy="1830388"/>
            </a:xfrm>
            <a:custGeom>
              <a:ahLst/>
              <a:cxnLst/>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7" name="Google Shape;447;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0775" y="0"/>
              <a:ext cx="3676650" cy="6843713"/>
            </a:xfrm>
            <a:custGeom>
              <a:ahLst/>
              <a:cxnLst/>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8" name="Google Shape;448;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02988" y="9525"/>
              <a:ext cx="963613" cy="366713"/>
            </a:xfrm>
            <a:custGeom>
              <a:ahLst/>
              <a:cxnLst/>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9" name="Google Shape;449;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494963" y="5275263"/>
              <a:ext cx="1666875" cy="1577975"/>
            </a:xfrm>
            <a:custGeom>
              <a:ahLst/>
              <a:cxnLst/>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0" name="Google Shape;450;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1713" y="0"/>
              <a:ext cx="3621088" cy="6843713"/>
            </a:xfrm>
            <a:custGeom>
              <a:ahLst/>
              <a:cxnLst/>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1" name="Google Shape;451;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501438" y="9525"/>
              <a:ext cx="665163" cy="257175"/>
            </a:xfrm>
            <a:custGeom>
              <a:ahLst/>
              <a:cxnLst/>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2" name="Google Shape;45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41013" y="5408613"/>
              <a:ext cx="1525588" cy="1435100"/>
            </a:xfrm>
            <a:custGeom>
              <a:ahLst/>
              <a:cxnLst/>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3" name="Google Shape;453;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1713" y="0"/>
              <a:ext cx="3244850" cy="6843713"/>
            </a:xfrm>
            <a:custGeom>
              <a:ahLst/>
              <a:cxnLst/>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4" name="Google Shape;45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802938" y="5518150"/>
              <a:ext cx="1363663" cy="1325563"/>
            </a:xfrm>
            <a:custGeom>
              <a:ahLst/>
              <a:cxnLst/>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5" name="Google Shape;45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9000" y="0"/>
              <a:ext cx="3230563" cy="6843713"/>
            </a:xfrm>
            <a:custGeom>
              <a:ahLst/>
              <a:cxnLst/>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6" name="Google Shape;45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79150" y="5694363"/>
              <a:ext cx="1187450" cy="1149350"/>
            </a:xfrm>
            <a:custGeom>
              <a:ahLst/>
              <a:cxnLst/>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7" name="Google Shape;457;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4188" y="0"/>
              <a:ext cx="3421063" cy="6843713"/>
            </a:xfrm>
            <a:custGeom>
              <a:ahLst/>
              <a:cxnLst/>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8" name="Google Shape;458;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87125" y="6049963"/>
              <a:ext cx="879475" cy="793750"/>
            </a:xfrm>
            <a:custGeom>
              <a:ahLst/>
              <a:cxnLst/>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9" name="Google Shape;459;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98488" y="0"/>
              <a:ext cx="2717800" cy="6843713"/>
            </a:xfrm>
            <a:custGeom>
              <a:ahLst/>
              <a:cxnLst/>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0" name="Google Shape;460;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1938" y="0"/>
              <a:ext cx="2944813" cy="6843713"/>
            </a:xfrm>
            <a:custGeom>
              <a:ahLst/>
              <a:cxnLst/>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1" name="Google Shape;461;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7513" y="0"/>
              <a:ext cx="2403475" cy="6843713"/>
            </a:xfrm>
            <a:custGeom>
              <a:ahLst/>
              <a:cxnLst/>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2" name="Google Shape;46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288" y="9525"/>
              <a:ext cx="1771650" cy="3198813"/>
            </a:xfrm>
            <a:custGeom>
              <a:ahLst/>
              <a:cxnLst/>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3" name="Google Shape;463;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63" y="6016625"/>
              <a:ext cx="214313" cy="827088"/>
            </a:xfrm>
            <a:custGeom>
              <a:ahLst/>
              <a:cxnLst/>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4" name="Google Shape;46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288" y="0"/>
              <a:ext cx="1562100" cy="2228850"/>
            </a:xfrm>
            <a:custGeom>
              <a:ahLst/>
              <a:cxnLst/>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5" name="Google Shape;465;p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0144" y="1699589"/>
            <a:ext cx="3674476" cy="3470421"/>
            <a:chOff x="697883" y="1816768"/>
            <a:chExt cx="3674476" cy="3470421"/>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6" name="Google Shape;46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7883" y="1816768"/>
              <a:ext cx="3674476" cy="50292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7" name="Google Shape;467;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2380224" y="5014786"/>
              <a:ext cx="315988" cy="272403"/>
            </a:xfrm>
            <a:prstGeom prst="triangle">
              <a:avLst>
                <a:gd fmla="val 50000" name="adj"/>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8" name="Google Shape;468;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4075" y="2392840"/>
              <a:ext cx="3668284" cy="2624327"/>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9" name="Google Shape;469;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04877" y="2415322"/>
            <a:ext cx="3451730" cy="239986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marR="0" rtl="0">
              <a:lnSpc>
                <a:spcPct val="90000"/>
              </a:lnSpc>
              <a:spcBef>
                <a:spcPts val="0"/>
              </a:spcBef>
              <a:spcAft>
                <a:spcPts val="0"/>
              </a:spcAft>
              <a:buClr>
                <a:srgbClr val="000000"/>
              </a:buClr>
              <a:buSzPts val="4000"/>
              <a:buFont typeface="Arial"/>
              <a:buNone/>
            </a:pPr>
            <a:r>
              <a:rPr b="1" cap="none" i="0" lang="en-US" strike="noStrike" sz="4000" u="none">
                <a:solidFill>
                  <a:srgbClr val="FFFFFF"/>
                </a:solidFill>
                <a:uFillTx/>
                <a:latin typeface="Trebuchet MS"/>
                <a:ea typeface="Trebuchet MS"/>
                <a:cs typeface="Trebuchet MS"/>
                <a:sym typeface="Trebuchet MS"/>
              </a:rPr>
              <a:t>HTML &amp; CSS Testing </a:t>
            </a:r>
            <a:endParaRPr b="0" cap="none" i="0" strike="noStrike" sz="4000" u="none">
              <a:solidFill>
                <a:srgbClr val="FFFFFF"/>
              </a:solidFill>
              <a:uFillTx/>
              <a:latin typeface="Trebuchet MS"/>
              <a:ea typeface="Trebuchet MS"/>
              <a:cs typeface="Trebuchet MS"/>
              <a:sym typeface="Trebuchet MS"/>
            </a:endParaRPr>
          </a:p>
          <a:p>
            <a:pPr algn="ctr" indent="0" lvl="0" marL="0" marR="0" rtl="0">
              <a:lnSpc>
                <a:spcPct val="90000"/>
              </a:lnSpc>
              <a:spcBef>
                <a:spcPts val="600"/>
              </a:spcBef>
              <a:spcAft>
                <a:spcPts val="0"/>
              </a:spcAft>
              <a:buClr>
                <a:srgbClr val="000000"/>
              </a:buClr>
              <a:buSzPts val="4000"/>
              <a:buFont typeface="Arial"/>
              <a:buNone/>
            </a:pPr>
            <a:br>
              <a:rPr b="0" cap="none" i="0" lang="en-US" strike="noStrike" sz="4000" u="none">
                <a:solidFill>
                  <a:srgbClr val="FFFFFF"/>
                </a:solidFill>
                <a:uFillTx/>
                <a:latin typeface="Trebuchet MS"/>
                <a:ea typeface="Trebuchet MS"/>
                <a:cs typeface="Trebuchet MS"/>
                <a:sym typeface="Trebuchet MS"/>
              </a:rPr>
            </a:br>
            <a:endParaRPr b="0" cap="none" i="0" strike="noStrike" sz="4000" u="none">
              <a:solidFill>
                <a:srgbClr val="FFFFFF"/>
              </a:solidFill>
              <a:uFillTx/>
              <a:latin typeface="Trebuchet MS"/>
              <a:ea typeface="Trebuchet MS"/>
              <a:cs typeface="Trebuchet MS"/>
              <a:sym typeface="Trebuchet M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0" name="Google Shape;470;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469880" y="320040"/>
            <a:ext cx="914400" cy="320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7F7F7F"/>
                </a:solidFill>
                <a:uFillTx/>
                <a:latin typeface="Arial"/>
                <a:ea typeface="Arial"/>
                <a:cs typeface="Arial"/>
                <a:sym typeface="Arial"/>
              </a:rPr>
              <a:t>‹#›</a:t>
            </a:fld>
            <a:endParaRPr sz="1200">
              <a:solidFill>
                <a:srgbClr val="7F7F7F"/>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1" name="Google Shape;471;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20640" y="804672"/>
            <a:ext cx="6281928" cy="524865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457200" lvl="0" marL="45720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We also want to test the html and css of the site to make sure the search engines can find our site easily and this will include </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160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Checking for syntax Errors</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Making sure the color scheme is readable </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Ensuring standard compliance</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2" name="Google Shape;47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040750" y="-202750"/>
            <a:ext cx="13716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b="0" cap="none" i="0" lang="en-US" strike="noStrike" sz="1400" u="none">
                <a:solidFill>
                  <a:srgbClr val="000000"/>
                </a:solidFill>
                <a:uFillTx/>
                <a:latin typeface="Arial"/>
                <a:ea typeface="Arial"/>
                <a:cs typeface="Arial"/>
                <a:sym typeface="Arial"/>
              </a:rPr>
              <a:t>at the rest of time</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chemeClr val="lt1"/>
            </a:gs>
            <a:gs pos="50000">
              <a:srgbClr val="FAFAFA"/>
            </a:gs>
            <a:gs pos="100000">
              <a:srgbClr val="CECECE"/>
            </a:gs>
          </a:gsLst>
          <a:lin ang="5400000" scaled="0"/>
        </a:gra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6" name="Shape 47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7" name="Google Shape;477;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gradFill>
            <a:gsLst>
              <a:gs pos="0">
                <a:schemeClr val="lt1"/>
              </a:gs>
              <a:gs pos="50000">
                <a:srgbClr val="FAFAFA"/>
              </a:gs>
              <a:gs pos="100000">
                <a:srgbClr val="CECECE"/>
              </a:gs>
            </a:gsLst>
            <a:lin ang="5400000" scaled="0"/>
          </a:gra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Impact"/>
              <a:ea typeface="Impact"/>
              <a:cs typeface="Impact"/>
              <a:sym typeface="Impac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8" name="Google Shape;478;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20000">
            <a:off x="-1623060" y="1001456"/>
            <a:ext cx="10561320" cy="5404104"/>
          </a:xfrm>
          <a:prstGeom prst="rect">
            <a:avLst/>
          </a:prstGeom>
          <a:solidFill>
            <a:srgbClr val="FFFFFF"/>
          </a:solidFill>
          <a:ln cap="sq" cmpd="thinThick" w="9525">
            <a:solidFill>
              <a:srgbClr val="DDDDDD"/>
            </a:solidFill>
            <a:prstDash val="solid"/>
            <a:miter lim="800000"/>
            <a:headEnd len="sm" type="none" w="sm"/>
            <a:tailEnd len="sm" type="none" w="sm"/>
          </a:ln>
          <a:effectLst>
            <a:outerShdw algn="tl" blurRad="266700" dir="2700000" dist="1143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Impact"/>
              <a:ea typeface="Impact"/>
              <a:cs typeface="Impact"/>
              <a:sym typeface="Impact"/>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https://lh5.googleusercontent.com/hPbkaqoeiaHGdxboQm1V29T5rNVQc80djplkdXbTB9qjhx3OokaDyfdZXID71TNt_pSdOBL-JFXe-fElMZEcgVHilJEiAJFQLOOB0ef2ESKZfGZJJVPmmPOueazszTDhu9qPaprHBrU" id="479" name="Google Shape;479;p1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3908" r="1"/>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20000">
            <a:off x="1137837" y="1003258"/>
            <a:ext cx="9916327" cy="4764396"/>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0" name="Google Shape;480;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888888"/>
                </a:solidFill>
                <a:uFillTx/>
                <a:latin typeface="Arial"/>
                <a:ea typeface="Arial"/>
                <a:cs typeface="Arial"/>
                <a:sym typeface="Arial"/>
              </a:rPr>
              <a:t>‹#›</a:t>
            </a:fld>
            <a:endParaRPr sz="1200">
              <a:solidFill>
                <a:srgbClr val="888888"/>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4" name="Shape 4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5" name="Google Shape;485;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chemeClr val="l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6" name="Google Shape;486;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2030410"/>
            <a:ext cx="7005134" cy="4827590"/>
          </a:xfrm>
          <a:custGeom>
            <a:ahLst/>
            <a:cxnLst/>
            <a:rect b="b" l="l" r="r" t="t"/>
            <a:pathLst>
              <a:path extrusionOk="0" h="4827590" w="7005134">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7" name="Google Shape;487;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58240" y="4894262"/>
            <a:ext cx="10307952"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marR="0" rtl="0">
              <a:lnSpc>
                <a:spcPct val="90000"/>
              </a:lnSpc>
              <a:spcBef>
                <a:spcPts val="0"/>
              </a:spcBef>
              <a:spcAft>
                <a:spcPts val="0"/>
              </a:spcAft>
              <a:buClr>
                <a:srgbClr val="000000"/>
              </a:buClr>
              <a:buSzPts val="2800"/>
              <a:buFont typeface="Arial"/>
              <a:buNone/>
            </a:pPr>
            <a:r>
              <a:rPr b="1" cap="none" i="0" lang="en-US" strike="noStrike" sz="2800" u="none">
                <a:solidFill>
                  <a:schemeClr val="dk1"/>
                </a:solidFill>
                <a:uFillTx/>
                <a:latin typeface="Trebuchet MS"/>
                <a:ea typeface="Trebuchet MS"/>
                <a:cs typeface="Trebuchet MS"/>
                <a:sym typeface="Trebuchet MS"/>
              </a:rPr>
              <a:t>Human Factor / Interface Testing</a:t>
            </a:r>
            <a:endParaRPr b="0" cap="none" i="0" strike="noStrike" sz="2800" u="none">
              <a:solidFill>
                <a:schemeClr val="dk1"/>
              </a:solidFill>
              <a:uFillTx/>
              <a:latin typeface="Trebuchet MS"/>
              <a:ea typeface="Trebuchet MS"/>
              <a:cs typeface="Trebuchet MS"/>
              <a:sym typeface="Trebuchet MS"/>
            </a:endParaRPr>
          </a:p>
          <a:p>
            <a:pPr algn="l" indent="0" lvl="0" marL="0" marR="0" rtl="0">
              <a:lnSpc>
                <a:spcPct val="90000"/>
              </a:lnSpc>
              <a:spcBef>
                <a:spcPts val="600"/>
              </a:spcBef>
              <a:spcAft>
                <a:spcPts val="0"/>
              </a:spcAft>
              <a:buClr>
                <a:srgbClr val="000000"/>
              </a:buClr>
              <a:buSzPts val="2800"/>
              <a:buFont typeface="Arial"/>
              <a:buNone/>
            </a:pPr>
            <a:br>
              <a:rPr b="0" cap="none" i="0" lang="en-US" strike="noStrike" sz="2800" u="none">
                <a:solidFill>
                  <a:schemeClr val="dk1"/>
                </a:solidFill>
                <a:uFillTx/>
                <a:latin typeface="Trebuchet MS"/>
                <a:ea typeface="Trebuchet MS"/>
                <a:cs typeface="Trebuchet MS"/>
                <a:sym typeface="Trebuchet MS"/>
              </a:rPr>
            </a:br>
            <a:endParaRPr b="0" cap="none" i="0" strike="noStrike" sz="2800" u="none">
              <a:solidFill>
                <a:schemeClr val="dk1"/>
              </a:solidFill>
              <a:uFillTx/>
              <a:latin typeface="Trebuchet MS"/>
              <a:ea typeface="Trebuchet MS"/>
              <a:cs typeface="Trebuchet MS"/>
              <a:sym typeface="Trebuchet M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8" name="Google Shape;488;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61288" y="701019"/>
            <a:ext cx="6484094" cy="338224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127000" lvl="0" marL="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The areas to be tested here are:</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160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Application Testing : This will test that request are sent to the Database and output at the client side is displayed correctly.</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Database Server Testing: This will make sure queries are sent to the database give the expected results.</a:t>
            </a:r>
            <a:endParaRPr b="0" cap="none" i="0" strike="noStrike" sz="1400" u="none">
              <a:solidFill>
                <a:srgbClr val="000000"/>
              </a:solidFill>
              <a:uFillTx/>
              <a:latin typeface="Arial"/>
              <a:ea typeface="Arial"/>
              <a:cs typeface="Arial"/>
              <a:sym typeface="Arial"/>
            </a:endParaRPr>
          </a:p>
          <a:p>
            <a:pPr algn="l" indent="-127000" lvl="0" marL="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Web Server Testing: This tests out all application requests that are done without service denial.</a:t>
            </a:r>
            <a:endParaRPr b="0" cap="none" i="0" strike="noStrike" sz="14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9" name="Google Shape;489;p1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72540" y="4450080"/>
            <a:ext cx="1234440" cy="0"/>
          </a:xfrm>
          <a:prstGeom prst="straightConnector1">
            <a:avLst/>
          </a:prstGeom>
          <a:noFill/>
          <a:ln cap="flat" cmpd="sng" w="50800">
            <a:solidFill>
              <a:srgbClr val="3F3F3F"/>
            </a:solidFill>
            <a:prstDash val="solid"/>
            <a:miter lim="800000"/>
            <a:headEnd len="sm" type="none" w="sm"/>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0" name="Google Shape;490;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34348" y="999969"/>
            <a:ext cx="3444236" cy="3444236"/>
          </a:xfrm>
          <a:prstGeom prst="ellipse">
            <a:avLst/>
          </a:prstGeom>
          <a:solidFill>
            <a:schemeClr val="dk1">
              <a:alpha val="48627"/>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1" name="Google Shape;491;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084767" y="6350238"/>
            <a:ext cx="365760" cy="365125"/>
          </a:xfrm>
          <a:prstGeom prst="ellipse">
            <a:avLst/>
          </a:prstGeom>
          <a:solidFill>
            <a:srgbClr val="595959"/>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80000"/>
              </a:lnSpc>
              <a:spcBef>
                <a:spcPts val="0"/>
              </a:spcBef>
              <a:spcAft>
                <a:spcPts val="0"/>
              </a:spcAft>
              <a:buSzPts val="577"/>
              <a:buNone/>
            </a:pPr>
            <a:fld id="{00000000-1234-1234-1234-123412341234}" type="slidenum">
              <a:rPr lang="en-US" sz="577">
                <a:solidFill>
                  <a:srgbClr val="FFFFFF"/>
                </a:solidFill>
                <a:uFillTx/>
                <a:latin typeface="Arial"/>
                <a:ea typeface="Arial"/>
                <a:cs typeface="Arial"/>
                <a:sym typeface="Arial"/>
              </a:rPr>
              <a:t>‹#›</a:t>
            </a:fld>
            <a:endParaRPr sz="577">
              <a:solidFill>
                <a:srgbClr val="FFFFFF"/>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6" name="Shape 4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7" name="Google Shape;497;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5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000"/>
              <a:buFont typeface="Arial"/>
              <a:buNone/>
            </a:pPr>
            <a:fld id="{00000000-1234-1234-1234-123412341234}" type="slidenum">
              <a:rPr lang="en-US">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8" name="Google Shape;498;p1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4503" l="4548" r="7445" t="4503"/>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6875" y="455400"/>
            <a:ext cx="9858375" cy="6040949"/>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3" name="Shape 5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4" name="Google Shape;504;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5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000"/>
              <a:buFont typeface="Arial"/>
              <a:buNone/>
            </a:pPr>
            <a:fld id="{00000000-1234-1234-1234-123412341234}" type="slidenum">
              <a:rPr lang="en-US">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5" name="Google Shape;505;p1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6875" y="482200"/>
            <a:ext cx="9804801" cy="5832875"/>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0" name="Shape 5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1" name="Google Shape;511;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52200" y="6315075"/>
            <a:ext cx="4065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000000"/>
              </a:buClr>
              <a:buSzPts val="1000"/>
              <a:buFont typeface="Arial"/>
              <a:buNone/>
            </a:pPr>
            <a:fld id="{00000000-1234-1234-1234-123412341234}" type="slidenum">
              <a:rPr lang="en-US">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2" name="Google Shape;512;p1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7262" l="2947" r="7445" t="4818"/>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8625" y="308075"/>
            <a:ext cx="10755801" cy="61213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6" name="Shape 5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7" name="Google Shape;517;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69972" y="0"/>
            <a:ext cx="6421721" cy="6858000"/>
          </a:xfrm>
          <a:prstGeom prst="rect">
            <a:avLst/>
          </a:prstGeom>
          <a:gradFill>
            <a:gsLst>
              <a:gs pos="0">
                <a:srgbClr val="0065A4">
                  <a:alpha val="80784"/>
                </a:srgbClr>
              </a:gs>
              <a:gs pos="25000">
                <a:srgbClr val="0065A4">
                  <a:alpha val="60000"/>
                </a:srgbClr>
              </a:gs>
              <a:gs pos="94000">
                <a:srgbClr val="424244"/>
              </a:gs>
              <a:gs pos="100000">
                <a:srgbClr val="424244"/>
              </a:gs>
            </a:gsLst>
            <a:lin ang="4200000" scaled="0"/>
          </a:gra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8" name="Google Shape;518;p1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0" y="0"/>
            <a:ext cx="12192000" cy="685800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9" name="Google Shape;519;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4484" y="4267832"/>
            <a:ext cx="4805996" cy="129711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90000"/>
              </a:lnSpc>
              <a:spcBef>
                <a:spcPts val="0"/>
              </a:spcBef>
              <a:spcAft>
                <a:spcPts val="0"/>
              </a:spcAft>
              <a:buClr>
                <a:srgbClr val="000000"/>
              </a:buClr>
              <a:buSzPts val="4400"/>
              <a:buFont typeface="Trebuchet MS"/>
              <a:buNone/>
            </a:pPr>
            <a:r>
              <a:rPr lang="en-US" sz="4400">
                <a:solidFill>
                  <a:srgbClr val="000000"/>
                </a:solidFill>
                <a:uFillTx/>
              </a:rPr>
              <a:t>Questions?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0" name="Google Shape;520;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727121" y="581159"/>
            <a:ext cx="5464879" cy="6276841"/>
          </a:xfrm>
          <a:custGeom>
            <a:ahLst/>
            <a:cxnLst/>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74C9F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https://lh3.googleusercontent.com/d3zpcVbyLLskYcfpDOnPN0WRfIw8FYvLFE3lYRYejdq2i6MDhIMslTnx0vIBulcGLe3Cmd5_ZReD1gWI8ZkWBMRSwNJUtY4LS8YysRnZ93aBiEU4E5RxNN6VRi6Qozau-agADzAE9kA" id="521" name="Google Shape;521;p1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09770" y="3339666"/>
            <a:ext cx="4141760" cy="1093067"/>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ransition spd="slow">
    <p:wipe/>
  </p:transition>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6" name="Shape 3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7" name="Google Shape;32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4636008" cy="685800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8" name="Google Shape;32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3277" y="712269"/>
            <a:ext cx="3370998" cy="550226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rgbClr val="FFFFFF"/>
              </a:buClr>
              <a:buSzPts val="4400"/>
              <a:buFont typeface="Trebuchet MS"/>
              <a:buNone/>
            </a:pPr>
            <a:r>
              <a:rPr lang="en-US" sz="4400">
                <a:solidFill>
                  <a:srgbClr val="FFFFFF"/>
                </a:solidFill>
                <a:uFillTx/>
                <a:latin typeface="Trebuchet MS"/>
                <a:ea typeface="Trebuchet MS"/>
                <a:cs typeface="Trebuchet MS"/>
                <a:sym typeface="Trebuchet MS"/>
              </a:rPr>
              <a:t>Overview</a:t>
            </a:r>
            <a:br>
              <a:rPr lang="en-US" sz="4400">
                <a:solidFill>
                  <a:srgbClr val="FFFFFF"/>
                </a:solidFill>
                <a:uFillTx/>
                <a:latin typeface="Trebuchet MS"/>
                <a:ea typeface="Trebuchet MS"/>
                <a:cs typeface="Trebuchet MS"/>
                <a:sym typeface="Trebuchet MS"/>
              </a:rPr>
            </a:br>
            <a:r>
              <a:rPr lang="en-US" sz="4400">
                <a:solidFill>
                  <a:srgbClr val="FFFFFF"/>
                </a:solidFill>
                <a:uFillTx/>
                <a:latin typeface="Trebuchet MS"/>
                <a:ea typeface="Trebuchet MS"/>
                <a:cs typeface="Trebuchet MS"/>
                <a:sym typeface="Trebuchet MS"/>
              </a:rPr>
              <a:t>Sprint 2</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9" name="Google Shape;329;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762000" y="2971800"/>
            <a:ext cx="0" cy="914400"/>
          </a:xfrm>
          <a:prstGeom prst="straightConnector1">
            <a:avLst/>
          </a:prstGeom>
          <a:noFill/>
          <a:ln cap="flat" cmpd="sng" w="19050">
            <a:solidFill>
              <a:srgbClr val="FFFFFF">
                <a:alpha val="80000"/>
              </a:srgbClr>
            </a:solidFill>
            <a:prstDash val="solid"/>
            <a:miter lim="800000"/>
            <a:headEnd len="sm" type="none" w="sm"/>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0" name="Google Shape;33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chemeClr val="dk1"/>
                </a:solidFill>
                <a:uFillTx/>
                <a:latin typeface="Arial"/>
                <a:ea typeface="Arial"/>
                <a:cs typeface="Arial"/>
                <a:sym typeface="Arial"/>
              </a:rPr>
              <a:t>‹#›</a:t>
            </a:fld>
            <a:endParaRPr sz="1200">
              <a:solidFill>
                <a:schemeClr val="dk1"/>
              </a:solidFill>
              <a:uFillTx/>
              <a:latin typeface="Arial"/>
              <a:ea typeface="Arial"/>
              <a:cs typeface="Arial"/>
              <a:sym typeface="Arial"/>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1" name="Google Shape;331;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80025" y="642938"/>
            <a:ext cx="6269037" cy="5572124"/>
            <a:chOff x="0" y="0"/>
            <a:chExt cx="6269037" cy="5572124"/>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2" name="Google Shape;332;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5328682" cy="1671637"/>
            </a:xfrm>
            <a:prstGeom prst="roundRect">
              <a:avLst>
                <a:gd fmla="val 10000" name="adj"/>
              </a:avLst>
            </a:prstGeom>
            <a:solidFill>
              <a:srgbClr val="094260"/>
            </a:solidFill>
            <a:ln cap="flat" cmpd="sng" w="12700">
              <a:solidFill>
                <a:schemeClr val="lt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3" name="Google Shape;333;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961" y="48961"/>
              <a:ext cx="3524854" cy="157371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87625" lIns="87625" rIns="87625" spcFirstLastPara="1" tIns="87625" wrap="square">
              <a:noAutofit/>
            </a:bodyPr>
            <a:lstStyle/>
            <a:p>
              <a:pPr algn="l" indent="0" lvl="0" marL="0" marR="0" rtl="0">
                <a:lnSpc>
                  <a:spcPct val="100000"/>
                </a:lnSpc>
                <a:spcBef>
                  <a:spcPts val="0"/>
                </a:spcBef>
                <a:spcAft>
                  <a:spcPts val="0"/>
                </a:spcAft>
                <a:buClr>
                  <a:schemeClr val="lt1"/>
                </a:buClr>
                <a:buSzPts val="2300"/>
                <a:buFont typeface="Arial"/>
                <a:buNone/>
              </a:pPr>
              <a:r>
                <a:rPr b="0" cap="none" i="0" lang="en-US" strike="noStrike" sz="2300" u="none">
                  <a:solidFill>
                    <a:schemeClr val="lt1"/>
                  </a:solidFill>
                  <a:uFillTx/>
                  <a:latin typeface="Arial"/>
                  <a:ea typeface="Arial"/>
                  <a:cs typeface="Arial"/>
                  <a:sym typeface="Arial"/>
                </a:rPr>
                <a:t>For sprint 2 we are focusing on implementing the authentication system</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4" name="Google Shape;334;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0177" y="1950243"/>
              <a:ext cx="5328682" cy="1671637"/>
            </a:xfrm>
            <a:prstGeom prst="roundRect">
              <a:avLst>
                <a:gd fmla="val 10000" name="adj"/>
              </a:avLst>
            </a:prstGeom>
            <a:solidFill>
              <a:srgbClr val="27BB0D"/>
            </a:solidFill>
            <a:ln cap="flat" cmpd="sng" w="12700">
              <a:solidFill>
                <a:schemeClr val="lt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5" name="Google Shape;335;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9138" y="1999204"/>
              <a:ext cx="3674018" cy="157371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87625" lIns="87625" rIns="87625" spcFirstLastPara="1" tIns="87625" wrap="square">
              <a:noAutofit/>
            </a:bodyPr>
            <a:lstStyle/>
            <a:p>
              <a:pPr algn="l" indent="0" lvl="0" marL="0" marR="0" rtl="0">
                <a:lnSpc>
                  <a:spcPct val="100000"/>
                </a:lnSpc>
                <a:spcBef>
                  <a:spcPts val="0"/>
                </a:spcBef>
                <a:spcAft>
                  <a:spcPts val="0"/>
                </a:spcAft>
                <a:buClr>
                  <a:schemeClr val="lt1"/>
                </a:buClr>
                <a:buSzPts val="2300"/>
                <a:buFont typeface="Arial"/>
                <a:buNone/>
              </a:pPr>
              <a:r>
                <a:rPr b="0" cap="none" i="0" lang="en-US" strike="noStrike" sz="2300" u="none">
                  <a:solidFill>
                    <a:schemeClr val="lt1"/>
                  </a:solidFill>
                  <a:uFillTx/>
                  <a:latin typeface="Arial"/>
                  <a:ea typeface="Arial"/>
                  <a:cs typeface="Arial"/>
                  <a:sym typeface="Arial"/>
                </a:rPr>
                <a:t>We will present our backlog of work and the user stories for the authentication system</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6" name="Google Shape;33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0355" y="3900487"/>
              <a:ext cx="5328682" cy="1671637"/>
            </a:xfrm>
            <a:prstGeom prst="roundRect">
              <a:avLst>
                <a:gd fmla="val 10000" name="adj"/>
              </a:avLst>
            </a:prstGeom>
            <a:solidFill>
              <a:srgbClr val="F67730"/>
            </a:solidFill>
            <a:ln cap="flat" cmpd="sng" w="12700">
              <a:solidFill>
                <a:schemeClr val="lt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7" name="Google Shape;33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89316" y="3949448"/>
              <a:ext cx="3674018" cy="157371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87625" lIns="87625" rIns="87625" spcFirstLastPara="1" tIns="87625" wrap="square">
              <a:noAutofit/>
            </a:bodyPr>
            <a:lstStyle/>
            <a:p>
              <a:pPr algn="l" indent="0" lvl="0" marL="0" marR="0" rtl="0">
                <a:lnSpc>
                  <a:spcPct val="100000"/>
                </a:lnSpc>
                <a:spcBef>
                  <a:spcPts val="0"/>
                </a:spcBef>
                <a:spcAft>
                  <a:spcPts val="0"/>
                </a:spcAft>
                <a:buClr>
                  <a:schemeClr val="lt1"/>
                </a:buClr>
                <a:buSzPts val="2300"/>
                <a:buFont typeface="Arial"/>
                <a:buNone/>
              </a:pPr>
              <a:r>
                <a:rPr b="0" cap="none" i="0" lang="en-US" strike="noStrike" sz="2300" u="none">
                  <a:solidFill>
                    <a:schemeClr val="lt1"/>
                  </a:solidFill>
                  <a:uFillTx/>
                  <a:latin typeface="Arial"/>
                  <a:ea typeface="Arial"/>
                  <a:cs typeface="Arial"/>
                  <a:sym typeface="Arial"/>
                </a:rPr>
                <a:t>We will also present quality assurance tests for the authentication system as well as the interface</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8" name="Google Shape;33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42117" y="1267658"/>
              <a:ext cx="1086564" cy="1086564"/>
            </a:xfrm>
            <a:prstGeom prst="downArrow">
              <a:avLst>
                <a:gd fmla="val 55000" name="adj1"/>
                <a:gd fmla="val 45000" name="adj2"/>
              </a:avLst>
            </a:prstGeom>
            <a:solidFill>
              <a:srgbClr val="C9CDD1">
                <a:alpha val="88627"/>
              </a:srgbClr>
            </a:solidFill>
            <a:ln cap="flat" cmpd="sng" w="12700">
              <a:solidFill>
                <a:srgbClr val="C9CDD1">
                  <a:alpha val="88627"/>
                </a:srgb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9" name="Google Shape;33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86594" y="1267658"/>
              <a:ext cx="597610" cy="81763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45700" rIns="45700" spcFirstLastPara="1" tIns="45700" wrap="square">
              <a:noAutofit/>
            </a:bodyPr>
            <a:lstStyle/>
            <a:p>
              <a:pPr algn="ctr" indent="0" lvl="0" marL="0" marR="0" rtl="0">
                <a:lnSpc>
                  <a:spcPct val="90000"/>
                </a:lnSpc>
                <a:spcBef>
                  <a:spcPts val="0"/>
                </a:spcBef>
                <a:spcAft>
                  <a:spcPts val="0"/>
                </a:spcAft>
                <a:buClr>
                  <a:schemeClr val="dk1"/>
                </a:buClr>
                <a:buSzPts val="3600"/>
                <a:buFont typeface="Arial"/>
                <a:buNone/>
              </a:pPr>
              <a:r>
                <a:rPr>
                  <a:uFillTx/>
                </a:rPr>
                <a:t/>
              </a:r>
              <a:endParaRPr b="0" cap="none" i="0" strike="noStrike" sz="36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0" name="Google Shape;34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12295" y="3206757"/>
              <a:ext cx="1086564" cy="1086564"/>
            </a:xfrm>
            <a:prstGeom prst="downArrow">
              <a:avLst>
                <a:gd fmla="val 55000" name="adj1"/>
                <a:gd fmla="val 45000" name="adj2"/>
              </a:avLst>
            </a:prstGeom>
            <a:solidFill>
              <a:srgbClr val="FAD5C8">
                <a:alpha val="88627"/>
              </a:srgbClr>
            </a:solidFill>
            <a:ln cap="flat" cmpd="sng" w="12700">
              <a:solidFill>
                <a:srgbClr val="C9CDD1">
                  <a:alpha val="88627"/>
                </a:srgb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1" name="Google Shape;34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956772" y="3206757"/>
              <a:ext cx="597610" cy="81763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45700" rIns="45700" spcFirstLastPara="1" tIns="45700" wrap="square">
              <a:noAutofit/>
            </a:bodyPr>
            <a:lstStyle/>
            <a:p>
              <a:pPr algn="ctr" indent="0" lvl="0" marL="0" marR="0" rtl="0">
                <a:lnSpc>
                  <a:spcPct val="90000"/>
                </a:lnSpc>
                <a:spcBef>
                  <a:spcPts val="0"/>
                </a:spcBef>
                <a:spcAft>
                  <a:spcPts val="0"/>
                </a:spcAft>
                <a:buClr>
                  <a:schemeClr val="dk1"/>
                </a:buClr>
                <a:buSzPts val="3600"/>
                <a:buFont typeface="Arial"/>
                <a:buNone/>
              </a:pPr>
              <a:r>
                <a:rPr>
                  <a:uFillTx/>
                </a:rPr>
                <a:t/>
              </a:r>
              <a:endParaRPr b="0" cap="none" i="0" strike="noStrike" sz="3600" u="none">
                <a:solidFill>
                  <a:schemeClr val="dk1"/>
                </a:solidFill>
                <a:uFillTx/>
                <a:latin typeface="Arial"/>
                <a:ea typeface="Arial"/>
                <a:cs typeface="Arial"/>
                <a:sym typeface="Arial"/>
              </a:endParaRPr>
            </a:p>
          </p:txBody>
        </p:sp>
      </p:gr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5" name="Shape 3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6" name="Google Shape;34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rgbClr val="C8CACA"/>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7" name="Google Shape;34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03938" y="640081"/>
            <a:ext cx="2608655" cy="52577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lt1"/>
              </a:buClr>
              <a:buSzPts val="3600"/>
              <a:buFont typeface="Trebuchet MS"/>
              <a:buNone/>
            </a:pPr>
            <a:r>
              <a:rPr lang="en-US" sz="3600">
                <a:uFillTx/>
              </a:rPr>
              <a:t>Backlog</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8" name="Google Shape;34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80067" y="484632"/>
            <a:ext cx="8129016" cy="5724144"/>
          </a:xfrm>
          <a:prstGeom prst="roundRect">
            <a:avLst>
              <a:gd fmla="val 0" name="adj"/>
            </a:avLst>
          </a:prstGeom>
          <a:solidFill>
            <a:srgbClr val="FFFFFF"/>
          </a:solidFill>
          <a:ln cap="flat" cmpd="sng" w="9525">
            <a:solidFill>
              <a:srgbClr val="C8CACA"/>
            </a:solidFill>
            <a:prstDash val="solid"/>
            <a:miter lim="800000"/>
            <a:headEnd len="sm" type="none" w="sm"/>
            <a:tailEnd len="sm" type="none" w="sm"/>
          </a:ln>
          <a:effectLst>
            <a:outerShdw algn="t" blurRad="57150" dir="5400000" dist="19050" rotWithShape="0">
              <a:srgbClr val="000000">
                <a:alpha val="6156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9" name="Google Shape;349;p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2" r="2419"/>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62964" y="942538"/>
            <a:ext cx="7163222" cy="4808332"/>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0" name="Google Shape;350;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595959"/>
                </a:solidFill>
                <a:uFillTx/>
                <a:latin typeface="Arial"/>
                <a:ea typeface="Arial"/>
                <a:cs typeface="Arial"/>
                <a:sym typeface="Arial"/>
              </a:rPr>
              <a:t>‹#›</a:t>
            </a:fld>
            <a:endParaRPr sz="1200">
              <a:solidFill>
                <a:srgbClr val="595959"/>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4" name="Shape 3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5" name="Google Shape;355;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a:prstGeom prst="rect">
            <a:avLst/>
          </a:prstGeom>
          <a:solidFill>
            <a:schemeClr val="l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6" name="Google Shape;356;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2030410"/>
            <a:ext cx="7005134" cy="4827590"/>
          </a:xfrm>
          <a:custGeom>
            <a:ahLst/>
            <a:cxnLst/>
            <a:rect b="b" l="l" r="r" t="t"/>
            <a:pathLst>
              <a:path extrusionOk="0" h="4827590" w="7005134">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7" name="Google Shape;357;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1990" y="533412"/>
            <a:ext cx="10308000" cy="132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90000"/>
              </a:lnSpc>
              <a:spcBef>
                <a:spcPts val="600"/>
              </a:spcBef>
              <a:spcAft>
                <a:spcPts val="0"/>
              </a:spcAft>
              <a:buClr>
                <a:srgbClr val="000000"/>
              </a:buClr>
              <a:buSzPts val="2800"/>
              <a:buFont typeface="Arial"/>
              <a:buNone/>
            </a:pPr>
            <a:r>
              <a:rPr b="1" cap="none" i="0" lang="en-US" strike="noStrike" sz="2800" u="none">
                <a:solidFill>
                  <a:schemeClr val="dk1"/>
                </a:solidFill>
                <a:uFillTx/>
                <a:latin typeface="Trebuchet MS"/>
                <a:ea typeface="Trebuchet MS"/>
                <a:cs typeface="Trebuchet MS"/>
                <a:sym typeface="Trebuchet MS"/>
              </a:rPr>
              <a:t>User Login/Authentication</a:t>
            </a:r>
            <a:br>
              <a:rPr b="0" cap="none" i="0" lang="en-US" strike="noStrike" sz="2800" u="none">
                <a:solidFill>
                  <a:schemeClr val="dk1"/>
                </a:solidFill>
                <a:uFillTx/>
                <a:latin typeface="Trebuchet MS"/>
                <a:ea typeface="Trebuchet MS"/>
                <a:cs typeface="Trebuchet MS"/>
                <a:sym typeface="Trebuchet MS"/>
              </a:rPr>
            </a:br>
            <a:endParaRPr b="0" cap="none" i="0" strike="noStrike" sz="2800" u="none">
              <a:solidFill>
                <a:schemeClr val="dk1"/>
              </a:solidFill>
              <a:uFillTx/>
              <a:latin typeface="Trebuchet MS"/>
              <a:ea typeface="Trebuchet MS"/>
              <a:cs typeface="Trebuchet MS"/>
              <a:sym typeface="Trebuchet M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8" name="Google Shape;358;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1988" y="2188294"/>
            <a:ext cx="6484200" cy="3382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368300" lvl="0" marL="457200" marR="0" rtl="0">
              <a:lnSpc>
                <a:spcPct val="90000"/>
              </a:lnSpc>
              <a:spcBef>
                <a:spcPts val="0"/>
              </a:spcBef>
              <a:spcAft>
                <a:spcPts val="0"/>
              </a:spcAft>
              <a:buClr>
                <a:schemeClr val="dk1"/>
              </a:buClr>
              <a:buSzPts val="2200"/>
              <a:buFont typeface="Arial"/>
              <a:buChar char="●"/>
            </a:pPr>
            <a:r>
              <a:rPr b="0" cap="none" i="0" lang="en-US" strike="noStrike" sz="2200" u="none">
                <a:solidFill>
                  <a:schemeClr val="dk1"/>
                </a:solidFill>
                <a:uFillTx/>
                <a:latin typeface="Arial"/>
                <a:ea typeface="Arial"/>
                <a:cs typeface="Arial"/>
                <a:sym typeface="Arial"/>
              </a:rPr>
              <a:t>Included in Flask</a:t>
            </a:r>
            <a:endParaRPr b="0" cap="none" i="0" strike="noStrike" sz="2200" u="none">
              <a:solidFill>
                <a:schemeClr val="dk1"/>
              </a:solidFill>
              <a:uFillTx/>
              <a:latin typeface="Arial"/>
              <a:ea typeface="Arial"/>
              <a:cs typeface="Arial"/>
              <a:sym typeface="Arial"/>
            </a:endParaRPr>
          </a:p>
          <a:p>
            <a:pPr algn="l" indent="-368300" lvl="0" marL="457200" marR="0" rtl="0">
              <a:lnSpc>
                <a:spcPct val="90000"/>
              </a:lnSpc>
              <a:spcBef>
                <a:spcPts val="0"/>
              </a:spcBef>
              <a:spcAft>
                <a:spcPts val="0"/>
              </a:spcAft>
              <a:buClr>
                <a:schemeClr val="dk1"/>
              </a:buClr>
              <a:buSzPts val="2200"/>
              <a:buFont typeface="Arial"/>
              <a:buChar char="●"/>
            </a:pPr>
            <a:r>
              <a:rPr b="0" cap="none" i="0" lang="en-US" strike="noStrike" sz="2200" u="none">
                <a:solidFill>
                  <a:schemeClr val="dk1"/>
                </a:solidFill>
                <a:uFillTx/>
                <a:latin typeface="Arial"/>
                <a:ea typeface="Arial"/>
                <a:cs typeface="Arial"/>
                <a:sym typeface="Arial"/>
              </a:rPr>
              <a:t>Stores passwords in secure database</a:t>
            </a:r>
            <a:endParaRPr b="0" cap="none" i="0" strike="noStrike" sz="2200" u="none">
              <a:solidFill>
                <a:schemeClr val="dk1"/>
              </a:solidFill>
              <a:uFillTx/>
              <a:latin typeface="Arial"/>
              <a:ea typeface="Arial"/>
              <a:cs typeface="Arial"/>
              <a:sym typeface="Arial"/>
            </a:endParaRPr>
          </a:p>
          <a:p>
            <a:pPr algn="l" indent="-368300" lvl="1" marL="914400" marR="0" rtl="0">
              <a:lnSpc>
                <a:spcPct val="90000"/>
              </a:lnSpc>
              <a:spcBef>
                <a:spcPts val="0"/>
              </a:spcBef>
              <a:spcAft>
                <a:spcPts val="0"/>
              </a:spcAft>
              <a:buClr>
                <a:schemeClr val="dk1"/>
              </a:buClr>
              <a:buSzPts val="2200"/>
              <a:buFont typeface="Arial"/>
              <a:buChar char="○"/>
            </a:pPr>
            <a:r>
              <a:rPr b="0" cap="none" i="0" lang="en-US" strike="noStrike" sz="2200" u="none">
                <a:solidFill>
                  <a:schemeClr val="dk1"/>
                </a:solidFill>
                <a:uFillTx/>
                <a:latin typeface="Arial"/>
                <a:ea typeface="Arial"/>
                <a:cs typeface="Arial"/>
                <a:sym typeface="Arial"/>
              </a:rPr>
              <a:t>(uses SQLAlchemy)</a:t>
            </a:r>
            <a:endParaRPr b="0" cap="none" i="0" strike="noStrike" sz="2200" u="none">
              <a:solidFill>
                <a:schemeClr val="dk1"/>
              </a:solidFill>
              <a:uFillTx/>
              <a:latin typeface="Arial"/>
              <a:ea typeface="Arial"/>
              <a:cs typeface="Arial"/>
              <a:sym typeface="Arial"/>
            </a:endParaRPr>
          </a:p>
          <a:p>
            <a:pPr algn="l" indent="-368300" lvl="0" marL="457200" marR="0" rtl="0">
              <a:lnSpc>
                <a:spcPct val="90000"/>
              </a:lnSpc>
              <a:spcBef>
                <a:spcPts val="0"/>
              </a:spcBef>
              <a:spcAft>
                <a:spcPts val="0"/>
              </a:spcAft>
              <a:buClr>
                <a:schemeClr val="dk1"/>
              </a:buClr>
              <a:buSzPts val="2200"/>
              <a:buFont typeface="Arial"/>
              <a:buChar char="●"/>
            </a:pPr>
            <a:r>
              <a:rPr b="0" cap="none" i="0" lang="en-US" strike="noStrike" sz="2200" u="none">
                <a:solidFill>
                  <a:schemeClr val="dk1"/>
                </a:solidFill>
                <a:uFillTx/>
                <a:latin typeface="Arial"/>
                <a:ea typeface="Arial"/>
                <a:cs typeface="Arial"/>
                <a:sym typeface="Arial"/>
              </a:rPr>
              <a:t>Allow users to keep personalized lists of stocks to track</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9" name="Google Shape;359;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34348" y="999969"/>
            <a:ext cx="3444300" cy="3444300"/>
          </a:xfrm>
          <a:prstGeom prst="ellipse">
            <a:avLst/>
          </a:prstGeom>
          <a:solidFill>
            <a:schemeClr val="dk1">
              <a:alpha val="48627"/>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0" name="Google Shape;360;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084767" y="6350238"/>
            <a:ext cx="365700" cy="365100"/>
          </a:xfrm>
          <a:prstGeom prst="ellipse">
            <a:avLst/>
          </a:prstGeom>
          <a:solidFill>
            <a:srgbClr val="595959"/>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rtl="0">
              <a:lnSpc>
                <a:spcPct val="80000"/>
              </a:lnSpc>
              <a:spcBef>
                <a:spcPts val="0"/>
              </a:spcBef>
              <a:spcAft>
                <a:spcPts val="0"/>
              </a:spcAft>
              <a:buSzPts val="577"/>
              <a:buNone/>
            </a:pPr>
            <a:fld id="{00000000-1234-1234-1234-123412341234}" type="slidenum">
              <a:rPr lang="en-US" sz="577">
                <a:solidFill>
                  <a:srgbClr val="FFFFFF"/>
                </a:solidFill>
                <a:uFillTx/>
                <a:latin typeface="Arial"/>
                <a:ea typeface="Arial"/>
                <a:cs typeface="Arial"/>
                <a:sym typeface="Arial"/>
              </a:rPr>
              <a:t>‹#›</a:t>
            </a:fld>
            <a:endParaRPr sz="577">
              <a:solidFill>
                <a:srgbClr val="FFFFFF"/>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rgbClr val="6E6E71"/>
            </a:gs>
            <a:gs pos="50000">
              <a:srgbClr val="5B5C5F"/>
            </a:gs>
            <a:gs pos="100000">
              <a:srgbClr val="464849"/>
            </a:gs>
          </a:gsLst>
          <a:lin ang="5400000" scaled="0"/>
        </a:gra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4" name="Shape 36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5" name="Google Shape;36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53311" y="953311"/>
            <a:ext cx="10603149" cy="5263867"/>
          </a:xfrm>
          <a:prstGeom prst="roundRect">
            <a:avLst>
              <a:gd fmla="val 1566" name="adj"/>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6" name="Google Shape;366;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0080" y="640080"/>
            <a:ext cx="2752354" cy="2709275"/>
          </a:xfrm>
          <a:prstGeom prst="rect">
            <a:avLst/>
          </a:prstGeom>
          <a:solidFill>
            <a:schemeClr val="accent1"/>
          </a:solidFill>
          <a:ln cap="flat" cmpd="thinThick" w="174625">
            <a:solidFill>
              <a:schemeClr val="accent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90000"/>
              </a:lnSpc>
              <a:spcBef>
                <a:spcPts val="0"/>
              </a:spcBef>
              <a:spcAft>
                <a:spcPts val="0"/>
              </a:spcAft>
              <a:buClr>
                <a:srgbClr val="FFFFFF"/>
              </a:buClr>
              <a:buSzPts val="2800"/>
              <a:buFont typeface="Trebuchet MS"/>
              <a:buNone/>
            </a:pPr>
            <a:r>
              <a:rPr lang="en-US" sz="2800">
                <a:solidFill>
                  <a:srgbClr val="FFFFFF"/>
                </a:solidFill>
                <a:uFillTx/>
                <a:latin typeface="Trebuchet MS"/>
                <a:ea typeface="Trebuchet MS"/>
                <a:cs typeface="Trebuchet MS"/>
                <a:sym typeface="Trebuchet MS"/>
              </a:rPr>
              <a:t>User </a:t>
            </a:r>
            <a:r>
              <a:rPr lang="en-US" sz="2800">
                <a:solidFill>
                  <a:srgbClr val="FFFFFF"/>
                </a:solidFill>
                <a:uFillTx/>
              </a:rPr>
              <a:t>S</a:t>
            </a:r>
            <a:r>
              <a:rPr lang="en-US" sz="2800">
                <a:solidFill>
                  <a:srgbClr val="FFFFFF"/>
                </a:solidFill>
                <a:uFillTx/>
                <a:latin typeface="Trebuchet MS"/>
                <a:ea typeface="Trebuchet MS"/>
                <a:cs typeface="Trebuchet MS"/>
                <a:sym typeface="Trebuchet MS"/>
              </a:rPr>
              <a:t>tories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7" name="Google Shape;36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3F3F3F"/>
                </a:solidFill>
                <a:uFillTx/>
                <a:latin typeface="Arial"/>
                <a:ea typeface="Arial"/>
                <a:cs typeface="Arial"/>
                <a:sym typeface="Arial"/>
              </a:rPr>
              <a:t>‹#›</a:t>
            </a:fld>
            <a:endParaRPr sz="1200">
              <a:solidFill>
                <a:srgbClr val="3F3F3F"/>
              </a:solidFill>
              <a:uFillTx/>
              <a:latin typeface="Arial"/>
              <a:ea typeface="Arial"/>
              <a:cs typeface="Arial"/>
              <a:sym typeface="Arial"/>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8" name="Google Shape;368;p5"/>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4499110" y="1596707"/>
          <a:ext cx="3000000" cy="3000000"/>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table">
            <a:tbl>
              <a:tblPr bandRow="1" firstCol="1" firstRow="1">
                <a:noFill/>
                <a:tableStyleId>{42ECB376-4753-4387-8862-632544A9B07F}</a:tableStyleId>
              </a:tblPr>
              <a:tblGrid>
                <a:gridCol w="701700"/>
                <a:gridCol w="1327450"/>
                <a:gridCol w="2823525"/>
                <a:gridCol w="1174525"/>
              </a:tblGrid>
              <a:tr h="448450">
                <a:tc gridSpan="4">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User Account Creation</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hMerge="1"/>
                <a:tc hMerge="1"/>
                <a:tc hMerge="1"/>
              </a:tr>
              <a:tr h="448450">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US#</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Role</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Action</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Goal</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r>
              <a:tr h="657925">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1</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Unregistered User</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As a first-time user I want to be able to register on the website </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Secure My Account</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r>
              <a:tr h="657925">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2</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Unregistered User</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As a first-time user I want to have a unique user name</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Customize Account</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r>
              <a:tr h="657925">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3</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Unregistered user</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As a first-time user I want to have a </a:t>
                      </a:r>
                      <a:r>
                        <a:rPr lang="en-US" sz="1300">
                          <a:solidFill>
                            <a:srgbClr val="262626"/>
                          </a:solidFill>
                          <a:uFillTx/>
                        </a:rPr>
                        <a:t>secure </a:t>
                      </a:r>
                      <a:r>
                        <a:rPr cap="none" lang="en-US" strike="noStrike" sz="1300" u="none">
                          <a:solidFill>
                            <a:srgbClr val="262626"/>
                          </a:solidFill>
                          <a:uFillTx/>
                        </a:rPr>
                        <a:t>password</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Secure My Account</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28627"/>
                      </a:srgbClr>
                    </a:solidFill>
                  </a:tcPr>
                </a:tc>
              </a:tr>
              <a:tr h="657925">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4</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Registered User</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As a user I want to be able to access my account at anytime</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Availability</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38100">
                      <a:solidFill>
                        <a:srgbClr val="FFFFFF"/>
                      </a:solidFill>
                      <a:prstDash val="solid"/>
                      <a:round/>
                      <a:headEnd len="sm" type="none" w="sm"/>
                      <a:tailEnd len="sm" type="none" w="sm"/>
                    </a:lnB>
                    <a:solidFill>
                      <a:srgbClr val="878E8B">
                        <a:alpha val="13725"/>
                      </a:srgbClr>
                    </a:solidFill>
                  </a:tcPr>
                </a:tc>
              </a:tr>
              <a:tr h="448450">
                <a:tc>
                  <a:txBody>
                    <a:bodyPr/>
                    <a:lstStyle/>
                    <a:p>
                      <a:pPr algn="ctr" indent="0" lvl="0" marL="0" marR="0" rtl="0">
                        <a:lnSpc>
                          <a:spcPct val="107000"/>
                        </a:lnSpc>
                        <a:spcBef>
                          <a:spcPts val="0"/>
                        </a:spcBef>
                        <a:spcAft>
                          <a:spcPts val="0"/>
                        </a:spcAft>
                        <a:buClr>
                          <a:srgbClr val="000000"/>
                        </a:buClr>
                        <a:buSzPts val="1300"/>
                        <a:buFont typeface="Arial"/>
                        <a:buNone/>
                      </a:pPr>
                      <a:r>
                        <a:rPr b="1" cap="none" lang="en-US" strike="noStrike" sz="1300" u="none">
                          <a:solidFill>
                            <a:srgbClr val="FFFFFF"/>
                          </a:solidFill>
                          <a:uFillTx/>
                        </a:rPr>
                        <a:t> </a:t>
                      </a:r>
                      <a:endParaRPr b="1" cap="none" strike="noStrike" sz="1300" u="none">
                        <a:solidFill>
                          <a:srgbClr val="FFFFFF"/>
                        </a:solidFill>
                        <a:uFillTx/>
                        <a:latin typeface="Calibri"/>
                        <a:ea typeface="Calibri"/>
                        <a:cs typeface="Calibri"/>
                        <a:sym typeface="Calibri"/>
                      </a:endParaRPr>
                    </a:p>
                  </a:txBody>
                  <a:tcPr marB="110100" marL="183525" marR="110100" marT="110100">
                    <a:lnL cap="flat" cmpd="sng" w="9525">
                      <a:solidFill>
                        <a:srgbClr val="000000">
                          <a:alpha val="0"/>
                        </a:srgbClr>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636B68">
                        <a:alpha val="6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 </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 </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38100">
                      <a:solidFill>
                        <a:srgbClr val="FFFFFF"/>
                      </a:solidFill>
                      <a:prstDash val="solid"/>
                      <a:round/>
                      <a:headEnd len="sm" type="none" w="sm"/>
                      <a:tailEnd len="sm" type="none" w="sm"/>
                    </a:lnR>
                    <a:lnT cap="flat" cmpd="sng" w="38100">
                      <a:solidFill>
                        <a:srgbClr val="FFFFFF"/>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878E8B">
                        <a:alpha val="28627"/>
                      </a:srgbClr>
                    </a:solidFill>
                  </a:tcPr>
                </a:tc>
                <a:tc>
                  <a:txBody>
                    <a:bodyPr/>
                    <a:lstStyle/>
                    <a:p>
                      <a:pPr algn="ctr" indent="0" lvl="0" marL="0" marR="0" rtl="0">
                        <a:lnSpc>
                          <a:spcPct val="107000"/>
                        </a:lnSpc>
                        <a:spcBef>
                          <a:spcPts val="0"/>
                        </a:spcBef>
                        <a:spcAft>
                          <a:spcPts val="0"/>
                        </a:spcAft>
                        <a:buClr>
                          <a:srgbClr val="000000"/>
                        </a:buClr>
                        <a:buSzPts val="1300"/>
                        <a:buFont typeface="Arial"/>
                        <a:buNone/>
                      </a:pPr>
                      <a:r>
                        <a:rPr cap="none" lang="en-US" strike="noStrike" sz="1300" u="none">
                          <a:solidFill>
                            <a:srgbClr val="262626"/>
                          </a:solidFill>
                          <a:uFillTx/>
                        </a:rPr>
                        <a:t> </a:t>
                      </a:r>
                      <a:endParaRPr cap="none" strike="noStrike" sz="1300" u="none">
                        <a:solidFill>
                          <a:srgbClr val="262626"/>
                        </a:solidFill>
                        <a:uFillTx/>
                        <a:latin typeface="Calibri"/>
                        <a:ea typeface="Calibri"/>
                        <a:cs typeface="Calibri"/>
                        <a:sym typeface="Calibri"/>
                      </a:endParaRPr>
                    </a:p>
                  </a:txBody>
                  <a:tcPr marB="110100" marL="183525" marR="110100" marT="110100">
                    <a:lnL cap="flat" cmpd="sng" w="38100">
                      <a:solidFill>
                        <a:srgbClr val="FFFFFF"/>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38100">
                      <a:solidFill>
                        <a:srgbClr val="FFFFFF"/>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878E8B">
                        <a:alpha val="28627"/>
                      </a:srgbClr>
                    </a:solidFill>
                  </a:tcPr>
                </a:tc>
              </a:tr>
            </a:tbl>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rgbClr val="6E6E71"/>
            </a:gs>
            <a:gs pos="50000">
              <a:srgbClr val="5B5C5F"/>
            </a:gs>
            <a:gs pos="100000">
              <a:srgbClr val="464849"/>
            </a:gs>
          </a:gsLst>
          <a:lin ang="5400000" scaled="0"/>
        </a:gra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2" name="Shape 3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3" name="Google Shape;37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53311" y="953311"/>
            <a:ext cx="10603149" cy="5263867"/>
          </a:xfrm>
          <a:prstGeom prst="roundRect">
            <a:avLst>
              <a:gd fmla="val 1566" name="adj"/>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4" name="Google Shape;37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0080" y="640080"/>
            <a:ext cx="2752354" cy="2709275"/>
          </a:xfrm>
          <a:prstGeom prst="rect">
            <a:avLst/>
          </a:prstGeom>
          <a:solidFill>
            <a:schemeClr val="accent1"/>
          </a:solidFill>
          <a:ln cap="flat" cmpd="thinThick" w="174625">
            <a:solidFill>
              <a:schemeClr val="accent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90000"/>
              </a:lnSpc>
              <a:spcBef>
                <a:spcPts val="0"/>
              </a:spcBef>
              <a:spcAft>
                <a:spcPts val="0"/>
              </a:spcAft>
              <a:buClr>
                <a:srgbClr val="FFFFFF"/>
              </a:buClr>
              <a:buSzPts val="2800"/>
              <a:buFont typeface="Trebuchet MS"/>
              <a:buNone/>
            </a:pPr>
            <a:r>
              <a:rPr lang="en-US" sz="2800">
                <a:solidFill>
                  <a:srgbClr val="FFFFFF"/>
                </a:solidFill>
                <a:uFillTx/>
                <a:latin typeface="Trebuchet MS"/>
                <a:ea typeface="Trebuchet MS"/>
                <a:cs typeface="Trebuchet MS"/>
                <a:sym typeface="Trebuchet MS"/>
              </a:rPr>
              <a:t>User Stories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5" name="Google Shape;37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3F3F3F"/>
                </a:solidFill>
                <a:uFillTx/>
                <a:latin typeface="Arial"/>
                <a:ea typeface="Arial"/>
                <a:cs typeface="Arial"/>
                <a:sym typeface="Arial"/>
              </a:rPr>
              <a:t>‹#›</a:t>
            </a:fld>
            <a:endParaRPr sz="1200">
              <a:solidFill>
                <a:srgbClr val="3F3F3F"/>
              </a:solidFill>
              <a:uFillTx/>
              <a:latin typeface="Arial"/>
              <a:ea typeface="Arial"/>
              <a:cs typeface="Arial"/>
              <a:sym typeface="Arial"/>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6" name="Google Shape;376;p6"/>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4369456" y="1596707"/>
          <a:ext cx="3000000" cy="3000000"/>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table">
            <a:tbl>
              <a:tblPr bandRow="1" firstCol="1" firstRow="1">
                <a:noFill/>
                <a:tableStyleId>{46985BFF-FD9D-4C96-B769-23B9808F7A02}</a:tableStyleId>
              </a:tblPr>
              <a:tblGrid>
                <a:gridCol w="595075"/>
                <a:gridCol w="1491900"/>
                <a:gridCol w="2706925"/>
                <a:gridCol w="1492575"/>
              </a:tblGrid>
              <a:tr h="472525">
                <a:tc gridSpan="4">
                  <a:txBody>
                    <a:bodyPr/>
                    <a:lstStyle/>
                    <a:p>
                      <a:pPr algn="ctr" indent="0" lvl="0" marL="0" marR="0" rtl="0">
                        <a:lnSpc>
                          <a:spcPct val="107000"/>
                        </a:lnSpc>
                        <a:spcBef>
                          <a:spcPts val="0"/>
                        </a:spcBef>
                        <a:spcAft>
                          <a:spcPts val="0"/>
                        </a:spcAft>
                        <a:buClr>
                          <a:srgbClr val="000000"/>
                        </a:buClr>
                        <a:buSzPts val="1400"/>
                        <a:buFont typeface="Arial"/>
                        <a:buNone/>
                      </a:pPr>
                      <a:r>
                        <a:rPr b="0" cap="none" lang="en-US" strike="noStrike" sz="1400" u="none">
                          <a:solidFill>
                            <a:schemeClr val="lt1"/>
                          </a:solidFill>
                          <a:uFillTx/>
                        </a:rPr>
                        <a:t>ROLE MANAGEMENT</a:t>
                      </a:r>
                      <a:endParaRPr b="0" cap="none" strike="noStrike" sz="1400" u="none">
                        <a:solidFill>
                          <a:schemeClr val="lt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505356"/>
                    </a:solidFill>
                  </a:tcPr>
                </a:tc>
                <a:tc hMerge="1"/>
                <a:tc hMerge="1"/>
                <a:tc hMerge="1"/>
              </a:tr>
              <a:tr h="432775">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US#</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Role</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l"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		Action</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Goal</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r>
              <a:tr h="795900">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31</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l"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Administration	</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As the admin I want to access the database so that I can view all current emails</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Participate in communication for registered users</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r>
              <a:tr h="614350">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32</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l"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Administration</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As the admin I want site wide access </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So, I can manually resolve any issues</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r>
              <a:tr h="614350">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33</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l"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Administration</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As the admin I want to access the database</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To delete, update user’s information</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r>
              <a:tr h="614350">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34</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l"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Administration</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As the admin I want to create other administrators</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So, I can delegate task</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tcPr>
                </a:tc>
              </a:tr>
              <a:tr h="432775">
                <a:tc>
                  <a:txBody>
                    <a:bodyPr/>
                    <a:lstStyle/>
                    <a:p>
                      <a:pPr algn="ctr" indent="0" lvl="0" marL="0" marR="0" rtl="0">
                        <a:lnSpc>
                          <a:spcPct val="107000"/>
                        </a:lnSpc>
                        <a:spcBef>
                          <a:spcPts val="0"/>
                        </a:spcBef>
                        <a:spcAft>
                          <a:spcPts val="0"/>
                        </a:spcAft>
                        <a:buClr>
                          <a:srgbClr val="000000"/>
                        </a:buClr>
                        <a:buSzPts val="1100"/>
                        <a:buFont typeface="Arial"/>
                        <a:buNone/>
                      </a:pPr>
                      <a:r>
                        <a:rPr b="1" cap="none" lang="en-US" strike="noStrike" sz="1100" u="none">
                          <a:solidFill>
                            <a:schemeClr val="dk1"/>
                          </a:solidFill>
                          <a:uFillTx/>
                        </a:rPr>
                        <a:t> </a:t>
                      </a:r>
                      <a:endParaRPr b="1"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 </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 </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c>
                  <a:txBody>
                    <a:bodyPr/>
                    <a:lstStyle/>
                    <a:p>
                      <a:pPr algn="ctr" indent="0" lvl="0" marL="0" marR="0" rtl="0">
                        <a:lnSpc>
                          <a:spcPct val="107000"/>
                        </a:lnSpc>
                        <a:spcBef>
                          <a:spcPts val="0"/>
                        </a:spcBef>
                        <a:spcAft>
                          <a:spcPts val="0"/>
                        </a:spcAft>
                        <a:buClr>
                          <a:srgbClr val="000000"/>
                        </a:buClr>
                        <a:buSzPts val="1100"/>
                        <a:buFont typeface="Arial"/>
                        <a:buNone/>
                      </a:pPr>
                      <a:r>
                        <a:rPr cap="none" lang="en-US" strike="noStrike" sz="1100" u="none">
                          <a:solidFill>
                            <a:schemeClr val="dk1"/>
                          </a:solidFill>
                          <a:uFillTx/>
                        </a:rPr>
                        <a:t> </a:t>
                      </a:r>
                      <a:endParaRPr cap="none" strike="noStrike" sz="1100" u="none">
                        <a:solidFill>
                          <a:schemeClr val="dk1"/>
                        </a:solidFill>
                        <a:uFillTx/>
                        <a:latin typeface="Calibri"/>
                        <a:ea typeface="Calibri"/>
                        <a:cs typeface="Calibri"/>
                        <a:sym typeface="Calibri"/>
                      </a:endParaRPr>
                    </a:p>
                  </a:txBody>
                  <a:tcPr marB="114500" marL="114500" marR="114500" marT="11450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rgbClr val="000000">
                          <a:alpha val="0"/>
                        </a:srgbClr>
                      </a:solidFill>
                      <a:prstDash val="solid"/>
                      <a:round/>
                      <a:headEnd len="sm" type="none" w="sm"/>
                      <a:tailEnd len="sm" type="none" w="sm"/>
                    </a:lnT>
                    <a:lnB cap="flat" cmpd="sng" w="9525">
                      <a:solidFill>
                        <a:srgbClr val="000000">
                          <a:alpha val="0"/>
                        </a:srgbClr>
                      </a:solidFill>
                      <a:prstDash val="solid"/>
                      <a:round/>
                      <a:headEnd len="sm" type="none" w="sm"/>
                      <a:tailEnd len="sm" type="none" w="sm"/>
                    </a:lnB>
                    <a:solidFill>
                      <a:srgbClr val="000000">
                        <a:alpha val="6274"/>
                      </a:srgbClr>
                    </a:solidFill>
                  </a:tcPr>
                </a:tc>
              </a:tr>
            </a:tbl>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rgbClr val="6E6E71"/>
            </a:gs>
            <a:gs pos="50000">
              <a:srgbClr val="5B5C5F"/>
            </a:gs>
            <a:gs pos="100000">
              <a:srgbClr val="464849"/>
            </a:gs>
          </a:gsLst>
          <a:lin ang="5400000" scaled="0"/>
        </a:gra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0" name="Shape 3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1" name="Google Shape;381;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53311" y="953311"/>
            <a:ext cx="10603149" cy="5263867"/>
          </a:xfrm>
          <a:prstGeom prst="roundRect">
            <a:avLst>
              <a:gd fmla="val 1566" name="adj"/>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2" name="Google Shape;382;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0080" y="640080"/>
            <a:ext cx="2752354" cy="2709275"/>
          </a:xfrm>
          <a:prstGeom prst="rect">
            <a:avLst/>
          </a:prstGeom>
          <a:solidFill>
            <a:schemeClr val="accent1"/>
          </a:solidFill>
          <a:ln cap="flat" cmpd="thinThick" w="174625">
            <a:solidFill>
              <a:schemeClr val="accent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90000"/>
              </a:lnSpc>
              <a:spcBef>
                <a:spcPts val="0"/>
              </a:spcBef>
              <a:spcAft>
                <a:spcPts val="0"/>
              </a:spcAft>
              <a:buClr>
                <a:srgbClr val="FFFFFF"/>
              </a:buClr>
              <a:buSzPts val="2800"/>
              <a:buFont typeface="Trebuchet MS"/>
              <a:buNone/>
            </a:pPr>
            <a:r>
              <a:rPr lang="en-US" sz="2800">
                <a:solidFill>
                  <a:srgbClr val="FFFFFF"/>
                </a:solidFill>
                <a:uFillTx/>
                <a:latin typeface="Trebuchet MS"/>
                <a:ea typeface="Trebuchet MS"/>
                <a:cs typeface="Trebuchet MS"/>
                <a:sym typeface="Trebuchet MS"/>
              </a:rPr>
              <a:t>User Stories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3" name="Google Shape;383;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3F3F3F"/>
                </a:solidFill>
                <a:uFillTx/>
                <a:latin typeface="Arial"/>
                <a:ea typeface="Arial"/>
                <a:cs typeface="Arial"/>
                <a:sym typeface="Arial"/>
              </a:rPr>
              <a:t>‹#›</a:t>
            </a:fld>
            <a:endParaRPr sz="1200">
              <a:solidFill>
                <a:srgbClr val="3F3F3F"/>
              </a:solidFill>
              <a:uFillTx/>
              <a:latin typeface="Arial"/>
              <a:ea typeface="Arial"/>
              <a:cs typeface="Arial"/>
              <a:sym typeface="Arial"/>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4" name="Google Shape;384;p7"/>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4110665" y="1932202"/>
          <a:ext cx="3000000" cy="3000000"/>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table">
            <a:tbl>
              <a:tblPr bandRow="1" firstCol="1" firstRow="1">
                <a:noFill/>
                <a:tableStyleId>{D607980F-4944-4BE7-869D-34AB442484CD}</a:tableStyleId>
              </a:tblPr>
              <a:tblGrid>
                <a:gridCol w="833300"/>
                <a:gridCol w="1658100"/>
                <a:gridCol w="2884675"/>
                <a:gridCol w="1428000"/>
              </a:tblGrid>
              <a:tr h="546325">
                <a:tc gridSpan="4">
                  <a:txBody>
                    <a:bodyPr/>
                    <a:lstStyle/>
                    <a:p>
                      <a:pPr algn="ctr" indent="0" lvl="0" marL="0" marR="0" rtl="0">
                        <a:lnSpc>
                          <a:spcPct val="107000"/>
                        </a:lnSpc>
                        <a:spcBef>
                          <a:spcPts val="0"/>
                        </a:spcBef>
                        <a:spcAft>
                          <a:spcPts val="0"/>
                        </a:spcAft>
                        <a:buClr>
                          <a:srgbClr val="000000"/>
                        </a:buClr>
                        <a:buSzPts val="2000"/>
                        <a:buFont typeface="Arial"/>
                        <a:buNone/>
                      </a:pPr>
                      <a:r>
                        <a:rPr cap="none" lang="en-US" strike="noStrike" sz="2000" u="none">
                          <a:uFillTx/>
                        </a:rPr>
                        <a:t>Email Verification</a:t>
                      </a:r>
                      <a:endParaRPr b="1" cap="none" strike="noStrike" sz="2000" u="none">
                        <a:solidFill>
                          <a:srgbClr val="3F3F3F"/>
                        </a:solidFill>
                        <a:uFillTx/>
                        <a:latin typeface="Calibri"/>
                        <a:ea typeface="Calibri"/>
                        <a:cs typeface="Calibri"/>
                        <a:sym typeface="Calibri"/>
                      </a:endParaRPr>
                    </a:p>
                  </a:txBody>
                  <a:tcPr marB="101950" marL="203900" marR="152925" marT="101950"/>
                </a:tc>
                <a:tc hMerge="1"/>
                <a:tc hMerge="1"/>
                <a:tc hMerge="1"/>
              </a:tr>
              <a:tr h="458400">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US#</a:t>
                      </a:r>
                      <a:endParaRPr b="1"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Role</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l" indent="0" lvl="0" marL="0" marR="0" rtl="0">
                        <a:lnSpc>
                          <a:spcPct val="107000"/>
                        </a:lnSpc>
                        <a:spcBef>
                          <a:spcPts val="0"/>
                        </a:spcBef>
                        <a:spcAft>
                          <a:spcPts val="0"/>
                        </a:spcAft>
                        <a:buClr>
                          <a:srgbClr val="000000"/>
                        </a:buClr>
                        <a:buSzPts val="1400"/>
                        <a:buFont typeface="Arial"/>
                        <a:buNone/>
                      </a:pPr>
                      <a:r>
                        <a:rPr cap="none" lang="en-US" strike="noStrike" sz="1400" u="none">
                          <a:uFillTx/>
                        </a:rPr>
                        <a:t>		Action</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Goal</a:t>
                      </a:r>
                      <a:endParaRPr cap="none" strike="noStrike" sz="1400" u="none">
                        <a:solidFill>
                          <a:srgbClr val="3F3F3F"/>
                        </a:solidFill>
                        <a:uFillTx/>
                        <a:latin typeface="Calibri"/>
                        <a:ea typeface="Calibri"/>
                        <a:cs typeface="Calibri"/>
                        <a:sym typeface="Calibri"/>
                      </a:endParaRPr>
                    </a:p>
                  </a:txBody>
                  <a:tcPr marB="101950" marL="203900" marR="152925" marT="101950"/>
                </a:tc>
              </a:tr>
              <a:tr h="921450">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21</a:t>
                      </a:r>
                      <a:endParaRPr b="1"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l" indent="0" lvl="0" marL="0" marR="0" rtl="0">
                        <a:lnSpc>
                          <a:spcPct val="107000"/>
                        </a:lnSpc>
                        <a:spcBef>
                          <a:spcPts val="0"/>
                        </a:spcBef>
                        <a:spcAft>
                          <a:spcPts val="0"/>
                        </a:spcAft>
                        <a:buClr>
                          <a:srgbClr val="000000"/>
                        </a:buClr>
                        <a:buSzPts val="1400"/>
                        <a:buFont typeface="Arial"/>
                        <a:buNone/>
                      </a:pPr>
                      <a:r>
                        <a:rPr cap="none" lang="en-US" strike="noStrike" sz="1400" u="none">
                          <a:uFillTx/>
                        </a:rPr>
                        <a:t>Registered User	</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As a registered user I want to verify my email address </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Provide ways to be contacted</a:t>
                      </a:r>
                      <a:endParaRPr cap="none" strike="noStrike" sz="1400" u="none">
                        <a:solidFill>
                          <a:srgbClr val="3F3F3F"/>
                        </a:solidFill>
                        <a:uFillTx/>
                        <a:latin typeface="Calibri"/>
                        <a:ea typeface="Calibri"/>
                        <a:cs typeface="Calibri"/>
                        <a:sym typeface="Calibri"/>
                      </a:endParaRPr>
                    </a:p>
                  </a:txBody>
                  <a:tcPr marB="101950" marL="203900" marR="152925" marT="101950"/>
                </a:tc>
              </a:tr>
              <a:tr h="921450">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22</a:t>
                      </a:r>
                      <a:endParaRPr b="1"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Registered User</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As a registered user I want to be able to submit feedback </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Contact the application owners</a:t>
                      </a:r>
                      <a:endParaRPr cap="none" strike="noStrike" sz="1400" u="none">
                        <a:solidFill>
                          <a:srgbClr val="3F3F3F"/>
                        </a:solidFill>
                        <a:uFillTx/>
                        <a:latin typeface="Calibri"/>
                        <a:ea typeface="Calibri"/>
                        <a:cs typeface="Calibri"/>
                        <a:sym typeface="Calibri"/>
                      </a:endParaRPr>
                    </a:p>
                  </a:txBody>
                  <a:tcPr marB="101950" marL="203900" marR="152925" marT="101950"/>
                </a:tc>
              </a:tr>
              <a:tr h="458400">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 </a:t>
                      </a:r>
                      <a:endParaRPr b="1"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 </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 </a:t>
                      </a:r>
                      <a:endParaRPr cap="none" strike="noStrike" sz="1400" u="none">
                        <a:solidFill>
                          <a:srgbClr val="3F3F3F"/>
                        </a:solidFill>
                        <a:uFillTx/>
                        <a:latin typeface="Calibri"/>
                        <a:ea typeface="Calibri"/>
                        <a:cs typeface="Calibri"/>
                        <a:sym typeface="Calibri"/>
                      </a:endParaRPr>
                    </a:p>
                  </a:txBody>
                  <a:tcPr marB="101950" marL="203900" marR="152925" marT="101950"/>
                </a:tc>
                <a:tc>
                  <a:txBody>
                    <a:bodyPr/>
                    <a:lstStyle/>
                    <a:p>
                      <a:pPr algn="ctr" indent="0" lvl="0" marL="0" marR="0" rtl="0">
                        <a:lnSpc>
                          <a:spcPct val="107000"/>
                        </a:lnSpc>
                        <a:spcBef>
                          <a:spcPts val="0"/>
                        </a:spcBef>
                        <a:spcAft>
                          <a:spcPts val="0"/>
                        </a:spcAft>
                        <a:buClr>
                          <a:srgbClr val="000000"/>
                        </a:buClr>
                        <a:buSzPts val="1400"/>
                        <a:buFont typeface="Arial"/>
                        <a:buNone/>
                      </a:pPr>
                      <a:r>
                        <a:rPr cap="none" lang="en-US" strike="noStrike" sz="1400" u="none">
                          <a:uFillTx/>
                        </a:rPr>
                        <a:t> </a:t>
                      </a:r>
                      <a:endParaRPr cap="none" strike="noStrike" sz="1400" u="none">
                        <a:solidFill>
                          <a:srgbClr val="3F3F3F"/>
                        </a:solidFill>
                        <a:uFillTx/>
                        <a:latin typeface="Calibri"/>
                        <a:ea typeface="Calibri"/>
                        <a:cs typeface="Calibri"/>
                        <a:sym typeface="Calibri"/>
                      </a:endParaRPr>
                    </a:p>
                  </a:txBody>
                  <a:tcPr marB="101950" marL="203900" marR="152925" marT="101950"/>
                </a:tc>
              </a:tr>
            </a:tbl>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8" name="Shape 38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https://lh5.googleusercontent.com/XfkTUEnSbU0Aaulq2tBgiCytQmU9mywheQ8zoK6ckOiD30EbQ1E-omqCjJkPlz_F09c2QSfzGiPRLPcy-tGJ0E6vNL8eOKROTv4-JFlm4-EE0Oil-VyI_C4xP7pvIMR6KY3J0C-uQ_I" id="389" name="Google Shape;389;p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15911" t="10074"/>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 y="10"/>
            <a:ext cx="12191980" cy="685799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0" name="Google Shape;390;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88621" y="2277613"/>
            <a:ext cx="4703379" cy="4580387"/>
          </a:xfrm>
          <a:custGeom>
            <a:ahLst/>
            <a:cxnLst/>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8627"/>
            </a:schemeClr>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ctr" indent="0" lvl="0" marL="0" marR="0" rtl="0">
              <a:lnSpc>
                <a:spcPct val="100000"/>
              </a:lnSpc>
              <a:spcBef>
                <a:spcPts val="0"/>
              </a:spcBef>
              <a:spcAft>
                <a:spcPts val="0"/>
              </a:spcAft>
              <a:buClr>
                <a:schemeClr val="dk1"/>
              </a:buClr>
              <a:buSzPts val="1600"/>
              <a:buFont typeface="Arial"/>
              <a:buNone/>
            </a:pPr>
            <a:r>
              <a:rPr>
                <a:uFillTx/>
              </a:rPr>
              <a:t/>
            </a:r>
            <a:endParaRPr b="0" cap="none" i="0" strike="noStrike" sz="16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1" name="Google Shape;391;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22021" y="3231931"/>
            <a:ext cx="3852041" cy="183405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000"/>
              <a:buFont typeface="Trebuchet MS"/>
              <a:buNone/>
            </a:pPr>
            <a:r>
              <a:rPr lang="en-US" sz="4000">
                <a:solidFill>
                  <a:schemeClr val="dk1"/>
                </a:solidFill>
                <a:uFillTx/>
              </a:rPr>
              <a:t>Quality Assurance Testing</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2" name="Google Shape;392;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765161" y="2640943"/>
            <a:ext cx="365760" cy="365125"/>
          </a:xfrm>
          <a:prstGeom prst="ellipse">
            <a:avLst/>
          </a:prstGeom>
          <a:solidFill>
            <a:schemeClr val="lt1">
              <a:alpha val="28627"/>
            </a:schemeClr>
          </a:solidFill>
          <a:ln cap="flat" cmpd="sng" w="9525">
            <a:solidFill>
              <a:srgbClr val="3F3F3F"/>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90000"/>
              </a:lnSpc>
              <a:spcBef>
                <a:spcPts val="0"/>
              </a:spcBef>
              <a:spcAft>
                <a:spcPts val="0"/>
              </a:spcAft>
              <a:buSzPts val="1200"/>
              <a:buNone/>
            </a:pPr>
            <a:fld id="{00000000-1234-1234-1234-123412341234}" type="slidenum">
              <a:rPr lang="en-US" sz="1200">
                <a:solidFill>
                  <a:schemeClr val="dk1"/>
                </a:solidFill>
                <a:uFillTx/>
                <a:latin typeface="Calibri"/>
                <a:ea typeface="Calibri"/>
                <a:cs typeface="Calibri"/>
                <a:sym typeface="Calibri"/>
              </a:rPr>
              <a:t>‹#›</a:t>
            </a:fld>
            <a:endParaRPr sz="1200">
              <a:solidFill>
                <a:schemeClr val="dk1"/>
              </a:solidFill>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3" name="Google Shape;393;p8"/>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80331" y="5123793"/>
            <a:ext cx="935420" cy="0"/>
          </a:xfrm>
          <a:prstGeom prst="straightConnector1">
            <a:avLst/>
          </a:prstGeom>
          <a:noFill/>
          <a:ln cap="sq" cmpd="sng" w="25400">
            <a:solidFill>
              <a:srgbClr val="262626"/>
            </a:solidFill>
            <a:prstDash val="solid"/>
            <a:bevel/>
            <a:headEnd len="sm" type="none" w="sm"/>
            <a:tailEnd len="sm" type="none" w="sm"/>
          </a:ln>
        </p:spPr>
      </p:cxn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7" name="Shape 39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8" name="Google Shape;39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
            <a:ext cx="12192000" cy="6858001"/>
          </a:xfrm>
          <a:prstGeom prst="rect">
            <a:avLst/>
          </a:prstGeom>
          <a:solidFill>
            <a:schemeClr val="l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Arial"/>
              <a:buNone/>
            </a:pPr>
            <a:r>
              <a:rPr>
                <a:uFillTx/>
              </a:rPr>
              <a:t/>
            </a:r>
            <a:endParaRPr b="0" cap="none" i="0" strike="noStrike" sz="1800" u="none">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9" name="Google Shape;399;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7513" y="0"/>
            <a:ext cx="12584114" cy="6853238"/>
            <a:chOff x="-417513" y="0"/>
            <a:chExt cx="12584114" cy="6853238"/>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0" name="Google Shape;40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06513" y="0"/>
              <a:ext cx="3862388" cy="6843713"/>
            </a:xfrm>
            <a:custGeom>
              <a:ahLst/>
              <a:cxnLst/>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1" name="Google Shape;40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26725" y="9525"/>
              <a:ext cx="1539875" cy="555625"/>
            </a:xfrm>
            <a:custGeom>
              <a:ahLst/>
              <a:cxnLst/>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2" name="Google Shape;40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47313" y="5013325"/>
              <a:ext cx="1919288" cy="1830388"/>
            </a:xfrm>
            <a:custGeom>
              <a:ahLst/>
              <a:cxnLst/>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3" name="Google Shape;40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0775" y="0"/>
              <a:ext cx="3676650" cy="6843713"/>
            </a:xfrm>
            <a:custGeom>
              <a:ahLst/>
              <a:cxnLst/>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4" name="Google Shape;404;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02988" y="9525"/>
              <a:ext cx="963613" cy="366713"/>
            </a:xfrm>
            <a:custGeom>
              <a:ahLst/>
              <a:cxnLst/>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5" name="Google Shape;40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494963" y="5275263"/>
              <a:ext cx="1666875" cy="1577975"/>
            </a:xfrm>
            <a:custGeom>
              <a:ahLst/>
              <a:cxnLst/>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6" name="Google Shape;40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1713" y="0"/>
              <a:ext cx="3621088" cy="6843713"/>
            </a:xfrm>
            <a:custGeom>
              <a:ahLst/>
              <a:cxnLst/>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7" name="Google Shape;40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501438" y="9525"/>
              <a:ext cx="665163" cy="257175"/>
            </a:xfrm>
            <a:custGeom>
              <a:ahLst/>
              <a:cxnLst/>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8" name="Google Shape;40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41013" y="5408613"/>
              <a:ext cx="1525588" cy="1435100"/>
            </a:xfrm>
            <a:custGeom>
              <a:ahLst/>
              <a:cxnLst/>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9" name="Google Shape;40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1713" y="0"/>
              <a:ext cx="3244850" cy="6843713"/>
            </a:xfrm>
            <a:custGeom>
              <a:ahLst/>
              <a:cxnLst/>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0" name="Google Shape;41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802938" y="5518150"/>
              <a:ext cx="1363663" cy="1325563"/>
            </a:xfrm>
            <a:custGeom>
              <a:ahLst/>
              <a:cxnLst/>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1" name="Google Shape;41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9000" y="0"/>
              <a:ext cx="3230563" cy="6843713"/>
            </a:xfrm>
            <a:custGeom>
              <a:ahLst/>
              <a:cxnLst/>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2" name="Google Shape;41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79150" y="5694363"/>
              <a:ext cx="1187450" cy="1149350"/>
            </a:xfrm>
            <a:custGeom>
              <a:ahLst/>
              <a:cxnLst/>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3" name="Google Shape;41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4188" y="0"/>
              <a:ext cx="3421063" cy="6843713"/>
            </a:xfrm>
            <a:custGeom>
              <a:ahLst/>
              <a:cxnLst/>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4" name="Google Shape;414;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87125" y="6049963"/>
              <a:ext cx="879475" cy="793750"/>
            </a:xfrm>
            <a:custGeom>
              <a:ahLst/>
              <a:cxnLst/>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5" name="Google Shape;41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98488" y="0"/>
              <a:ext cx="2717800" cy="6843713"/>
            </a:xfrm>
            <a:custGeom>
              <a:ahLst/>
              <a:cxnLst/>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6" name="Google Shape;41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1938" y="0"/>
              <a:ext cx="2944813" cy="6843713"/>
            </a:xfrm>
            <a:custGeom>
              <a:ahLst/>
              <a:cxnLst/>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7" name="Google Shape;41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7513" y="0"/>
              <a:ext cx="2403475" cy="6843713"/>
            </a:xfrm>
            <a:custGeom>
              <a:ahLst/>
              <a:cxnLst/>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8" name="Google Shape;41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288" y="9525"/>
              <a:ext cx="1771650" cy="3198813"/>
            </a:xfrm>
            <a:custGeom>
              <a:ahLst/>
              <a:cxnLst/>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9" name="Google Shape;41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63" y="6016625"/>
              <a:ext cx="214313" cy="827088"/>
            </a:xfrm>
            <a:custGeom>
              <a:ahLst/>
              <a:cxnLst/>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0" name="Google Shape;42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288" y="0"/>
              <a:ext cx="1562100" cy="2228850"/>
            </a:xfrm>
            <a:custGeom>
              <a:ahLst/>
              <a:cxnLst/>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1" name="Google Shape;421;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0144" y="1699589"/>
            <a:ext cx="3674476" cy="3470421"/>
            <a:chOff x="697883" y="1816768"/>
            <a:chExt cx="3674476" cy="3470421"/>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2" name="Google Shape;42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7883" y="1816768"/>
              <a:ext cx="3674476" cy="50292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3" name="Google Shape;42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2380224" y="5014786"/>
              <a:ext cx="315988" cy="272403"/>
            </a:xfrm>
            <a:prstGeom prst="triangle">
              <a:avLst>
                <a:gd fmla="val 50000" name="adj"/>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4" name="Google Shape;424;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4075" y="2392840"/>
              <a:ext cx="3668284" cy="2624327"/>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5" name="Google Shape;42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04877" y="2415322"/>
            <a:ext cx="3451730" cy="239986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ctr" indent="0" lvl="0" marL="0" rtl="0">
              <a:lnSpc>
                <a:spcPct val="90000"/>
              </a:lnSpc>
              <a:spcBef>
                <a:spcPts val="0"/>
              </a:spcBef>
              <a:spcAft>
                <a:spcPts val="0"/>
              </a:spcAft>
              <a:buClr>
                <a:srgbClr val="FFFFFF"/>
              </a:buClr>
              <a:buSzPts val="4000"/>
              <a:buFont typeface="Trebuchet MS"/>
              <a:buNone/>
            </a:pPr>
            <a:r>
              <a:rPr lang="en-US" sz="4000">
                <a:solidFill>
                  <a:srgbClr val="FFFFFF"/>
                </a:solidFill>
                <a:uFillTx/>
                <a:latin typeface="Trebuchet MS"/>
                <a:ea typeface="Trebuchet MS"/>
                <a:cs typeface="Trebuchet MS"/>
                <a:sym typeface="Trebuchet MS"/>
              </a:rPr>
              <a:t>Functionality Testing</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6" name="Google Shape;42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469880" y="320040"/>
            <a:ext cx="914400" cy="320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r" indent="0" lvl="0" marL="0" rtl="0">
              <a:lnSpc>
                <a:spcPct val="100000"/>
              </a:lnSpc>
              <a:spcBef>
                <a:spcPts val="0"/>
              </a:spcBef>
              <a:spcAft>
                <a:spcPts val="0"/>
              </a:spcAft>
              <a:buSzPts val="1200"/>
              <a:buNone/>
            </a:pPr>
            <a:fld id="{00000000-1234-1234-1234-123412341234}" type="slidenum">
              <a:rPr lang="en-US" sz="1200">
                <a:solidFill>
                  <a:srgbClr val="7F7F7F"/>
                </a:solidFill>
                <a:uFillTx/>
                <a:latin typeface="Arial"/>
                <a:ea typeface="Arial"/>
                <a:cs typeface="Arial"/>
                <a:sym typeface="Arial"/>
              </a:rPr>
              <a:t>‹#›</a:t>
            </a:fld>
            <a:endParaRPr sz="1200">
              <a:solidFill>
                <a:srgbClr val="7F7F7F"/>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7" name="Google Shape;42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20640" y="804672"/>
            <a:ext cx="6281928" cy="524865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469900" lvl="0" marL="457200" marR="0" rtl="0">
              <a:lnSpc>
                <a:spcPct val="90000"/>
              </a:lnSpc>
              <a:spcBef>
                <a:spcPts val="0"/>
              </a:spcBef>
              <a:spcAft>
                <a:spcPts val="0"/>
              </a:spcAft>
              <a:buClr>
                <a:schemeClr val="dk1"/>
              </a:buClr>
              <a:buSzPts val="2000"/>
              <a:buFont typeface="Arial"/>
              <a:buChar char="•"/>
            </a:pPr>
            <a:r>
              <a:rPr b="0" cap="none" i="0" lang="en-US" strike="noStrike" sz="2000" u="none">
                <a:solidFill>
                  <a:schemeClr val="dk1"/>
                </a:solidFill>
                <a:uFillTx/>
                <a:latin typeface="Arial"/>
                <a:ea typeface="Arial"/>
                <a:cs typeface="Arial"/>
                <a:sym typeface="Arial"/>
              </a:rPr>
              <a:t>Since the front end of our project will be HTML base the first system testing that we will do is functionality testing to make sure that the website works as specified. We will test the following:</a:t>
            </a:r>
            <a:endParaRPr b="0" cap="none" i="0" strike="noStrike" sz="1400" u="none">
              <a:solidFill>
                <a:srgbClr val="000000"/>
              </a:solidFill>
              <a:uFillTx/>
              <a:latin typeface="Arial"/>
              <a:ea typeface="Arial"/>
              <a:cs typeface="Arial"/>
              <a:sym typeface="Arial"/>
            </a:endParaRPr>
          </a:p>
          <a:p>
            <a:pPr algn="l" indent="0" lvl="0" marL="0" marR="0" rtl="0">
              <a:lnSpc>
                <a:spcPct val="90000"/>
              </a:lnSpc>
              <a:spcBef>
                <a:spcPts val="1600"/>
              </a:spcBef>
              <a:spcAft>
                <a:spcPts val="0"/>
              </a:spcAft>
              <a:buClr>
                <a:srgbClr val="000000"/>
              </a:buClr>
              <a:buSzPts val="2000"/>
              <a:buFont typeface="Arial"/>
              <a:buNone/>
            </a:pPr>
            <a:br>
              <a:rPr b="0" cap="none" i="0" lang="en-US" strike="noStrike" sz="2000" u="none">
                <a:solidFill>
                  <a:schemeClr val="dk1"/>
                </a:solidFill>
                <a:uFillTx/>
                <a:latin typeface="Arial"/>
                <a:ea typeface="Arial"/>
                <a:cs typeface="Arial"/>
                <a:sym typeface="Arial"/>
              </a:rPr>
            </a:br>
            <a:endParaRPr b="0" cap="none" i="0" strike="noStrike" sz="2000" u="none">
              <a:solidFill>
                <a:schemeClr val="dk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2019-09-19T00:25:58Z</dcterms:created>
</cp:coreProperties>
</file>