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Nuni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fefacb6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fefacb6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29f02f8e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29f02f8e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29f02f8e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29f02f8e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29f02f8e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29f02f8e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29f02f8e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29f02f8e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29f02f8e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29f02f8e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48653" y="14652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Stock Predictor</a:t>
            </a:r>
            <a:endParaRPr sz="48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923575" y="36040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Samuel Khalil, Dave Osterhoff, Yunfan Yang, Zheng Zeng, 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Chenson Johnson, Binju Shrestha, </a:t>
            </a:r>
            <a:r>
              <a:rPr lang="en" sz="1150">
                <a:latin typeface="Roboto"/>
                <a:ea typeface="Roboto"/>
                <a:cs typeface="Roboto"/>
                <a:sym typeface="Roboto"/>
              </a:rPr>
              <a:t>Zhuoming Lei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35" name="Google Shape;135;p14"/>
          <p:cNvSpPr txBox="1"/>
          <p:nvPr>
            <p:ph idx="4294967295" type="body"/>
          </p:nvPr>
        </p:nvSpPr>
        <p:spPr>
          <a:xfrm>
            <a:off x="819150" y="1990725"/>
            <a:ext cx="77211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Stock market is becoming more and more unpredictable due to large number of predictiveand computerized trading.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Our goal through this project is to build unified model using known strategies (i.e </a:t>
            </a:r>
            <a:r>
              <a:rPr lang="en" sz="1800">
                <a:solidFill>
                  <a:srgbClr val="000000"/>
                </a:solidFill>
              </a:rPr>
              <a:t>t</a:t>
            </a:r>
            <a:r>
              <a:rPr lang="en" sz="1800">
                <a:solidFill>
                  <a:srgbClr val="000000"/>
                </a:solidFill>
              </a:rPr>
              <a:t>echnical </a:t>
            </a:r>
            <a:r>
              <a:rPr lang="en" sz="1800">
                <a:solidFill>
                  <a:srgbClr val="000000"/>
                </a:solidFill>
              </a:rPr>
              <a:t>a</a:t>
            </a:r>
            <a:r>
              <a:rPr lang="en" sz="1800">
                <a:solidFill>
                  <a:srgbClr val="000000"/>
                </a:solidFill>
              </a:rPr>
              <a:t>nalysis) and provide guidance about investments.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The system shall also display various measures and historical return of the given stock based on various buy and sell points. </a:t>
            </a:r>
            <a:endParaRPr sz="18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849" y="3748824"/>
            <a:ext cx="1095000" cy="10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and Challenges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Lack of experience and </a:t>
            </a:r>
            <a:r>
              <a:rPr b="1" lang="en" sz="1400"/>
              <a:t>unfamiliar</a:t>
            </a:r>
            <a:r>
              <a:rPr b="1" lang="en" sz="1400"/>
              <a:t> with how the stock market works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We need to refresh ourselves with some programming languages such as Python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 We also need to learn how to use machine languages to predict the stock market since we don’t have any experience with machine learning techniques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b="1" lang="en" sz="1400"/>
              <a:t>Time frame for this project is low and everyone’s schedule does not align perfectly so there may be some scheduling problems</a:t>
            </a:r>
            <a:endParaRPr b="1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Plan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8772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Every group member must be prepared to put in 40 to 60 hours in the first week in order to refresh themselves on Python.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Set aside at least 10 hours to watch YouTube videos on how the stock market works and to look for examples of predictive software already in the marketplace.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Have group decisions in the first week and make a concrete time to meet via in person or by Skype.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Group members support and help each other in the areas that they are lacking.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Build a unified model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Output predicted stock market price bi-weekly 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Create a user-friendly interface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The system must be able to access historical data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Must have login capabilities for the user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Project Plan</a:t>
            </a:r>
            <a:endParaRPr sz="3600"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Develop software to predict the price of the stock market in the next 2 weeks through the help of historical data and algorithm calculations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The software provides guidance to the users in the stock market business in order to help the users with their investment 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We will implement  the problem using machine learning techniques</a:t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Tools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Programming Language - </a:t>
            </a:r>
            <a:r>
              <a:rPr b="1" lang="en" sz="1800"/>
              <a:t>Python</a:t>
            </a:r>
            <a:endParaRPr b="1"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Flask Framework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Programming Tool - </a:t>
            </a:r>
            <a:r>
              <a:rPr b="1" lang="en" sz="1800"/>
              <a:t>Visual Studio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Configuration Manager - </a:t>
            </a:r>
            <a:r>
              <a:rPr b="1" lang="en" sz="1800"/>
              <a:t>Github, Google Drive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Server - </a:t>
            </a:r>
            <a:r>
              <a:rPr b="1" lang="en" sz="1800"/>
              <a:t>Azure or AWS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