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58ac4e9d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658ac4e9d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9467ee22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9467ee22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79467ee22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050e5e4e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65050e5e4e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9467ee22c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9467ee22c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79467ee22c_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215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627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823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2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2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2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2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12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5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1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115697" y="-1233312"/>
            <a:ext cx="2166577" cy="2458370"/>
            <a:chOff x="10225382" y="6572118"/>
            <a:chExt cx="3924857" cy="4453454"/>
          </a:xfrm>
        </p:grpSpPr>
        <p:sp>
          <p:nvSpPr>
            <p:cNvPr id="56" name="Google Shape;56;p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333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henson.pythonanywher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1524000" y="2751117"/>
            <a:ext cx="6618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StockWatch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504023" y="4238569"/>
            <a:ext cx="6618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David Osterhoff, Yunfan Yang, Zheng Zeng, Zhuoming Lei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95998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Sprints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21"/>
          <p:cNvGrpSpPr/>
          <p:nvPr/>
        </p:nvGrpSpPr>
        <p:grpSpPr>
          <a:xfrm>
            <a:off x="5257825" y="407220"/>
            <a:ext cx="6513600" cy="2395368"/>
            <a:chOff x="0" y="49392"/>
            <a:chExt cx="6513600" cy="2841480"/>
          </a:xfrm>
        </p:grpSpPr>
        <p:sp>
          <p:nvSpPr>
            <p:cNvPr id="331" name="Google Shape;331;p21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66825" y="116214"/>
              <a:ext cx="6380100" cy="8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Created Authentication System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66824" y="1579519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Created HTML And CSS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335" name="Google Shape;335;p21"/>
          <p:cNvSpPr/>
          <p:nvPr/>
        </p:nvSpPr>
        <p:spPr>
          <a:xfrm>
            <a:off x="5268300" y="2802600"/>
            <a:ext cx="6513600" cy="1145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5481575" y="2986425"/>
            <a:ext cx="59115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Created Database 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337" name="Google Shape;337;p21"/>
          <p:cNvGrpSpPr/>
          <p:nvPr/>
        </p:nvGrpSpPr>
        <p:grpSpPr>
          <a:xfrm>
            <a:off x="5268300" y="3340328"/>
            <a:ext cx="6513600" cy="1801875"/>
            <a:chOff x="0" y="-719164"/>
            <a:chExt cx="6513600" cy="2137456"/>
          </a:xfrm>
        </p:grpSpPr>
        <p:sp>
          <p:nvSpPr>
            <p:cNvPr id="338" name="Google Shape;338;p21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lt1"/>
                  </a:solidFill>
                </a:rPr>
                <a:t>Hosted Our Site  </a:t>
              </a:r>
              <a:endParaRPr sz="3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66749" y="-719164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 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340" name="Google Shape;340;p21"/>
          <p:cNvSpPr txBox="1"/>
          <p:nvPr/>
        </p:nvSpPr>
        <p:spPr>
          <a:xfrm>
            <a:off x="5383225" y="5520950"/>
            <a:ext cx="59115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Created Database 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341" name="Google Shape;341;p21"/>
          <p:cNvGrpSpPr/>
          <p:nvPr/>
        </p:nvGrpSpPr>
        <p:grpSpPr>
          <a:xfrm>
            <a:off x="5247350" y="4518951"/>
            <a:ext cx="6534550" cy="1840612"/>
            <a:chOff x="66825" y="116214"/>
            <a:chExt cx="6534550" cy="2183407"/>
          </a:xfrm>
        </p:grpSpPr>
        <p:sp>
          <p:nvSpPr>
            <p:cNvPr id="342" name="Google Shape;342;p21"/>
            <p:cNvSpPr txBox="1"/>
            <p:nvPr/>
          </p:nvSpPr>
          <p:spPr>
            <a:xfrm>
              <a:off x="66825" y="116214"/>
              <a:ext cx="6380100" cy="8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7775" y="930720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lt1"/>
                  </a:solidFill>
                </a:rPr>
                <a:t>Use Machine Learning Language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924375" y="4737800"/>
            <a:ext cx="2486700" cy="5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3F3F3"/>
                </a:solidFill>
              </a:rPr>
              <a:t>I</a:t>
            </a:r>
            <a:r>
              <a:rPr lang="en-US" sz="1400">
                <a:solidFill>
                  <a:srgbClr val="F3F3F3"/>
                </a:solidFill>
              </a:rPr>
              <a:t>mplemented the authentication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2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2"/>
          <p:cNvSpPr txBox="1"/>
          <p:nvPr>
            <p:ph type="title"/>
          </p:nvPr>
        </p:nvSpPr>
        <p:spPr>
          <a:xfrm>
            <a:off x="2349129" y="425850"/>
            <a:ext cx="7781400" cy="85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</a:t>
            </a:r>
            <a:r>
              <a:rPr lang="en-US"/>
              <a:t>print </a:t>
            </a:r>
            <a:r>
              <a:rPr lang="en-US"/>
              <a:t>T</a:t>
            </a:r>
            <a:r>
              <a:rPr lang="en-US"/>
              <a:t>imeline</a:t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1238775" y="3689750"/>
            <a:ext cx="1430100" cy="9090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</a:t>
            </a:r>
            <a:r>
              <a:rPr lang="en-US" sz="1100"/>
              <a:t>print 1</a:t>
            </a:r>
            <a:endParaRPr sz="1100"/>
          </a:p>
        </p:txBody>
      </p:sp>
      <p:cxnSp>
        <p:nvCxnSpPr>
          <p:cNvPr id="353" name="Google Shape;353;p22"/>
          <p:cNvCxnSpPr/>
          <p:nvPr/>
        </p:nvCxnSpPr>
        <p:spPr>
          <a:xfrm flipH="1" rot="10800000">
            <a:off x="710475" y="3622275"/>
            <a:ext cx="106143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4" name="Google Shape;354;p22"/>
          <p:cNvSpPr/>
          <p:nvPr/>
        </p:nvSpPr>
        <p:spPr>
          <a:xfrm>
            <a:off x="3138263" y="2646900"/>
            <a:ext cx="1430100" cy="909000"/>
          </a:xfrm>
          <a:prstGeom prst="diamond">
            <a:avLst/>
          </a:prstGeom>
          <a:solidFill>
            <a:srgbClr val="B9E4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Sprint 2</a:t>
            </a:r>
            <a:endParaRPr sz="1100"/>
          </a:p>
        </p:txBody>
      </p:sp>
      <p:sp>
        <p:nvSpPr>
          <p:cNvPr id="355" name="Google Shape;355;p22"/>
          <p:cNvSpPr/>
          <p:nvPr/>
        </p:nvSpPr>
        <p:spPr>
          <a:xfrm>
            <a:off x="4867525" y="3689750"/>
            <a:ext cx="1430100" cy="9090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Sprint 3</a:t>
            </a:r>
            <a:endParaRPr sz="1100"/>
          </a:p>
        </p:txBody>
      </p:sp>
      <p:sp>
        <p:nvSpPr>
          <p:cNvPr id="356" name="Google Shape;356;p22"/>
          <p:cNvSpPr/>
          <p:nvPr/>
        </p:nvSpPr>
        <p:spPr>
          <a:xfrm>
            <a:off x="6538225" y="2646900"/>
            <a:ext cx="1430100" cy="909000"/>
          </a:xfrm>
          <a:prstGeom prst="diamond">
            <a:avLst/>
          </a:prstGeom>
          <a:solidFill>
            <a:srgbClr val="B9E4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Sprint 4</a:t>
            </a:r>
            <a:endParaRPr sz="1100"/>
          </a:p>
        </p:txBody>
      </p:sp>
      <p:sp>
        <p:nvSpPr>
          <p:cNvPr id="357" name="Google Shape;357;p22"/>
          <p:cNvSpPr/>
          <p:nvPr/>
        </p:nvSpPr>
        <p:spPr>
          <a:xfrm>
            <a:off x="8700425" y="3689738"/>
            <a:ext cx="1430100" cy="909000"/>
          </a:xfrm>
          <a:prstGeom prst="diamond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Sprint 5</a:t>
            </a:r>
            <a:endParaRPr sz="1100"/>
          </a:p>
        </p:txBody>
      </p:sp>
      <p:sp>
        <p:nvSpPr>
          <p:cNvPr id="358" name="Google Shape;358;p22"/>
          <p:cNvSpPr txBox="1"/>
          <p:nvPr/>
        </p:nvSpPr>
        <p:spPr>
          <a:xfrm>
            <a:off x="2983325" y="1178100"/>
            <a:ext cx="1740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Implemented user interface and did quality assurance test on authentication system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4867525" y="4767525"/>
            <a:ext cx="1608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update html design and created webpage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http://chenson.pythonanywhere.com/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6297625" y="1404225"/>
            <a:ext cx="174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Added historical data tab in our webpage which allows us to reveal its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8611025" y="4773525"/>
            <a:ext cx="1608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Updated server and added buy and sell tab to our webpage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8462200" y="2025300"/>
            <a:ext cx="2727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/>
          <p:nvPr/>
        </p:nvSpPr>
        <p:spPr>
          <a:xfrm>
            <a:off x="0" y="0"/>
            <a:ext cx="4635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 txBox="1"/>
          <p:nvPr>
            <p:ph type="title"/>
          </p:nvPr>
        </p:nvSpPr>
        <p:spPr>
          <a:xfrm>
            <a:off x="388650" y="677875"/>
            <a:ext cx="40062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800">
                <a:solidFill>
                  <a:srgbClr val="FFFFFF"/>
                </a:solidFill>
              </a:rPr>
              <a:t>Technologies Used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69" name="Google Shape;369;p23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4839475" y="325975"/>
            <a:ext cx="7033500" cy="6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Python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Flask Framework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Sql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Html &amp; CSS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Machine learning Language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Pythonanywhere</a:t>
            </a:r>
            <a:r>
              <a:rPr lang="en-US" sz="3000">
                <a:solidFill>
                  <a:srgbClr val="FFFFFF"/>
                </a:solidFill>
              </a:rPr>
              <a:t> Server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Github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Google Docs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Trello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Matplot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Visual Studios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5093375" y="866701"/>
            <a:ext cx="6470400" cy="5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Getting </a:t>
            </a:r>
            <a:r>
              <a:rPr lang="en-US" sz="2400">
                <a:solidFill>
                  <a:srgbClr val="FFFFFF"/>
                </a:solidFill>
              </a:rPr>
              <a:t>familiar</a:t>
            </a:r>
            <a:r>
              <a:rPr lang="en-US" sz="2400">
                <a:solidFill>
                  <a:srgbClr val="FFFFFF"/>
                </a:solidFill>
              </a:rPr>
              <a:t> with Python and Flask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Low time frame for project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Working with databases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Getting historical data from webpages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Integrating charts in our front end work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Working with datasets (such as finding reliable datasets and convert it to an </a:t>
            </a:r>
            <a:r>
              <a:rPr lang="en-US" sz="2400">
                <a:solidFill>
                  <a:srgbClr val="FFFFFF"/>
                </a:solidFill>
              </a:rPr>
              <a:t>appropriate</a:t>
            </a:r>
            <a:r>
              <a:rPr lang="en-US" sz="2400">
                <a:solidFill>
                  <a:srgbClr val="FFFFFF"/>
                </a:solidFill>
              </a:rPr>
              <a:t> format)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Trouble with running python script through html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Inexperience</a:t>
            </a:r>
            <a:r>
              <a:rPr lang="en-US" sz="2400">
                <a:solidFill>
                  <a:srgbClr val="FFFFFF"/>
                </a:solidFill>
              </a:rPr>
              <a:t> with machine languages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386" name="Google Shape;386;p25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444500" y="1681163"/>
            <a:ext cx="51579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Milestones</a:t>
            </a:r>
            <a:endParaRPr/>
          </a:p>
        </p:txBody>
      </p:sp>
      <p:sp>
        <p:nvSpPr>
          <p:cNvPr id="388" name="Google Shape;388;p25"/>
          <p:cNvSpPr txBox="1"/>
          <p:nvPr>
            <p:ph idx="2" type="body"/>
          </p:nvPr>
        </p:nvSpPr>
        <p:spPr>
          <a:xfrm>
            <a:off x="6500812" y="1681163"/>
            <a:ext cx="51579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89" name="Google Shape;389;p25"/>
          <p:cNvSpPr txBox="1"/>
          <p:nvPr>
            <p:ph idx="3" type="body"/>
          </p:nvPr>
        </p:nvSpPr>
        <p:spPr>
          <a:xfrm>
            <a:off x="444500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Program will build models that appear to ‘learn’ correctly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Models generally exhibit positive reward trends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Made models for each symbol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90" name="Google Shape;390;p25"/>
          <p:cNvSpPr txBox="1"/>
          <p:nvPr>
            <p:ph idx="4" type="body"/>
          </p:nvPr>
        </p:nvSpPr>
        <p:spPr>
          <a:xfrm>
            <a:off x="6475412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Symbols with small amounts of data don’t work properly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Making the graphs easy to understand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0392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Demo</a:t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99" name="Google Shape;3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