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raud Detection"/>
          <p:cNvSpPr txBox="1"/>
          <p:nvPr/>
        </p:nvSpPr>
        <p:spPr>
          <a:xfrm>
            <a:off x="5276799" y="4646270"/>
            <a:ext cx="245120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Fraud Detection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creen Shot 2019-12-10 at 7.41.37 PM.png" descr="Screen Shot 2019-12-10 at 7.41.3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82345"/>
            <a:ext cx="13004800" cy="58330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creen Shot 2019-12-10 at 7.41.49 PM.png" descr="Screen Shot 2019-12-10 at 7.41.4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12824"/>
            <a:ext cx="13004800" cy="58370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creen Shot 2019-12-10 at 7.41.58 PM.png" descr="Screen Shot 2019-12-10 at 7.41.5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2325"/>
            <a:ext cx="13004800" cy="32622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Screen Shot 2019-12-10 at 7.42.10 PM.png" descr="Screen Shot 2019-12-10 at 7.42.1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3330663"/>
            <a:ext cx="13004800" cy="32806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Screen Shot 2019-12-10 at 7.42.23 PM.png" descr="Screen Shot 2019-12-10 at 7.42.23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5850" y="6712069"/>
            <a:ext cx="13056500" cy="32622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creen Shot 2019-12-10 at 7.42.33 PM.png" descr="Screen Shot 2019-12-10 at 7.42.3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54825"/>
            <a:ext cx="13004800" cy="32530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Screen Shot 2019-12-10 at 7.42.42 PM.png" descr="Screen Shot 2019-12-10 at 7.42.4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5097949"/>
            <a:ext cx="13004800" cy="32752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creen Shot 2019-12-10 at 7.42.56 PM.png" descr="Screen Shot 2019-12-10 at 7.42.5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79328"/>
            <a:ext cx="13004800" cy="32640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Screen Shot 2019-12-10 at 7.43.04 PM.png" descr="Screen Shot 2019-12-10 at 7.43.0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5269926"/>
            <a:ext cx="13004800" cy="3223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creen Shot 2019-12-10 at 7.43.13 PM.png" descr="Screen Shot 2019-12-10 at 7.43.1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423327"/>
            <a:ext cx="13004800" cy="32567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creen Shot 2019-12-10 at 7.43.22 PM.png" descr="Screen Shot 2019-12-10 at 7.43.2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06151"/>
            <a:ext cx="13004800" cy="5823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