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308599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8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7" y="-138499"/>
            <a:ext cx="13525503" cy="9017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2"/>
            <a:ext cx="5880100" cy="39200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aud Detection"/>
          <p:cNvSpPr txBox="1"/>
          <p:nvPr/>
        </p:nvSpPr>
        <p:spPr>
          <a:xfrm>
            <a:off x="5276798" y="4646269"/>
            <a:ext cx="24512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Fraud 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creen Shot 2019-12-10 at 7.43.22 PM.png" descr="Screen Shot 2019-12-10 at 7.43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65112"/>
            <a:ext cx="13004800" cy="5823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creen Shot 2019-12-10 at 7.59.48 PM.png" descr="Screen Shot 2019-12-10 at 7.59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56735"/>
            <a:ext cx="13004800" cy="3240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creen Shot 2019-12-10 at 7.59.41 PM.png" descr="Screen Shot 2019-12-10 at 7.59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50282"/>
            <a:ext cx="13004800" cy="3253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creen Shot 2019-12-10 at 7.41.37 PM.png" descr="Screen Shot 2019-12-10 at 7.41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60282"/>
            <a:ext cx="13004800" cy="5833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creen Shot 2019-12-10 at 7.41.49 PM.png" descr="Screen Shot 2019-12-10 at 7.41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58254"/>
            <a:ext cx="13004800" cy="5837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 Shot 2019-12-10 at 7.41.58 PM.png" descr="Screen Shot 2019-12-10 at 7.41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2326"/>
            <a:ext cx="13004800" cy="3262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reen Shot 2019-12-10 at 7.42.10 PM.png" descr="Screen Shot 2019-12-10 at 7.42.1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330662"/>
            <a:ext cx="13004800" cy="3280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Screen Shot 2019-12-10 at 7.42.23 PM.png" descr="Screen Shot 2019-12-10 at 7.42.2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5850" y="6712069"/>
            <a:ext cx="13056501" cy="3262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creen Shot 2019-12-10 at 7.42.33 PM.png" descr="Screen Shot 2019-12-10 at 7.42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54825"/>
            <a:ext cx="13004800" cy="3253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Screen Shot 2019-12-10 at 7.42.42 PM.png" descr="Screen Shot 2019-12-10 at 7.42.4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097948"/>
            <a:ext cx="13004800" cy="3275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creen Shot 2019-12-10 at 7.42.56 PM.png" descr="Screen Shot 2019-12-10 at 7.42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79328"/>
            <a:ext cx="13004800" cy="3264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Screen Shot 2019-12-10 at 7.43.04 PM.png" descr="Screen Shot 2019-12-10 at 7.43.0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269926"/>
            <a:ext cx="13004800" cy="3223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creen Shot 2019-12-10 at 7.43.13 PM.png" descr="Screen Shot 2019-12-10 at 7.43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48430"/>
            <a:ext cx="13004800" cy="3256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