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08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9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7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4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0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5194D0-7C52-49D2-B503-DFDEA69F664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5697-48B2-48EA-92EA-74DBE480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6380" y="1362075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Autumn” by P.B. Shelley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0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0"/>
            <a:ext cx="10182755" cy="6790532"/>
          </a:xfrm>
        </p:spPr>
      </p:pic>
    </p:spTree>
    <p:extLst>
      <p:ext uri="{BB962C8B-B14F-4D97-AF65-F5344CB8AC3E}">
        <p14:creationId xmlns:p14="http://schemas.microsoft.com/office/powerpoint/2010/main" val="30030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4" y="-1"/>
            <a:ext cx="10317162" cy="6859191"/>
          </a:xfrm>
        </p:spPr>
      </p:pic>
    </p:spTree>
    <p:extLst>
      <p:ext uri="{BB962C8B-B14F-4D97-AF65-F5344CB8AC3E}">
        <p14:creationId xmlns:p14="http://schemas.microsoft.com/office/powerpoint/2010/main" val="10309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0"/>
            <a:ext cx="10245725" cy="6858000"/>
          </a:xfrm>
        </p:spPr>
      </p:pic>
    </p:spTree>
    <p:extLst>
      <p:ext uri="{BB962C8B-B14F-4D97-AF65-F5344CB8AC3E}">
        <p14:creationId xmlns:p14="http://schemas.microsoft.com/office/powerpoint/2010/main" val="103147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-1"/>
            <a:ext cx="10159999" cy="6715125"/>
          </a:xfrm>
        </p:spPr>
      </p:pic>
    </p:spTree>
    <p:extLst>
      <p:ext uri="{BB962C8B-B14F-4D97-AF65-F5344CB8AC3E}">
        <p14:creationId xmlns:p14="http://schemas.microsoft.com/office/powerpoint/2010/main" val="207563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0"/>
            <a:ext cx="10202863" cy="6912768"/>
          </a:xfrm>
        </p:spPr>
      </p:pic>
    </p:spTree>
    <p:extLst>
      <p:ext uri="{BB962C8B-B14F-4D97-AF65-F5344CB8AC3E}">
        <p14:creationId xmlns:p14="http://schemas.microsoft.com/office/powerpoint/2010/main" val="416453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0"/>
            <a:ext cx="10231437" cy="6869906"/>
          </a:xfrm>
        </p:spPr>
      </p:pic>
    </p:spTree>
    <p:extLst>
      <p:ext uri="{BB962C8B-B14F-4D97-AF65-F5344CB8AC3E}">
        <p14:creationId xmlns:p14="http://schemas.microsoft.com/office/powerpoint/2010/main" val="8928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-1"/>
            <a:ext cx="10317163" cy="6827043"/>
          </a:xfrm>
        </p:spPr>
      </p:pic>
    </p:spTree>
    <p:extLst>
      <p:ext uri="{BB962C8B-B14F-4D97-AF65-F5344CB8AC3E}">
        <p14:creationId xmlns:p14="http://schemas.microsoft.com/office/powerpoint/2010/main" val="90150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374313" cy="6794897"/>
          </a:xfrm>
        </p:spPr>
      </p:pic>
    </p:spTree>
    <p:extLst>
      <p:ext uri="{BB962C8B-B14F-4D97-AF65-F5344CB8AC3E}">
        <p14:creationId xmlns:p14="http://schemas.microsoft.com/office/powerpoint/2010/main" val="38602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02888" cy="6923484"/>
          </a:xfrm>
        </p:spPr>
      </p:pic>
    </p:spTree>
    <p:extLst>
      <p:ext uri="{BB962C8B-B14F-4D97-AF65-F5344CB8AC3E}">
        <p14:creationId xmlns:p14="http://schemas.microsoft.com/office/powerpoint/2010/main" val="3372592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7</Words>
  <Application>Microsoft Office PowerPoint</Application>
  <PresentationFormat>Широкоэкранный</PresentationFormat>
  <Paragraphs>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Ион</vt:lpstr>
      <vt:lpstr>“Autumn” by P.B. Shelley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“Autumn” by P.B. Shelley </dc:title>
  <dc:creator>Ogabek</dc:creator>
  <cp:lastModifiedBy>Ogabek</cp:lastModifiedBy>
  <cp:revision>1</cp:revision>
  <dcterms:created xsi:type="dcterms:W3CDTF">2021-12-08T18:34:55Z</dcterms:created>
  <dcterms:modified xsi:type="dcterms:W3CDTF">2021-12-08T18:39:52Z</dcterms:modified>
</cp:coreProperties>
</file>