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Encode Sans Semi Condensed"/>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F00A8B-09B2-493F-843F-F5953970FA63}">
  <a:tblStyle styleId="{F6F00A8B-09B2-493F-843F-F5953970FA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EncodeSansSemiCondensed-regular.fntdata"/><Relationship Id="rId10" Type="http://schemas.openxmlformats.org/officeDocument/2006/relationships/slide" Target="slides/slide5.xml"/><Relationship Id="rId12" Type="http://schemas.openxmlformats.org/officeDocument/2006/relationships/font" Target="fonts/EncodeSansSemiCondense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518d8cc6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518d8cc6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fe33d86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fe33d86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518d8cc6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518d8cc6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518d8cc6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518d8cc6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95700" y="3158400"/>
            <a:ext cx="9239700" cy="2002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3702150" y="3083967"/>
            <a:ext cx="1739700" cy="148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829500" y="773250"/>
            <a:ext cx="7485000" cy="1629600"/>
          </a:xfrm>
          <a:prstGeom prst="rect">
            <a:avLst/>
          </a:prstGeom>
        </p:spPr>
        <p:txBody>
          <a:bodyPr anchorCtr="0" anchor="ctr" bIns="91425" lIns="91425" spcFirstLastPara="1" rIns="91425" wrap="square" tIns="91425">
            <a:noAutofit/>
          </a:bodyPr>
          <a:lstStyle>
            <a:lvl1pPr lvl="0" algn="ctr">
              <a:spcBef>
                <a:spcPts val="0"/>
              </a:spcBef>
              <a:spcAft>
                <a:spcPts val="0"/>
              </a:spcAft>
              <a:buSzPts val="5000"/>
              <a:buNone/>
              <a:defRPr b="1" sz="5000"/>
            </a:lvl1pPr>
            <a:lvl2pPr lvl="1" algn="ctr">
              <a:spcBef>
                <a:spcPts val="0"/>
              </a:spcBef>
              <a:spcAft>
                <a:spcPts val="0"/>
              </a:spcAft>
              <a:buSzPts val="5000"/>
              <a:buNone/>
              <a:defRPr b="1" sz="5000"/>
            </a:lvl2pPr>
            <a:lvl3pPr lvl="2" algn="ctr">
              <a:spcBef>
                <a:spcPts val="0"/>
              </a:spcBef>
              <a:spcAft>
                <a:spcPts val="0"/>
              </a:spcAft>
              <a:buSzPts val="5000"/>
              <a:buNone/>
              <a:defRPr b="1" sz="5000"/>
            </a:lvl3pPr>
            <a:lvl4pPr lvl="3" algn="ctr">
              <a:spcBef>
                <a:spcPts val="0"/>
              </a:spcBef>
              <a:spcAft>
                <a:spcPts val="0"/>
              </a:spcAft>
              <a:buSzPts val="5000"/>
              <a:buNone/>
              <a:defRPr b="1" sz="5000"/>
            </a:lvl4pPr>
            <a:lvl5pPr lvl="4" algn="ctr">
              <a:spcBef>
                <a:spcPts val="0"/>
              </a:spcBef>
              <a:spcAft>
                <a:spcPts val="0"/>
              </a:spcAft>
              <a:buSzPts val="5000"/>
              <a:buNone/>
              <a:defRPr b="1" sz="5000"/>
            </a:lvl5pPr>
            <a:lvl6pPr lvl="5" algn="ctr">
              <a:spcBef>
                <a:spcPts val="0"/>
              </a:spcBef>
              <a:spcAft>
                <a:spcPts val="0"/>
              </a:spcAft>
              <a:buSzPts val="5000"/>
              <a:buNone/>
              <a:defRPr b="1" sz="5000"/>
            </a:lvl6pPr>
            <a:lvl7pPr lvl="6" algn="ctr">
              <a:spcBef>
                <a:spcPts val="0"/>
              </a:spcBef>
              <a:spcAft>
                <a:spcPts val="0"/>
              </a:spcAft>
              <a:buSzPts val="5000"/>
              <a:buNone/>
              <a:defRPr b="1" sz="5000"/>
            </a:lvl7pPr>
            <a:lvl8pPr lvl="7" algn="ctr">
              <a:spcBef>
                <a:spcPts val="0"/>
              </a:spcBef>
              <a:spcAft>
                <a:spcPts val="0"/>
              </a:spcAft>
              <a:buSzPts val="5000"/>
              <a:buNone/>
              <a:defRPr b="1" sz="5000"/>
            </a:lvl8pPr>
            <a:lvl9pPr lvl="8" algn="ctr">
              <a:spcBef>
                <a:spcPts val="0"/>
              </a:spcBef>
              <a:spcAft>
                <a:spcPts val="0"/>
              </a:spcAft>
              <a:buSzPts val="5000"/>
              <a:buNone/>
              <a:defRPr b="1" sz="5000"/>
            </a:lvl9pPr>
          </a:lstStyle>
          <a:p/>
        </p:txBody>
      </p:sp>
      <p:sp>
        <p:nvSpPr>
          <p:cNvPr id="12" name="Google Shape;12;p2"/>
          <p:cNvSpPr txBox="1"/>
          <p:nvPr>
            <p:ph idx="1" type="subTitle"/>
          </p:nvPr>
        </p:nvSpPr>
        <p:spPr>
          <a:xfrm>
            <a:off x="3112625" y="3562850"/>
            <a:ext cx="2919000" cy="1194000"/>
          </a:xfrm>
          <a:prstGeom prst="rect">
            <a:avLst/>
          </a:prstGeom>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chemeClr val="dk1"/>
              </a:buClr>
              <a:buSzPts val="5200"/>
              <a:buNone/>
              <a:defRPr sz="40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1"/>
          <p:cNvSpPr txBox="1"/>
          <p:nvPr>
            <p:ph type="title"/>
          </p:nvPr>
        </p:nvSpPr>
        <p:spPr>
          <a:xfrm>
            <a:off x="629875" y="1712250"/>
            <a:ext cx="21855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52" name="Google Shape;52;p11"/>
          <p:cNvSpPr txBox="1"/>
          <p:nvPr>
            <p:ph hasCustomPrompt="1" idx="2" type="title"/>
          </p:nvPr>
        </p:nvSpPr>
        <p:spPr>
          <a:xfrm>
            <a:off x="3514725" y="1866675"/>
            <a:ext cx="4110000" cy="8676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b="1" sz="5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p11"/>
          <p:cNvSpPr txBox="1"/>
          <p:nvPr>
            <p:ph idx="1" type="body"/>
          </p:nvPr>
        </p:nvSpPr>
        <p:spPr>
          <a:xfrm>
            <a:off x="3514725" y="2831350"/>
            <a:ext cx="4110000" cy="848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marR="0" rtl="0" algn="l">
              <a:lnSpc>
                <a:spcPct val="115000"/>
              </a:lnSpc>
              <a:spcBef>
                <a:spcPts val="1600"/>
              </a:spcBef>
              <a:spcAft>
                <a:spcPts val="0"/>
              </a:spcAft>
              <a:buSzPts val="1400"/>
              <a:buChar char="○"/>
              <a:defRPr/>
            </a:lvl2pPr>
            <a:lvl3pPr indent="-317500" lvl="2" marL="1371600" marR="0" rtl="0" algn="l">
              <a:lnSpc>
                <a:spcPct val="115000"/>
              </a:lnSpc>
              <a:spcBef>
                <a:spcPts val="1600"/>
              </a:spcBef>
              <a:spcAft>
                <a:spcPts val="0"/>
              </a:spcAft>
              <a:buSzPts val="1400"/>
              <a:buChar char="■"/>
              <a:defRPr/>
            </a:lvl3pPr>
            <a:lvl4pPr indent="-317500" lvl="3" marL="1828800" marR="0" rtl="0" algn="l">
              <a:lnSpc>
                <a:spcPct val="115000"/>
              </a:lnSpc>
              <a:spcBef>
                <a:spcPts val="1600"/>
              </a:spcBef>
              <a:spcAft>
                <a:spcPts val="0"/>
              </a:spcAft>
              <a:buSzPts val="1400"/>
              <a:buChar char="●"/>
              <a:defRPr/>
            </a:lvl4pPr>
            <a:lvl5pPr indent="-317500" lvl="4" marL="2286000" marR="0" rtl="0" algn="l">
              <a:lnSpc>
                <a:spcPct val="115000"/>
              </a:lnSpc>
              <a:spcBef>
                <a:spcPts val="1600"/>
              </a:spcBef>
              <a:spcAft>
                <a:spcPts val="0"/>
              </a:spcAft>
              <a:buSzPts val="1400"/>
              <a:buChar char="○"/>
              <a:defRPr/>
            </a:lvl5pPr>
            <a:lvl6pPr indent="-317500" lvl="5" marL="2743200" marR="0" rtl="0" algn="l">
              <a:lnSpc>
                <a:spcPct val="115000"/>
              </a:lnSpc>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 name="Shape 55"/>
        <p:cNvGrpSpPr/>
        <p:nvPr/>
      </p:nvGrpSpPr>
      <p:grpSpPr>
        <a:xfrm>
          <a:off x="0" y="0"/>
          <a:ext cx="0" cy="0"/>
          <a:chOff x="0" y="0"/>
          <a:chExt cx="0" cy="0"/>
        </a:xfrm>
      </p:grpSpPr>
      <p:sp>
        <p:nvSpPr>
          <p:cNvPr id="56" name="Google Shape;56;p13"/>
          <p:cNvSpPr/>
          <p:nvPr/>
        </p:nvSpPr>
        <p:spPr>
          <a:xfrm>
            <a:off x="5917050" y="542575"/>
            <a:ext cx="6846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917050" y="2850325"/>
            <a:ext cx="6846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3618950" y="542575"/>
            <a:ext cx="6846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3622650" y="2850325"/>
            <a:ext cx="6846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hasCustomPrompt="1" type="title"/>
          </p:nvPr>
        </p:nvSpPr>
        <p:spPr>
          <a:xfrm>
            <a:off x="3517750" y="945025"/>
            <a:ext cx="2102700" cy="4062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2" name="Google Shape;62;p13"/>
          <p:cNvSpPr txBox="1"/>
          <p:nvPr>
            <p:ph idx="1" type="subTitle"/>
          </p:nvPr>
        </p:nvSpPr>
        <p:spPr>
          <a:xfrm>
            <a:off x="3517750" y="1336675"/>
            <a:ext cx="21018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63" name="Google Shape;63;p13"/>
          <p:cNvSpPr txBox="1"/>
          <p:nvPr>
            <p:ph idx="2" type="subTitle"/>
          </p:nvPr>
        </p:nvSpPr>
        <p:spPr>
          <a:xfrm>
            <a:off x="3517750" y="1783200"/>
            <a:ext cx="2103300" cy="7200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64" name="Google Shape;64;p13"/>
          <p:cNvSpPr txBox="1"/>
          <p:nvPr>
            <p:ph idx="3" type="title"/>
          </p:nvPr>
        </p:nvSpPr>
        <p:spPr>
          <a:xfrm>
            <a:off x="629875" y="1712250"/>
            <a:ext cx="21855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65" name="Google Shape;65;p13"/>
          <p:cNvSpPr txBox="1"/>
          <p:nvPr>
            <p:ph hasCustomPrompt="1" idx="4" type="title"/>
          </p:nvPr>
        </p:nvSpPr>
        <p:spPr>
          <a:xfrm>
            <a:off x="5815600" y="945025"/>
            <a:ext cx="2100600" cy="4062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6" name="Google Shape;66;p13"/>
          <p:cNvSpPr txBox="1"/>
          <p:nvPr>
            <p:ph idx="5" type="subTitle"/>
          </p:nvPr>
        </p:nvSpPr>
        <p:spPr>
          <a:xfrm>
            <a:off x="5815600" y="1336675"/>
            <a:ext cx="2099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67" name="Google Shape;67;p13"/>
          <p:cNvSpPr txBox="1"/>
          <p:nvPr>
            <p:ph idx="6" type="subTitle"/>
          </p:nvPr>
        </p:nvSpPr>
        <p:spPr>
          <a:xfrm>
            <a:off x="5815600" y="1783200"/>
            <a:ext cx="2103300" cy="7200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68" name="Google Shape;68;p13"/>
          <p:cNvSpPr txBox="1"/>
          <p:nvPr>
            <p:ph hasCustomPrompt="1" idx="7" type="title"/>
          </p:nvPr>
        </p:nvSpPr>
        <p:spPr>
          <a:xfrm>
            <a:off x="3517750" y="3249125"/>
            <a:ext cx="2102100" cy="4062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69" name="Google Shape;69;p13"/>
          <p:cNvSpPr txBox="1"/>
          <p:nvPr>
            <p:ph idx="8" type="subTitle"/>
          </p:nvPr>
        </p:nvSpPr>
        <p:spPr>
          <a:xfrm>
            <a:off x="3517750" y="3636275"/>
            <a:ext cx="21012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70" name="Google Shape;70;p13"/>
          <p:cNvSpPr txBox="1"/>
          <p:nvPr>
            <p:ph idx="9" type="subTitle"/>
          </p:nvPr>
        </p:nvSpPr>
        <p:spPr>
          <a:xfrm>
            <a:off x="3517750" y="4076750"/>
            <a:ext cx="2103300" cy="7200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71" name="Google Shape;71;p13"/>
          <p:cNvSpPr txBox="1"/>
          <p:nvPr>
            <p:ph hasCustomPrompt="1" idx="13" type="title"/>
          </p:nvPr>
        </p:nvSpPr>
        <p:spPr>
          <a:xfrm>
            <a:off x="5815600" y="3249125"/>
            <a:ext cx="2100600" cy="4062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2000"/>
              <a:buNone/>
              <a:defRPr b="1">
                <a:solidFill>
                  <a:schemeClr val="dk2"/>
                </a:solidFill>
              </a:defRPr>
            </a:lvl1pPr>
            <a:lvl2pPr lvl="1" rtl="0">
              <a:lnSpc>
                <a:spcPct val="115000"/>
              </a:lnSpc>
              <a:spcBef>
                <a:spcPts val="0"/>
              </a:spcBef>
              <a:spcAft>
                <a:spcPts val="0"/>
              </a:spcAft>
              <a:buSzPts val="2000"/>
              <a:buNone/>
              <a:defRPr sz="2000"/>
            </a:lvl2pPr>
            <a:lvl3pPr lvl="2" rtl="0">
              <a:lnSpc>
                <a:spcPct val="115000"/>
              </a:lnSpc>
              <a:spcBef>
                <a:spcPts val="0"/>
              </a:spcBef>
              <a:spcAft>
                <a:spcPts val="0"/>
              </a:spcAft>
              <a:buSzPts val="2000"/>
              <a:buNone/>
              <a:defRPr sz="2000"/>
            </a:lvl3pPr>
            <a:lvl4pPr lvl="3" rtl="0">
              <a:lnSpc>
                <a:spcPct val="115000"/>
              </a:lnSpc>
              <a:spcBef>
                <a:spcPts val="0"/>
              </a:spcBef>
              <a:spcAft>
                <a:spcPts val="0"/>
              </a:spcAft>
              <a:buSzPts val="2000"/>
              <a:buNone/>
              <a:defRPr sz="2000"/>
            </a:lvl4pPr>
            <a:lvl5pPr lvl="4" rtl="0">
              <a:lnSpc>
                <a:spcPct val="115000"/>
              </a:lnSpc>
              <a:spcBef>
                <a:spcPts val="0"/>
              </a:spcBef>
              <a:spcAft>
                <a:spcPts val="0"/>
              </a:spcAft>
              <a:buSzPts val="2000"/>
              <a:buNone/>
              <a:defRPr sz="2000"/>
            </a:lvl5pPr>
            <a:lvl6pPr lvl="5" rtl="0">
              <a:lnSpc>
                <a:spcPct val="115000"/>
              </a:lnSpc>
              <a:spcBef>
                <a:spcPts val="0"/>
              </a:spcBef>
              <a:spcAft>
                <a:spcPts val="0"/>
              </a:spcAft>
              <a:buSzPts val="2000"/>
              <a:buNone/>
              <a:defRPr sz="2000"/>
            </a:lvl6pPr>
            <a:lvl7pPr lvl="6" rtl="0">
              <a:lnSpc>
                <a:spcPct val="115000"/>
              </a:lnSpc>
              <a:spcBef>
                <a:spcPts val="0"/>
              </a:spcBef>
              <a:spcAft>
                <a:spcPts val="0"/>
              </a:spcAft>
              <a:buSzPts val="2000"/>
              <a:buNone/>
              <a:defRPr sz="2000"/>
            </a:lvl7pPr>
            <a:lvl8pPr lvl="7" rtl="0">
              <a:lnSpc>
                <a:spcPct val="115000"/>
              </a:lnSpc>
              <a:spcBef>
                <a:spcPts val="0"/>
              </a:spcBef>
              <a:spcAft>
                <a:spcPts val="0"/>
              </a:spcAft>
              <a:buSzPts val="2000"/>
              <a:buNone/>
              <a:defRPr sz="2000"/>
            </a:lvl8pPr>
            <a:lvl9pPr lvl="8" rtl="0">
              <a:lnSpc>
                <a:spcPct val="115000"/>
              </a:lnSpc>
              <a:spcBef>
                <a:spcPts val="0"/>
              </a:spcBef>
              <a:spcAft>
                <a:spcPts val="0"/>
              </a:spcAft>
              <a:buSzPts val="2000"/>
              <a:buNone/>
              <a:defRPr sz="2000"/>
            </a:lvl9pPr>
          </a:lstStyle>
          <a:p>
            <a:r>
              <a:t>xx%</a:t>
            </a:r>
          </a:p>
        </p:txBody>
      </p:sp>
      <p:sp>
        <p:nvSpPr>
          <p:cNvPr id="72" name="Google Shape;72;p13"/>
          <p:cNvSpPr txBox="1"/>
          <p:nvPr>
            <p:ph idx="14" type="subTitle"/>
          </p:nvPr>
        </p:nvSpPr>
        <p:spPr>
          <a:xfrm>
            <a:off x="5815600" y="3636275"/>
            <a:ext cx="2099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73" name="Google Shape;73;p13"/>
          <p:cNvSpPr txBox="1"/>
          <p:nvPr>
            <p:ph idx="15" type="subTitle"/>
          </p:nvPr>
        </p:nvSpPr>
        <p:spPr>
          <a:xfrm>
            <a:off x="5815600" y="4076750"/>
            <a:ext cx="2103300" cy="7200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74" name="Shape 74"/>
        <p:cNvGrpSpPr/>
        <p:nvPr/>
      </p:nvGrpSpPr>
      <p:grpSpPr>
        <a:xfrm>
          <a:off x="0" y="0"/>
          <a:ext cx="0" cy="0"/>
          <a:chOff x="0" y="0"/>
          <a:chExt cx="0" cy="0"/>
        </a:xfrm>
      </p:grpSpPr>
      <p:sp>
        <p:nvSpPr>
          <p:cNvPr id="75" name="Google Shape;75;p14"/>
          <p:cNvSpPr/>
          <p:nvPr/>
        </p:nvSpPr>
        <p:spPr>
          <a:xfrm>
            <a:off x="6248400" y="-79800"/>
            <a:ext cx="28956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idx="1" type="subTitle"/>
          </p:nvPr>
        </p:nvSpPr>
        <p:spPr>
          <a:xfrm flipH="1">
            <a:off x="1595075" y="50"/>
            <a:ext cx="3242100" cy="5143500"/>
          </a:xfrm>
          <a:prstGeom prst="rect">
            <a:avLst/>
          </a:prstGeom>
        </p:spPr>
        <p:txBody>
          <a:bodyPr anchorCtr="0" anchor="ctr" bIns="91425" lIns="91425" spcFirstLastPara="1" rIns="91425" wrap="square" tIns="91425">
            <a:noAutofit/>
          </a:bodyPr>
          <a:lstStyle>
            <a:lvl1pPr indent="-127000" lvl="0" marL="0" marR="0" rtl="0" algn="r">
              <a:lnSpc>
                <a:spcPct val="115000"/>
              </a:lnSpc>
              <a:spcBef>
                <a:spcPts val="0"/>
              </a:spcBef>
              <a:spcAft>
                <a:spcPts val="0"/>
              </a:spcAft>
              <a:buClr>
                <a:schemeClr val="dk1"/>
              </a:buClr>
              <a:buSzPts val="2000"/>
              <a:buNone/>
              <a:defRPr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77" name="Google Shape;77;p14"/>
          <p:cNvSpPr txBox="1"/>
          <p:nvPr>
            <p:ph type="title"/>
          </p:nvPr>
        </p:nvSpPr>
        <p:spPr>
          <a:xfrm flipH="1">
            <a:off x="6328500" y="1712250"/>
            <a:ext cx="2185500" cy="1719000"/>
          </a:xfrm>
          <a:prstGeom prst="rect">
            <a:avLst/>
          </a:prstGeom>
        </p:spPr>
        <p:txBody>
          <a:bodyPr anchorCtr="0" anchor="ctr" bIns="91425" lIns="91425" spcFirstLastPara="1" rIns="91425" wrap="square" tIns="91425">
            <a:noAutofit/>
          </a:bodyPr>
          <a:lstStyle>
            <a:lvl1pPr lvl="0" rtl="0" algn="r">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78" name="Google Shape;78;p14"/>
          <p:cNvSpPr/>
          <p:nvPr/>
        </p:nvSpPr>
        <p:spPr>
          <a:xfrm rot="-5402642">
            <a:off x="5275357" y="2349975"/>
            <a:ext cx="3903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79" name="Shape 79"/>
        <p:cNvGrpSpPr/>
        <p:nvPr/>
      </p:nvGrpSpPr>
      <p:grpSpPr>
        <a:xfrm>
          <a:off x="0" y="0"/>
          <a:ext cx="0" cy="0"/>
          <a:chOff x="0" y="0"/>
          <a:chExt cx="0" cy="0"/>
        </a:xfrm>
      </p:grpSpPr>
      <p:sp>
        <p:nvSpPr>
          <p:cNvPr id="80" name="Google Shape;80;p15"/>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txBox="1"/>
          <p:nvPr>
            <p:ph type="title"/>
          </p:nvPr>
        </p:nvSpPr>
        <p:spPr>
          <a:xfrm>
            <a:off x="629875" y="1712250"/>
            <a:ext cx="22644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82" name="Google Shape;82;p15"/>
          <p:cNvSpPr txBox="1"/>
          <p:nvPr>
            <p:ph idx="1" type="subTitle"/>
          </p:nvPr>
        </p:nvSpPr>
        <p:spPr>
          <a:xfrm>
            <a:off x="4374125" y="398900"/>
            <a:ext cx="3551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3" name="Google Shape;83;p15"/>
          <p:cNvSpPr txBox="1"/>
          <p:nvPr>
            <p:ph idx="2" type="subTitle"/>
          </p:nvPr>
        </p:nvSpPr>
        <p:spPr>
          <a:xfrm>
            <a:off x="4374125" y="843156"/>
            <a:ext cx="35562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4" name="Google Shape;84;p15"/>
          <p:cNvSpPr txBox="1"/>
          <p:nvPr>
            <p:ph idx="3" type="subTitle"/>
          </p:nvPr>
        </p:nvSpPr>
        <p:spPr>
          <a:xfrm>
            <a:off x="4374125" y="3651120"/>
            <a:ext cx="3551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5" name="Google Shape;85;p15"/>
          <p:cNvSpPr txBox="1"/>
          <p:nvPr>
            <p:ph idx="4" type="subTitle"/>
          </p:nvPr>
        </p:nvSpPr>
        <p:spPr>
          <a:xfrm>
            <a:off x="4374125" y="4099201"/>
            <a:ext cx="35562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6" name="Google Shape;86;p15"/>
          <p:cNvSpPr txBox="1"/>
          <p:nvPr>
            <p:ph idx="5" type="subTitle"/>
          </p:nvPr>
        </p:nvSpPr>
        <p:spPr>
          <a:xfrm>
            <a:off x="4374125" y="2024610"/>
            <a:ext cx="3551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87" name="Google Shape;87;p15"/>
          <p:cNvSpPr txBox="1"/>
          <p:nvPr>
            <p:ph idx="6" type="subTitle"/>
          </p:nvPr>
        </p:nvSpPr>
        <p:spPr>
          <a:xfrm>
            <a:off x="4374125" y="2468916"/>
            <a:ext cx="35562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point 2">
  <p:cSld name="CUSTOM_6">
    <p:spTree>
      <p:nvGrpSpPr>
        <p:cNvPr id="88" name="Shape 88"/>
        <p:cNvGrpSpPr/>
        <p:nvPr/>
      </p:nvGrpSpPr>
      <p:grpSpPr>
        <a:xfrm>
          <a:off x="0" y="0"/>
          <a:ext cx="0" cy="0"/>
          <a:chOff x="0" y="0"/>
          <a:chExt cx="0" cy="0"/>
        </a:xfrm>
      </p:grpSpPr>
      <p:sp>
        <p:nvSpPr>
          <p:cNvPr id="89" name="Google Shape;89;p16"/>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ph idx="1" type="body"/>
          </p:nvPr>
        </p:nvSpPr>
        <p:spPr>
          <a:xfrm>
            <a:off x="3520925" y="336975"/>
            <a:ext cx="4896900" cy="44697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1600"/>
              </a:spcBef>
              <a:spcAft>
                <a:spcPts val="0"/>
              </a:spcAft>
              <a:buSzPts val="1400"/>
              <a:buChar char="○"/>
              <a:defRPr sz="1200"/>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1" name="Google Shape;91;p16"/>
          <p:cNvSpPr txBox="1"/>
          <p:nvPr>
            <p:ph type="title"/>
          </p:nvPr>
        </p:nvSpPr>
        <p:spPr>
          <a:xfrm>
            <a:off x="633875" y="1712250"/>
            <a:ext cx="19983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AND_TWO_COLUMNS_1_1">
    <p:spTree>
      <p:nvGrpSpPr>
        <p:cNvPr id="92" name="Shape 92"/>
        <p:cNvGrpSpPr/>
        <p:nvPr/>
      </p:nvGrpSpPr>
      <p:grpSpPr>
        <a:xfrm>
          <a:off x="0" y="0"/>
          <a:ext cx="0" cy="0"/>
          <a:chOff x="0" y="0"/>
          <a:chExt cx="0" cy="0"/>
        </a:xfrm>
      </p:grpSpPr>
      <p:sp>
        <p:nvSpPr>
          <p:cNvPr id="93" name="Google Shape;93;p17"/>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txBox="1"/>
          <p:nvPr>
            <p:ph type="title"/>
          </p:nvPr>
        </p:nvSpPr>
        <p:spPr>
          <a:xfrm>
            <a:off x="629875" y="1712250"/>
            <a:ext cx="19749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95" name="Google Shape;95;p17"/>
          <p:cNvSpPr txBox="1"/>
          <p:nvPr>
            <p:ph idx="1" type="subTitle"/>
          </p:nvPr>
        </p:nvSpPr>
        <p:spPr>
          <a:xfrm>
            <a:off x="3512200" y="767200"/>
            <a:ext cx="2363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96" name="Google Shape;96;p17"/>
          <p:cNvSpPr txBox="1"/>
          <p:nvPr>
            <p:ph idx="2" type="subTitle"/>
          </p:nvPr>
        </p:nvSpPr>
        <p:spPr>
          <a:xfrm>
            <a:off x="3512200" y="1211450"/>
            <a:ext cx="23637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97" name="Google Shape;97;p17"/>
          <p:cNvSpPr txBox="1"/>
          <p:nvPr>
            <p:ph idx="3" type="subTitle"/>
          </p:nvPr>
        </p:nvSpPr>
        <p:spPr>
          <a:xfrm>
            <a:off x="3512200" y="3457519"/>
            <a:ext cx="2363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98" name="Google Shape;98;p17"/>
          <p:cNvSpPr txBox="1"/>
          <p:nvPr>
            <p:ph idx="4" type="subTitle"/>
          </p:nvPr>
        </p:nvSpPr>
        <p:spPr>
          <a:xfrm>
            <a:off x="3512200" y="3904850"/>
            <a:ext cx="23637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99" name="Google Shape;99;p17"/>
          <p:cNvSpPr txBox="1"/>
          <p:nvPr>
            <p:ph idx="5" type="subTitle"/>
          </p:nvPr>
        </p:nvSpPr>
        <p:spPr>
          <a:xfrm>
            <a:off x="3512200" y="2117472"/>
            <a:ext cx="2363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0" name="Google Shape;100;p17"/>
          <p:cNvSpPr txBox="1"/>
          <p:nvPr>
            <p:ph idx="6" type="subTitle"/>
          </p:nvPr>
        </p:nvSpPr>
        <p:spPr>
          <a:xfrm>
            <a:off x="3512200" y="2564900"/>
            <a:ext cx="23637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1" name="Google Shape;101;p17"/>
          <p:cNvSpPr txBox="1"/>
          <p:nvPr>
            <p:ph idx="7" type="subTitle"/>
          </p:nvPr>
        </p:nvSpPr>
        <p:spPr>
          <a:xfrm>
            <a:off x="6231589" y="767200"/>
            <a:ext cx="23622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2" name="Google Shape;102;p17"/>
          <p:cNvSpPr txBox="1"/>
          <p:nvPr>
            <p:ph idx="8" type="subTitle"/>
          </p:nvPr>
        </p:nvSpPr>
        <p:spPr>
          <a:xfrm>
            <a:off x="6230275" y="1211450"/>
            <a:ext cx="23610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3" name="Google Shape;103;p17"/>
          <p:cNvSpPr txBox="1"/>
          <p:nvPr>
            <p:ph idx="9" type="subTitle"/>
          </p:nvPr>
        </p:nvSpPr>
        <p:spPr>
          <a:xfrm>
            <a:off x="6230276" y="3457519"/>
            <a:ext cx="23622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4" name="Google Shape;104;p17"/>
          <p:cNvSpPr txBox="1"/>
          <p:nvPr>
            <p:ph idx="13" type="subTitle"/>
          </p:nvPr>
        </p:nvSpPr>
        <p:spPr>
          <a:xfrm>
            <a:off x="6230275" y="3904850"/>
            <a:ext cx="23610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5" name="Google Shape;105;p17"/>
          <p:cNvSpPr txBox="1"/>
          <p:nvPr>
            <p:ph idx="14" type="subTitle"/>
          </p:nvPr>
        </p:nvSpPr>
        <p:spPr>
          <a:xfrm>
            <a:off x="6231584" y="2117472"/>
            <a:ext cx="23622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06" name="Google Shape;106;p17"/>
          <p:cNvSpPr txBox="1"/>
          <p:nvPr>
            <p:ph idx="15" type="subTitle"/>
          </p:nvPr>
        </p:nvSpPr>
        <p:spPr>
          <a:xfrm>
            <a:off x="6231580" y="2564900"/>
            <a:ext cx="23610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TITLE_AND_TWO_COLUMNS_1_1_1">
    <p:spTree>
      <p:nvGrpSpPr>
        <p:cNvPr id="107" name="Shape 107"/>
        <p:cNvGrpSpPr/>
        <p:nvPr/>
      </p:nvGrpSpPr>
      <p:grpSpPr>
        <a:xfrm>
          <a:off x="0" y="0"/>
          <a:ext cx="0" cy="0"/>
          <a:chOff x="0" y="0"/>
          <a:chExt cx="0" cy="0"/>
        </a:xfrm>
      </p:grpSpPr>
      <p:sp>
        <p:nvSpPr>
          <p:cNvPr id="108" name="Google Shape;108;p18"/>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ph type="title"/>
          </p:nvPr>
        </p:nvSpPr>
        <p:spPr>
          <a:xfrm>
            <a:off x="629875" y="1712250"/>
            <a:ext cx="19386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110" name="Google Shape;110;p18"/>
          <p:cNvSpPr txBox="1"/>
          <p:nvPr>
            <p:ph idx="1" type="subTitle"/>
          </p:nvPr>
        </p:nvSpPr>
        <p:spPr>
          <a:xfrm>
            <a:off x="3529375" y="1213025"/>
            <a:ext cx="23595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1" name="Google Shape;111;p18"/>
          <p:cNvSpPr txBox="1"/>
          <p:nvPr>
            <p:ph idx="2" type="subTitle"/>
          </p:nvPr>
        </p:nvSpPr>
        <p:spPr>
          <a:xfrm>
            <a:off x="3529375" y="1657275"/>
            <a:ext cx="2362500" cy="8154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2" name="Google Shape;112;p18"/>
          <p:cNvSpPr txBox="1"/>
          <p:nvPr>
            <p:ph idx="3" type="subTitle"/>
          </p:nvPr>
        </p:nvSpPr>
        <p:spPr>
          <a:xfrm>
            <a:off x="3529375" y="3648975"/>
            <a:ext cx="23595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3" name="Google Shape;113;p18"/>
          <p:cNvSpPr txBox="1"/>
          <p:nvPr>
            <p:ph idx="4" type="subTitle"/>
          </p:nvPr>
        </p:nvSpPr>
        <p:spPr>
          <a:xfrm>
            <a:off x="3529375" y="4093275"/>
            <a:ext cx="2362500" cy="8154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4" name="Google Shape;114;p18"/>
          <p:cNvSpPr txBox="1"/>
          <p:nvPr>
            <p:ph idx="5" type="subTitle"/>
          </p:nvPr>
        </p:nvSpPr>
        <p:spPr>
          <a:xfrm>
            <a:off x="6279511" y="1213025"/>
            <a:ext cx="23595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5" name="Google Shape;115;p18"/>
          <p:cNvSpPr txBox="1"/>
          <p:nvPr>
            <p:ph idx="6" type="subTitle"/>
          </p:nvPr>
        </p:nvSpPr>
        <p:spPr>
          <a:xfrm>
            <a:off x="6278200" y="1657275"/>
            <a:ext cx="2362500" cy="8154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6" name="Google Shape;116;p18"/>
          <p:cNvSpPr txBox="1"/>
          <p:nvPr>
            <p:ph idx="7" type="subTitle"/>
          </p:nvPr>
        </p:nvSpPr>
        <p:spPr>
          <a:xfrm>
            <a:off x="6279500" y="3648975"/>
            <a:ext cx="23595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17" name="Google Shape;117;p18"/>
          <p:cNvSpPr txBox="1"/>
          <p:nvPr>
            <p:ph idx="8" type="subTitle"/>
          </p:nvPr>
        </p:nvSpPr>
        <p:spPr>
          <a:xfrm>
            <a:off x="6278200" y="4093275"/>
            <a:ext cx="2362500" cy="8154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_AND_TWO_COLUMNS_1_2">
    <p:spTree>
      <p:nvGrpSpPr>
        <p:cNvPr id="118" name="Shape 118"/>
        <p:cNvGrpSpPr/>
        <p:nvPr/>
      </p:nvGrpSpPr>
      <p:grpSpPr>
        <a:xfrm>
          <a:off x="0" y="0"/>
          <a:ext cx="0" cy="0"/>
          <a:chOff x="0" y="0"/>
          <a:chExt cx="0" cy="0"/>
        </a:xfrm>
      </p:grpSpPr>
      <p:sp>
        <p:nvSpPr>
          <p:cNvPr id="119" name="Google Shape;119;p19"/>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txBox="1"/>
          <p:nvPr>
            <p:ph type="title"/>
          </p:nvPr>
        </p:nvSpPr>
        <p:spPr>
          <a:xfrm>
            <a:off x="629875" y="1712275"/>
            <a:ext cx="17199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121" name="Google Shape;121;p19"/>
          <p:cNvSpPr txBox="1"/>
          <p:nvPr>
            <p:ph idx="1" type="subTitle"/>
          </p:nvPr>
        </p:nvSpPr>
        <p:spPr>
          <a:xfrm>
            <a:off x="5142950" y="569900"/>
            <a:ext cx="24069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22" name="Google Shape;122;p19"/>
          <p:cNvSpPr txBox="1"/>
          <p:nvPr>
            <p:ph idx="2" type="subTitle"/>
          </p:nvPr>
        </p:nvSpPr>
        <p:spPr>
          <a:xfrm>
            <a:off x="5142950" y="1014156"/>
            <a:ext cx="24099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23" name="Google Shape;123;p19"/>
          <p:cNvSpPr txBox="1"/>
          <p:nvPr>
            <p:ph idx="3" type="subTitle"/>
          </p:nvPr>
        </p:nvSpPr>
        <p:spPr>
          <a:xfrm>
            <a:off x="5142950" y="3470494"/>
            <a:ext cx="24069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24" name="Google Shape;124;p19"/>
          <p:cNvSpPr txBox="1"/>
          <p:nvPr>
            <p:ph idx="4" type="subTitle"/>
          </p:nvPr>
        </p:nvSpPr>
        <p:spPr>
          <a:xfrm>
            <a:off x="5142950" y="3914800"/>
            <a:ext cx="24099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25" name="Google Shape;125;p19"/>
          <p:cNvSpPr txBox="1"/>
          <p:nvPr>
            <p:ph idx="5" type="subTitle"/>
          </p:nvPr>
        </p:nvSpPr>
        <p:spPr>
          <a:xfrm>
            <a:off x="5142950" y="2024610"/>
            <a:ext cx="24069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126" name="Google Shape;126;p19"/>
          <p:cNvSpPr txBox="1"/>
          <p:nvPr>
            <p:ph idx="6" type="subTitle"/>
          </p:nvPr>
        </p:nvSpPr>
        <p:spPr>
          <a:xfrm>
            <a:off x="5142950" y="2468891"/>
            <a:ext cx="2409900" cy="6066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4">
    <p:spTree>
      <p:nvGrpSpPr>
        <p:cNvPr id="127" name="Shape 127"/>
        <p:cNvGrpSpPr/>
        <p:nvPr/>
      </p:nvGrpSpPr>
      <p:grpSpPr>
        <a:xfrm>
          <a:off x="0" y="0"/>
          <a:ext cx="0" cy="0"/>
          <a:chOff x="0" y="0"/>
          <a:chExt cx="0" cy="0"/>
        </a:xfrm>
      </p:grpSpPr>
      <p:sp>
        <p:nvSpPr>
          <p:cNvPr id="128" name="Google Shape;128;p20"/>
          <p:cNvSpPr txBox="1"/>
          <p:nvPr>
            <p:ph type="title"/>
          </p:nvPr>
        </p:nvSpPr>
        <p:spPr>
          <a:xfrm>
            <a:off x="1096050" y="2161625"/>
            <a:ext cx="2624100" cy="819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b="1"/>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9" name="Google Shape;129;p20"/>
          <p:cNvSpPr txBox="1"/>
          <p:nvPr>
            <p:ph idx="1" type="subTitle"/>
          </p:nvPr>
        </p:nvSpPr>
        <p:spPr>
          <a:xfrm>
            <a:off x="1096050" y="2998500"/>
            <a:ext cx="2624100" cy="557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0" name="Google Shape;130;p20"/>
          <p:cNvSpPr/>
          <p:nvPr/>
        </p:nvSpPr>
        <p:spPr>
          <a:xfrm flipH="1" rot="10800000">
            <a:off x="-47850" y="-95700"/>
            <a:ext cx="9239700" cy="84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flipH="1">
            <a:off x="2893500" y="-79800"/>
            <a:ext cx="62505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5400000">
            <a:off x="2027325" y="2497500"/>
            <a:ext cx="1739700" cy="148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flipH="1">
            <a:off x="3796675" y="1786425"/>
            <a:ext cx="34800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b="1">
                <a:solidFill>
                  <a:schemeClr val="lt1"/>
                </a:solidFill>
              </a:defRPr>
            </a:lvl1pPr>
            <a:lvl2pPr lvl="1" rtl="0" algn="ctr">
              <a:spcBef>
                <a:spcPts val="0"/>
              </a:spcBef>
              <a:spcAft>
                <a:spcPts val="0"/>
              </a:spcAft>
              <a:buSzPts val="3600"/>
              <a:buNone/>
              <a:defRPr b="1" sz="3600"/>
            </a:lvl2pPr>
            <a:lvl3pPr lvl="2" rtl="0" algn="ctr">
              <a:spcBef>
                <a:spcPts val="0"/>
              </a:spcBef>
              <a:spcAft>
                <a:spcPts val="0"/>
              </a:spcAft>
              <a:buSzPts val="3600"/>
              <a:buNone/>
              <a:defRPr b="1" sz="3600"/>
            </a:lvl3pPr>
            <a:lvl4pPr lvl="3" rtl="0" algn="ctr">
              <a:spcBef>
                <a:spcPts val="0"/>
              </a:spcBef>
              <a:spcAft>
                <a:spcPts val="0"/>
              </a:spcAft>
              <a:buSzPts val="3600"/>
              <a:buNone/>
              <a:defRPr b="1" sz="3600"/>
            </a:lvl4pPr>
            <a:lvl5pPr lvl="4" rtl="0" algn="ctr">
              <a:spcBef>
                <a:spcPts val="0"/>
              </a:spcBef>
              <a:spcAft>
                <a:spcPts val="0"/>
              </a:spcAft>
              <a:buSzPts val="3600"/>
              <a:buNone/>
              <a:defRPr b="1" sz="3600"/>
            </a:lvl5pPr>
            <a:lvl6pPr lvl="5" rtl="0" algn="ctr">
              <a:spcBef>
                <a:spcPts val="0"/>
              </a:spcBef>
              <a:spcAft>
                <a:spcPts val="0"/>
              </a:spcAft>
              <a:buSzPts val="3600"/>
              <a:buNone/>
              <a:defRPr b="1" sz="3600"/>
            </a:lvl6pPr>
            <a:lvl7pPr lvl="6" rtl="0" algn="ctr">
              <a:spcBef>
                <a:spcPts val="0"/>
              </a:spcBef>
              <a:spcAft>
                <a:spcPts val="0"/>
              </a:spcAft>
              <a:buSzPts val="3600"/>
              <a:buNone/>
              <a:defRPr b="1" sz="3600"/>
            </a:lvl7pPr>
            <a:lvl8pPr lvl="7" rtl="0" algn="ctr">
              <a:spcBef>
                <a:spcPts val="0"/>
              </a:spcBef>
              <a:spcAft>
                <a:spcPts val="0"/>
              </a:spcAft>
              <a:buSzPts val="3600"/>
              <a:buNone/>
              <a:defRPr b="1" sz="3600"/>
            </a:lvl8pPr>
            <a:lvl9pPr lvl="8" rtl="0" algn="ctr">
              <a:spcBef>
                <a:spcPts val="0"/>
              </a:spcBef>
              <a:spcAft>
                <a:spcPts val="0"/>
              </a:spcAft>
              <a:buSzPts val="3600"/>
              <a:buNone/>
              <a:defRPr b="1" sz="3600"/>
            </a:lvl9pPr>
          </a:lstStyle>
          <a:p/>
        </p:txBody>
      </p:sp>
      <p:sp>
        <p:nvSpPr>
          <p:cNvPr id="17" name="Google Shape;17;p3"/>
          <p:cNvSpPr txBox="1"/>
          <p:nvPr>
            <p:ph hasCustomPrompt="1" idx="2" type="title"/>
          </p:nvPr>
        </p:nvSpPr>
        <p:spPr>
          <a:xfrm flipH="1">
            <a:off x="0" y="2012850"/>
            <a:ext cx="2893500" cy="111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8000"/>
            </a:lvl1pPr>
            <a:lvl2pPr lvl="1" rtl="0" algn="ctr">
              <a:spcBef>
                <a:spcPts val="0"/>
              </a:spcBef>
              <a:spcAft>
                <a:spcPts val="0"/>
              </a:spcAft>
              <a:buSzPts val="12000"/>
              <a:buNone/>
              <a:defRPr b="1" sz="12000"/>
            </a:lvl2pPr>
            <a:lvl3pPr lvl="2" rtl="0" algn="ctr">
              <a:spcBef>
                <a:spcPts val="0"/>
              </a:spcBef>
              <a:spcAft>
                <a:spcPts val="0"/>
              </a:spcAft>
              <a:buSzPts val="12000"/>
              <a:buNone/>
              <a:defRPr b="1" sz="12000"/>
            </a:lvl3pPr>
            <a:lvl4pPr lvl="3" rtl="0" algn="ctr">
              <a:spcBef>
                <a:spcPts val="0"/>
              </a:spcBef>
              <a:spcAft>
                <a:spcPts val="0"/>
              </a:spcAft>
              <a:buSzPts val="12000"/>
              <a:buNone/>
              <a:defRPr b="1" sz="12000"/>
            </a:lvl4pPr>
            <a:lvl5pPr lvl="4" rtl="0" algn="ctr">
              <a:spcBef>
                <a:spcPts val="0"/>
              </a:spcBef>
              <a:spcAft>
                <a:spcPts val="0"/>
              </a:spcAft>
              <a:buSzPts val="12000"/>
              <a:buNone/>
              <a:defRPr b="1" sz="12000"/>
            </a:lvl5pPr>
            <a:lvl6pPr lvl="5" rtl="0" algn="ctr">
              <a:spcBef>
                <a:spcPts val="0"/>
              </a:spcBef>
              <a:spcAft>
                <a:spcPts val="0"/>
              </a:spcAft>
              <a:buSzPts val="12000"/>
              <a:buNone/>
              <a:defRPr b="1" sz="12000"/>
            </a:lvl6pPr>
            <a:lvl7pPr lvl="6" rtl="0" algn="ctr">
              <a:spcBef>
                <a:spcPts val="0"/>
              </a:spcBef>
              <a:spcAft>
                <a:spcPts val="0"/>
              </a:spcAft>
              <a:buSzPts val="12000"/>
              <a:buNone/>
              <a:defRPr b="1" sz="12000"/>
            </a:lvl7pPr>
            <a:lvl8pPr lvl="7" rtl="0" algn="ctr">
              <a:spcBef>
                <a:spcPts val="0"/>
              </a:spcBef>
              <a:spcAft>
                <a:spcPts val="0"/>
              </a:spcAft>
              <a:buSzPts val="12000"/>
              <a:buNone/>
              <a:defRPr b="1" sz="12000"/>
            </a:lvl8pPr>
            <a:lvl9pPr lvl="8" rtl="0" algn="ctr">
              <a:spcBef>
                <a:spcPts val="0"/>
              </a:spcBef>
              <a:spcAft>
                <a:spcPts val="0"/>
              </a:spcAft>
              <a:buSzPts val="12000"/>
              <a:buNone/>
              <a:defRPr b="1" sz="12000"/>
            </a:lvl9pPr>
          </a:lstStyle>
          <a:p>
            <a:r>
              <a:t>xx%</a:t>
            </a:r>
          </a:p>
        </p:txBody>
      </p:sp>
      <p:sp>
        <p:nvSpPr>
          <p:cNvPr id="18" name="Google Shape;18;p3"/>
          <p:cNvSpPr txBox="1"/>
          <p:nvPr>
            <p:ph idx="1" type="subTitle"/>
          </p:nvPr>
        </p:nvSpPr>
        <p:spPr>
          <a:xfrm flipH="1">
            <a:off x="3796675" y="2509157"/>
            <a:ext cx="34800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000">
                <a:solidFill>
                  <a:schemeClr val="l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and text">
  <p:cSld name="CUSTOM_5">
    <p:spTree>
      <p:nvGrpSpPr>
        <p:cNvPr id="131" name="Shape 131"/>
        <p:cNvGrpSpPr/>
        <p:nvPr/>
      </p:nvGrpSpPr>
      <p:grpSpPr>
        <a:xfrm>
          <a:off x="0" y="0"/>
          <a:ext cx="0" cy="0"/>
          <a:chOff x="0" y="0"/>
          <a:chExt cx="0" cy="0"/>
        </a:xfrm>
      </p:grpSpPr>
      <p:sp>
        <p:nvSpPr>
          <p:cNvPr id="132" name="Google Shape;132;p21"/>
          <p:cNvSpPr txBox="1"/>
          <p:nvPr>
            <p:ph hasCustomPrompt="1" type="title"/>
          </p:nvPr>
        </p:nvSpPr>
        <p:spPr>
          <a:xfrm>
            <a:off x="3520150" y="672237"/>
            <a:ext cx="3228300" cy="495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3" name="Google Shape;133;p21"/>
          <p:cNvSpPr txBox="1"/>
          <p:nvPr>
            <p:ph idx="1" type="subTitle"/>
          </p:nvPr>
        </p:nvSpPr>
        <p:spPr>
          <a:xfrm>
            <a:off x="3520150" y="1174325"/>
            <a:ext cx="3228300" cy="538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1"/>
          <p:cNvSpPr txBox="1"/>
          <p:nvPr>
            <p:ph hasCustomPrompt="1" idx="2" type="title"/>
          </p:nvPr>
        </p:nvSpPr>
        <p:spPr>
          <a:xfrm>
            <a:off x="3520150" y="2140775"/>
            <a:ext cx="3228300" cy="495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5" name="Google Shape;135;p21"/>
          <p:cNvSpPr txBox="1"/>
          <p:nvPr>
            <p:ph idx="3" type="subTitle"/>
          </p:nvPr>
        </p:nvSpPr>
        <p:spPr>
          <a:xfrm>
            <a:off x="3520150" y="2639800"/>
            <a:ext cx="3228300" cy="538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6" name="Google Shape;136;p21"/>
          <p:cNvSpPr txBox="1"/>
          <p:nvPr>
            <p:ph hasCustomPrompt="1" idx="4" type="title"/>
          </p:nvPr>
        </p:nvSpPr>
        <p:spPr>
          <a:xfrm>
            <a:off x="3520150" y="3609845"/>
            <a:ext cx="3228300" cy="495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21"/>
          <p:cNvSpPr txBox="1"/>
          <p:nvPr>
            <p:ph idx="5" type="subTitle"/>
          </p:nvPr>
        </p:nvSpPr>
        <p:spPr>
          <a:xfrm>
            <a:off x="3520150" y="4105205"/>
            <a:ext cx="3228300" cy="538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8" name="Google Shape;138;p21"/>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ph idx="6" type="title"/>
          </p:nvPr>
        </p:nvSpPr>
        <p:spPr>
          <a:xfrm>
            <a:off x="629875" y="1712300"/>
            <a:ext cx="21159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140" name="Shape 140"/>
        <p:cNvGrpSpPr/>
        <p:nvPr/>
      </p:nvGrpSpPr>
      <p:grpSpPr>
        <a:xfrm>
          <a:off x="0" y="0"/>
          <a:ext cx="0" cy="0"/>
          <a:chOff x="0" y="0"/>
          <a:chExt cx="0" cy="0"/>
        </a:xfrm>
      </p:grpSpPr>
      <p:sp>
        <p:nvSpPr>
          <p:cNvPr id="141" name="Google Shape;141;p22"/>
          <p:cNvSpPr/>
          <p:nvPr/>
        </p:nvSpPr>
        <p:spPr>
          <a:xfrm flipH="1" rot="10800000">
            <a:off x="-19550" y="2930700"/>
            <a:ext cx="9239700" cy="2323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txBox="1"/>
          <p:nvPr>
            <p:ph type="title"/>
          </p:nvPr>
        </p:nvSpPr>
        <p:spPr>
          <a:xfrm>
            <a:off x="1926150" y="3352924"/>
            <a:ext cx="5291700" cy="6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1">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3" name="Google Shape;143;p22"/>
          <p:cNvSpPr txBox="1"/>
          <p:nvPr>
            <p:ph idx="1" type="subTitle"/>
          </p:nvPr>
        </p:nvSpPr>
        <p:spPr>
          <a:xfrm>
            <a:off x="1926150" y="3948174"/>
            <a:ext cx="5291700" cy="69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
    <p:spTree>
      <p:nvGrpSpPr>
        <p:cNvPr id="144" name="Shape 144"/>
        <p:cNvGrpSpPr/>
        <p:nvPr/>
      </p:nvGrpSpPr>
      <p:grpSpPr>
        <a:xfrm>
          <a:off x="0" y="0"/>
          <a:ext cx="0" cy="0"/>
          <a:chOff x="0" y="0"/>
          <a:chExt cx="0" cy="0"/>
        </a:xfrm>
      </p:grpSpPr>
      <p:sp>
        <p:nvSpPr>
          <p:cNvPr id="145" name="Google Shape;145;p23"/>
          <p:cNvSpPr txBox="1"/>
          <p:nvPr>
            <p:ph idx="1" type="body"/>
          </p:nvPr>
        </p:nvSpPr>
        <p:spPr>
          <a:xfrm>
            <a:off x="3513650" y="847959"/>
            <a:ext cx="4904400" cy="39972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Font typeface="Montserrat"/>
              <a:buChar char="●"/>
              <a:defRPr/>
            </a:lvl1pPr>
            <a:lvl2pPr indent="-330200" lvl="1" marL="914400" rtl="0">
              <a:lnSpc>
                <a:spcPct val="100000"/>
              </a:lnSpc>
              <a:spcBef>
                <a:spcPts val="1600"/>
              </a:spcBef>
              <a:spcAft>
                <a:spcPts val="0"/>
              </a:spcAft>
              <a:buSzPts val="1600"/>
              <a:buFont typeface="Montserrat"/>
              <a:buChar char="○"/>
              <a:defRPr sz="1200"/>
            </a:lvl2pPr>
            <a:lvl3pPr indent="-330200" lvl="2" marL="1371600" rtl="0">
              <a:spcBef>
                <a:spcPts val="1600"/>
              </a:spcBef>
              <a:spcAft>
                <a:spcPts val="0"/>
              </a:spcAft>
              <a:buSzPts val="1600"/>
              <a:buFont typeface="Montserrat"/>
              <a:buChar char="■"/>
              <a:defRPr/>
            </a:lvl3pPr>
            <a:lvl4pPr indent="-330200" lvl="3" marL="1828800" rtl="0">
              <a:spcBef>
                <a:spcPts val="1600"/>
              </a:spcBef>
              <a:spcAft>
                <a:spcPts val="0"/>
              </a:spcAft>
              <a:buSzPts val="1600"/>
              <a:buFont typeface="Montserrat"/>
              <a:buChar char="●"/>
              <a:defRPr/>
            </a:lvl4pPr>
            <a:lvl5pPr indent="-330200" lvl="4" marL="2286000" rtl="0">
              <a:spcBef>
                <a:spcPts val="1600"/>
              </a:spcBef>
              <a:spcAft>
                <a:spcPts val="0"/>
              </a:spcAft>
              <a:buSzPts val="1600"/>
              <a:buFont typeface="Montserrat"/>
              <a:buChar char="○"/>
              <a:defRPr/>
            </a:lvl5pPr>
            <a:lvl6pPr indent="-330200" lvl="5" marL="2743200" rtl="0">
              <a:spcBef>
                <a:spcPts val="1600"/>
              </a:spcBef>
              <a:spcAft>
                <a:spcPts val="0"/>
              </a:spcAft>
              <a:buSzPts val="1600"/>
              <a:buFont typeface="Montserrat"/>
              <a:buChar char="■"/>
              <a:defRPr/>
            </a:lvl6pPr>
            <a:lvl7pPr indent="-330200" lvl="6" marL="3200400" rtl="0">
              <a:spcBef>
                <a:spcPts val="1600"/>
              </a:spcBef>
              <a:spcAft>
                <a:spcPts val="0"/>
              </a:spcAft>
              <a:buSzPts val="1600"/>
              <a:buFont typeface="Montserrat"/>
              <a:buChar char="●"/>
              <a:defRPr/>
            </a:lvl7pPr>
            <a:lvl8pPr indent="-330200" lvl="7" marL="3657600" rtl="0">
              <a:spcBef>
                <a:spcPts val="1600"/>
              </a:spcBef>
              <a:spcAft>
                <a:spcPts val="0"/>
              </a:spcAft>
              <a:buSzPts val="1600"/>
              <a:buFont typeface="Montserrat"/>
              <a:buChar char="○"/>
              <a:defRPr/>
            </a:lvl8pPr>
            <a:lvl9pPr indent="-330200" lvl="8" marL="4114800" rtl="0">
              <a:spcBef>
                <a:spcPts val="1600"/>
              </a:spcBef>
              <a:spcAft>
                <a:spcPts val="1600"/>
              </a:spcAft>
              <a:buSzPts val="1600"/>
              <a:buFont typeface="Montserrat"/>
              <a:buChar char="■"/>
              <a:defRPr/>
            </a:lvl9pPr>
          </a:lstStyle>
          <a:p/>
        </p:txBody>
      </p:sp>
      <p:sp>
        <p:nvSpPr>
          <p:cNvPr id="146" name="Google Shape;146;p23"/>
          <p:cNvSpPr txBox="1"/>
          <p:nvPr>
            <p:ph idx="2" type="subTitle"/>
          </p:nvPr>
        </p:nvSpPr>
        <p:spPr>
          <a:xfrm>
            <a:off x="3513650" y="402150"/>
            <a:ext cx="4404600" cy="37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47" name="Google Shape;147;p23"/>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txBox="1"/>
          <p:nvPr>
            <p:ph type="title"/>
          </p:nvPr>
        </p:nvSpPr>
        <p:spPr>
          <a:xfrm>
            <a:off x="608700" y="1931600"/>
            <a:ext cx="2284200" cy="12804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_1">
    <p:spTree>
      <p:nvGrpSpPr>
        <p:cNvPr id="149" name="Shape 149"/>
        <p:cNvGrpSpPr/>
        <p:nvPr/>
      </p:nvGrpSpPr>
      <p:grpSpPr>
        <a:xfrm>
          <a:off x="0" y="0"/>
          <a:ext cx="0" cy="0"/>
          <a:chOff x="0" y="0"/>
          <a:chExt cx="0" cy="0"/>
        </a:xfrm>
      </p:grpSpPr>
      <p:sp>
        <p:nvSpPr>
          <p:cNvPr id="150" name="Google Shape;150;p24"/>
          <p:cNvSpPr txBox="1"/>
          <p:nvPr>
            <p:ph idx="1" type="body"/>
          </p:nvPr>
        </p:nvSpPr>
        <p:spPr>
          <a:xfrm>
            <a:off x="3513650" y="1978784"/>
            <a:ext cx="4904400" cy="21105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SzPts val="1000"/>
              <a:buFont typeface="Montserrat"/>
              <a:buChar char="●"/>
              <a:defRPr/>
            </a:lvl1pPr>
            <a:lvl2pPr indent="-330200" lvl="1" marL="914400" rtl="0">
              <a:lnSpc>
                <a:spcPct val="100000"/>
              </a:lnSpc>
              <a:spcBef>
                <a:spcPts val="1600"/>
              </a:spcBef>
              <a:spcAft>
                <a:spcPts val="0"/>
              </a:spcAft>
              <a:buSzPts val="1600"/>
              <a:buFont typeface="Montserrat"/>
              <a:buChar char="○"/>
              <a:defRPr sz="1200"/>
            </a:lvl2pPr>
            <a:lvl3pPr indent="-330200" lvl="2" marL="1371600" rtl="0">
              <a:spcBef>
                <a:spcPts val="1600"/>
              </a:spcBef>
              <a:spcAft>
                <a:spcPts val="0"/>
              </a:spcAft>
              <a:buSzPts val="1600"/>
              <a:buFont typeface="Montserrat"/>
              <a:buChar char="■"/>
              <a:defRPr/>
            </a:lvl3pPr>
            <a:lvl4pPr indent="-330200" lvl="3" marL="1828800" rtl="0">
              <a:spcBef>
                <a:spcPts val="1600"/>
              </a:spcBef>
              <a:spcAft>
                <a:spcPts val="0"/>
              </a:spcAft>
              <a:buSzPts val="1600"/>
              <a:buFont typeface="Montserrat"/>
              <a:buChar char="●"/>
              <a:defRPr/>
            </a:lvl4pPr>
            <a:lvl5pPr indent="-330200" lvl="4" marL="2286000" rtl="0">
              <a:spcBef>
                <a:spcPts val="1600"/>
              </a:spcBef>
              <a:spcAft>
                <a:spcPts val="0"/>
              </a:spcAft>
              <a:buSzPts val="1600"/>
              <a:buFont typeface="Montserrat"/>
              <a:buChar char="○"/>
              <a:defRPr/>
            </a:lvl5pPr>
            <a:lvl6pPr indent="-330200" lvl="5" marL="2743200" rtl="0">
              <a:spcBef>
                <a:spcPts val="1600"/>
              </a:spcBef>
              <a:spcAft>
                <a:spcPts val="0"/>
              </a:spcAft>
              <a:buSzPts val="1600"/>
              <a:buFont typeface="Montserrat"/>
              <a:buChar char="■"/>
              <a:defRPr/>
            </a:lvl6pPr>
            <a:lvl7pPr indent="-330200" lvl="6" marL="3200400" rtl="0">
              <a:spcBef>
                <a:spcPts val="1600"/>
              </a:spcBef>
              <a:spcAft>
                <a:spcPts val="0"/>
              </a:spcAft>
              <a:buSzPts val="1600"/>
              <a:buFont typeface="Montserrat"/>
              <a:buChar char="●"/>
              <a:defRPr/>
            </a:lvl7pPr>
            <a:lvl8pPr indent="-330200" lvl="7" marL="3657600" rtl="0">
              <a:spcBef>
                <a:spcPts val="1600"/>
              </a:spcBef>
              <a:spcAft>
                <a:spcPts val="0"/>
              </a:spcAft>
              <a:buSzPts val="1600"/>
              <a:buFont typeface="Montserrat"/>
              <a:buChar char="○"/>
              <a:defRPr/>
            </a:lvl8pPr>
            <a:lvl9pPr indent="-330200" lvl="8" marL="4114800" rtl="0">
              <a:spcBef>
                <a:spcPts val="1600"/>
              </a:spcBef>
              <a:spcAft>
                <a:spcPts val="1600"/>
              </a:spcAft>
              <a:buSzPts val="1600"/>
              <a:buFont typeface="Montserrat"/>
              <a:buChar char="■"/>
              <a:defRPr/>
            </a:lvl9pPr>
          </a:lstStyle>
          <a:p/>
        </p:txBody>
      </p:sp>
      <p:sp>
        <p:nvSpPr>
          <p:cNvPr id="151" name="Google Shape;151;p24"/>
          <p:cNvSpPr txBox="1"/>
          <p:nvPr>
            <p:ph idx="2" type="subTitle"/>
          </p:nvPr>
        </p:nvSpPr>
        <p:spPr>
          <a:xfrm>
            <a:off x="3513650" y="1532975"/>
            <a:ext cx="4404300" cy="37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1" sz="20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52" name="Google Shape;152;p24"/>
          <p:cNvSpPr/>
          <p:nvPr/>
        </p:nvSpPr>
        <p:spPr>
          <a:xfrm flipH="1">
            <a:off x="-116825" y="-103725"/>
            <a:ext cx="3012300" cy="5351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txBox="1"/>
          <p:nvPr>
            <p:ph type="title"/>
          </p:nvPr>
        </p:nvSpPr>
        <p:spPr>
          <a:xfrm>
            <a:off x="608700" y="1931600"/>
            <a:ext cx="2284200" cy="12804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54" name="Shape 154"/>
        <p:cNvGrpSpPr/>
        <p:nvPr/>
      </p:nvGrpSpPr>
      <p:grpSpPr>
        <a:xfrm>
          <a:off x="0" y="0"/>
          <a:ext cx="0" cy="0"/>
          <a:chOff x="0" y="0"/>
          <a:chExt cx="0" cy="0"/>
        </a:xfrm>
      </p:grpSpPr>
      <p:sp>
        <p:nvSpPr>
          <p:cNvPr id="155" name="Google Shape;155;p25"/>
          <p:cNvSpPr/>
          <p:nvPr/>
        </p:nvSpPr>
        <p:spPr>
          <a:xfrm flipH="1" rot="10800000">
            <a:off x="-95750" y="2930700"/>
            <a:ext cx="9239700" cy="2323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ph idx="1" type="subTitle"/>
          </p:nvPr>
        </p:nvSpPr>
        <p:spPr>
          <a:xfrm>
            <a:off x="983700" y="3163800"/>
            <a:ext cx="3588300" cy="10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7" name="Google Shape;157;p25"/>
          <p:cNvSpPr txBox="1"/>
          <p:nvPr/>
        </p:nvSpPr>
        <p:spPr>
          <a:xfrm>
            <a:off x="4572000" y="3163800"/>
            <a:ext cx="3324600" cy="1043400"/>
          </a:xfrm>
          <a:prstGeom prst="rect">
            <a:avLst/>
          </a:prstGeom>
          <a:noFill/>
          <a:ln>
            <a:noFill/>
          </a:ln>
        </p:spPr>
        <p:txBody>
          <a:bodyPr anchorCtr="0" anchor="t" bIns="91425" lIns="91425" spcFirstLastPara="1" rIns="91425" wrap="square" tIns="91425">
            <a:noAutofit/>
          </a:bodyPr>
          <a:lstStyle/>
          <a:p>
            <a:pPr indent="-88900" lvl="0" marL="0" marR="0" rtl="0" algn="l">
              <a:lnSpc>
                <a:spcPct val="100000"/>
              </a:lnSpc>
              <a:spcBef>
                <a:spcPts val="0"/>
              </a:spcBef>
              <a:spcAft>
                <a:spcPts val="0"/>
              </a:spcAft>
              <a:buClr>
                <a:schemeClr val="lt1"/>
              </a:buClr>
              <a:buSzPts val="1400"/>
              <a:buFont typeface="Muli"/>
              <a:buNone/>
            </a:pPr>
            <a:r>
              <a:rPr lang="en">
                <a:solidFill>
                  <a:schemeClr val="lt1"/>
                </a:solidFill>
                <a:latin typeface="Encode Sans Semi Condensed"/>
                <a:ea typeface="Encode Sans Semi Condensed"/>
                <a:cs typeface="Encode Sans Semi Condensed"/>
                <a:sym typeface="Encode Sans Semi Condensed"/>
              </a:rPr>
              <a:t>CREDITS: This presentation template was created by </a:t>
            </a:r>
            <a:r>
              <a:rPr b="1" lang="en">
                <a:solidFill>
                  <a:schemeClr val="lt1"/>
                </a:solidFill>
                <a:uFill>
                  <a:noFill/>
                </a:uFill>
                <a:latin typeface="Encode Sans Semi Condensed"/>
                <a:ea typeface="Encode Sans Semi Condensed"/>
                <a:cs typeface="Encode Sans Semi Condensed"/>
                <a:sym typeface="Encode Sans Semi Condensed"/>
                <a:hlinkClick r:id="rId2">
                  <a:extLst>
                    <a:ext uri="{A12FA001-AC4F-418D-AE19-62706E023703}">
                      <ahyp:hlinkClr val="tx"/>
                    </a:ext>
                  </a:extLst>
                </a:hlinkClick>
              </a:rPr>
              <a:t>Slidesgo</a:t>
            </a:r>
            <a:r>
              <a:rPr lang="en">
                <a:solidFill>
                  <a:schemeClr val="lt1"/>
                </a:solidFill>
                <a:latin typeface="Encode Sans Semi Condensed"/>
                <a:ea typeface="Encode Sans Semi Condensed"/>
                <a:cs typeface="Encode Sans Semi Condensed"/>
                <a:sym typeface="Encode Sans Semi Condensed"/>
              </a:rPr>
              <a:t>, including icons by </a:t>
            </a:r>
            <a:r>
              <a:rPr b="1" lang="en">
                <a:solidFill>
                  <a:schemeClr val="lt1"/>
                </a:solidFill>
                <a:uFill>
                  <a:noFill/>
                </a:uFill>
                <a:latin typeface="Encode Sans Semi Condensed"/>
                <a:ea typeface="Encode Sans Semi Condensed"/>
                <a:cs typeface="Encode Sans Semi Condensed"/>
                <a:sym typeface="Encode Sans Semi Condensed"/>
                <a:hlinkClick r:id="rId3">
                  <a:extLst>
                    <a:ext uri="{A12FA001-AC4F-418D-AE19-62706E023703}">
                      <ahyp:hlinkClr val="tx"/>
                    </a:ext>
                  </a:extLst>
                </a:hlinkClick>
              </a:rPr>
              <a:t>Flaticon</a:t>
            </a:r>
            <a:r>
              <a:rPr lang="en">
                <a:solidFill>
                  <a:schemeClr val="lt1"/>
                </a:solidFill>
                <a:latin typeface="Encode Sans Semi Condensed"/>
                <a:ea typeface="Encode Sans Semi Condensed"/>
                <a:cs typeface="Encode Sans Semi Condensed"/>
                <a:sym typeface="Encode Sans Semi Condensed"/>
              </a:rPr>
              <a:t>, and infographics &amp; images by </a:t>
            </a:r>
            <a:r>
              <a:rPr b="1" lang="en">
                <a:solidFill>
                  <a:schemeClr val="lt1"/>
                </a:solidFill>
                <a:uFill>
                  <a:noFill/>
                </a:uFill>
                <a:latin typeface="Encode Sans Semi Condensed"/>
                <a:ea typeface="Encode Sans Semi Condensed"/>
                <a:cs typeface="Encode Sans Semi Condensed"/>
                <a:sym typeface="Encode Sans Semi Condensed"/>
                <a:hlinkClick r:id="rId4">
                  <a:extLst>
                    <a:ext uri="{A12FA001-AC4F-418D-AE19-62706E023703}">
                      <ahyp:hlinkClr val="tx"/>
                    </a:ext>
                  </a:extLst>
                </a:hlinkClick>
              </a:rPr>
              <a:t>Freepik</a:t>
            </a:r>
            <a:r>
              <a:rPr lang="en">
                <a:solidFill>
                  <a:schemeClr val="lt1"/>
                </a:solidFill>
                <a:latin typeface="Encode Sans Semi Condensed"/>
                <a:ea typeface="Encode Sans Semi Condensed"/>
                <a:cs typeface="Encode Sans Semi Condensed"/>
                <a:sym typeface="Encode Sans Semi Condensed"/>
              </a:rPr>
              <a:t> </a:t>
            </a:r>
            <a:endParaRPr>
              <a:solidFill>
                <a:schemeClr val="lt1"/>
              </a:solidFill>
              <a:latin typeface="Encode Sans Semi Condensed"/>
              <a:ea typeface="Encode Sans Semi Condensed"/>
              <a:cs typeface="Encode Sans Semi Condensed"/>
              <a:sym typeface="Encode Sans Semi Condensed"/>
            </a:endParaRPr>
          </a:p>
        </p:txBody>
      </p:sp>
      <p:sp>
        <p:nvSpPr>
          <p:cNvPr id="158" name="Google Shape;158;p25"/>
          <p:cNvSpPr/>
          <p:nvPr/>
        </p:nvSpPr>
        <p:spPr>
          <a:xfrm>
            <a:off x="3702075" y="2859750"/>
            <a:ext cx="1739700" cy="148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5"/>
          <p:cNvSpPr txBox="1"/>
          <p:nvPr>
            <p:ph type="ctrTitle"/>
          </p:nvPr>
        </p:nvSpPr>
        <p:spPr>
          <a:xfrm>
            <a:off x="2298475" y="0"/>
            <a:ext cx="4547100" cy="293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8000">
                <a:solidFill>
                  <a:schemeClr val="dk2"/>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 type="body"/>
          </p:nvPr>
        </p:nvSpPr>
        <p:spPr>
          <a:xfrm>
            <a:off x="3365500" y="336975"/>
            <a:ext cx="5298900" cy="4469700"/>
          </a:xfrm>
          <a:prstGeom prst="rect">
            <a:avLst/>
          </a:prstGeom>
        </p:spPr>
        <p:txBody>
          <a:bodyPr anchorCtr="0" anchor="ctr" bIns="91425" lIns="91425" spcFirstLastPara="1" rIns="91425" wrap="square" tIns="91425">
            <a:noAutofit/>
          </a:bodyPr>
          <a:lstStyle>
            <a:lvl1pPr indent="-317500" lvl="0" marL="457200">
              <a:lnSpc>
                <a:spcPct val="100000"/>
              </a:lnSpc>
              <a:spcBef>
                <a:spcPts val="0"/>
              </a:spcBef>
              <a:spcAft>
                <a:spcPts val="0"/>
              </a:spcAft>
              <a:buSzPts val="1400"/>
              <a:buChar char="●"/>
              <a:defRPr sz="1200"/>
            </a:lvl1pPr>
            <a:lvl2pPr indent="-317500" lvl="1" marL="914400">
              <a:lnSpc>
                <a:spcPct val="100000"/>
              </a:lnSpc>
              <a:spcBef>
                <a:spcPts val="1600"/>
              </a:spcBef>
              <a:spcAft>
                <a:spcPts val="0"/>
              </a:spcAft>
              <a:buSzPts val="1400"/>
              <a:buChar char="○"/>
              <a:defRPr sz="1200"/>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type="title"/>
          </p:nvPr>
        </p:nvSpPr>
        <p:spPr>
          <a:xfrm>
            <a:off x="633875" y="1712250"/>
            <a:ext cx="19983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type="title"/>
          </p:nvPr>
        </p:nvSpPr>
        <p:spPr>
          <a:xfrm>
            <a:off x="629875" y="1712250"/>
            <a:ext cx="21855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
        <p:nvSpPr>
          <p:cNvPr id="26" name="Google Shape;26;p5"/>
          <p:cNvSpPr txBox="1"/>
          <p:nvPr>
            <p:ph idx="1" type="subTitle"/>
          </p:nvPr>
        </p:nvSpPr>
        <p:spPr>
          <a:xfrm>
            <a:off x="4377349" y="937350"/>
            <a:ext cx="26127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7" name="Google Shape;27;p5"/>
          <p:cNvSpPr txBox="1"/>
          <p:nvPr>
            <p:ph idx="2" type="subTitle"/>
          </p:nvPr>
        </p:nvSpPr>
        <p:spPr>
          <a:xfrm>
            <a:off x="4374125" y="1381600"/>
            <a:ext cx="2616000" cy="11139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8" name="Google Shape;28;p5"/>
          <p:cNvSpPr txBox="1"/>
          <p:nvPr>
            <p:ph idx="3" type="subTitle"/>
          </p:nvPr>
        </p:nvSpPr>
        <p:spPr>
          <a:xfrm>
            <a:off x="4377345" y="2860450"/>
            <a:ext cx="2615100" cy="444300"/>
          </a:xfrm>
          <a:prstGeom prst="rect">
            <a:avLst/>
          </a:prstGeom>
        </p:spPr>
        <p:txBody>
          <a:bodyPr anchorCtr="0" anchor="t" bIns="91425" lIns="91425" spcFirstLastPara="1" rIns="91425" wrap="square" tIns="91425">
            <a:noAutofit/>
          </a:bodyPr>
          <a:lstStyle>
            <a:lvl1pPr indent="-127000" lvl="0" marL="0" marR="0" rtl="0">
              <a:lnSpc>
                <a:spcPct val="115000"/>
              </a:lnSpc>
              <a:spcBef>
                <a:spcPts val="0"/>
              </a:spcBef>
              <a:spcAft>
                <a:spcPts val="0"/>
              </a:spcAft>
              <a:buClr>
                <a:schemeClr val="dk1"/>
              </a:buClr>
              <a:buSzPts val="2000"/>
              <a:buNone/>
              <a:defRPr b="1" sz="2000"/>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
        <p:nvSpPr>
          <p:cNvPr id="29" name="Google Shape;29;p5"/>
          <p:cNvSpPr txBox="1"/>
          <p:nvPr>
            <p:ph idx="4" type="subTitle"/>
          </p:nvPr>
        </p:nvSpPr>
        <p:spPr>
          <a:xfrm>
            <a:off x="4374125" y="3304725"/>
            <a:ext cx="2612700" cy="1115700"/>
          </a:xfrm>
          <a:prstGeom prst="rect">
            <a:avLst/>
          </a:prstGeom>
        </p:spPr>
        <p:txBody>
          <a:bodyPr anchorCtr="0" anchor="t" bIns="91425" lIns="91425" spcFirstLastPara="1" rIns="91425" wrap="square" tIns="91425">
            <a:noAutofit/>
          </a:bodyPr>
          <a:lstStyle>
            <a:lvl1pPr indent="-88900" lvl="0" marL="0" marR="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1600"/>
              </a:spcBef>
              <a:spcAft>
                <a:spcPts val="0"/>
              </a:spcAft>
              <a:buSzPts val="1400"/>
              <a:buNone/>
              <a:defRPr/>
            </a:lvl3pPr>
            <a:lvl4pPr lvl="3" rtl="0">
              <a:lnSpc>
                <a:spcPct val="115000"/>
              </a:lnSpc>
              <a:spcBef>
                <a:spcPts val="1600"/>
              </a:spcBef>
              <a:spcAft>
                <a:spcPts val="0"/>
              </a:spcAft>
              <a:buSzPts val="1400"/>
              <a:buNone/>
              <a:defRPr/>
            </a:lvl4pPr>
            <a:lvl5pPr lvl="4" rtl="0">
              <a:lnSpc>
                <a:spcPct val="115000"/>
              </a:lnSpc>
              <a:spcBef>
                <a:spcPts val="1600"/>
              </a:spcBef>
              <a:spcAft>
                <a:spcPts val="0"/>
              </a:spcAft>
              <a:buSzPts val="1400"/>
              <a:buNone/>
              <a:defRPr/>
            </a:lvl5pPr>
            <a:lvl6pPr lvl="5" rtl="0">
              <a:lnSpc>
                <a:spcPct val="115000"/>
              </a:lnSpc>
              <a:spcBef>
                <a:spcPts val="1600"/>
              </a:spcBef>
              <a:spcAft>
                <a:spcPts val="0"/>
              </a:spcAft>
              <a:buSzPts val="1400"/>
              <a:buNone/>
              <a:defRPr/>
            </a:lvl6pPr>
            <a:lvl7pPr lvl="6" rtl="0">
              <a:lnSpc>
                <a:spcPct val="115000"/>
              </a:lnSpc>
              <a:spcBef>
                <a:spcPts val="1600"/>
              </a:spcBef>
              <a:spcAft>
                <a:spcPts val="0"/>
              </a:spcAft>
              <a:buSzPts val="1400"/>
              <a:buNone/>
              <a:defRPr/>
            </a:lvl7pPr>
            <a:lvl8pPr lvl="7" rtl="0">
              <a:lnSpc>
                <a:spcPct val="115000"/>
              </a:lnSpc>
              <a:spcBef>
                <a:spcPts val="1600"/>
              </a:spcBef>
              <a:spcAft>
                <a:spcPts val="0"/>
              </a:spcAft>
              <a:buSzPts val="1400"/>
              <a:buNone/>
              <a:defRPr/>
            </a:lvl8pPr>
            <a:lvl9pPr lvl="8" rtl="0">
              <a:lnSpc>
                <a:spcPct val="115000"/>
              </a:lnSpc>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629875" y="1712250"/>
            <a:ext cx="2185500" cy="17190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p:nvPr/>
        </p:nvSpPr>
        <p:spPr>
          <a:xfrm flipH="1" rot="10800000">
            <a:off x="-47850" y="4100525"/>
            <a:ext cx="9239700" cy="1206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type="title"/>
          </p:nvPr>
        </p:nvSpPr>
        <p:spPr>
          <a:xfrm>
            <a:off x="4653950" y="815025"/>
            <a:ext cx="3345000" cy="1574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3600"/>
              <a:buNone/>
              <a:defRPr b="1"/>
            </a:lvl1pPr>
            <a:lvl2pPr lvl="1" rtl="0" algn="ctr">
              <a:spcBef>
                <a:spcPts val="0"/>
              </a:spcBef>
              <a:spcAft>
                <a:spcPts val="0"/>
              </a:spcAft>
              <a:buSzPts val="3600"/>
              <a:buNone/>
              <a:defRPr b="1" sz="3600"/>
            </a:lvl2pPr>
            <a:lvl3pPr lvl="2" rtl="0" algn="ctr">
              <a:spcBef>
                <a:spcPts val="0"/>
              </a:spcBef>
              <a:spcAft>
                <a:spcPts val="0"/>
              </a:spcAft>
              <a:buSzPts val="3600"/>
              <a:buNone/>
              <a:defRPr b="1" sz="3600"/>
            </a:lvl3pPr>
            <a:lvl4pPr lvl="3" rtl="0" algn="ctr">
              <a:spcBef>
                <a:spcPts val="0"/>
              </a:spcBef>
              <a:spcAft>
                <a:spcPts val="0"/>
              </a:spcAft>
              <a:buSzPts val="3600"/>
              <a:buNone/>
              <a:defRPr b="1" sz="3600"/>
            </a:lvl4pPr>
            <a:lvl5pPr lvl="4" rtl="0" algn="ctr">
              <a:spcBef>
                <a:spcPts val="0"/>
              </a:spcBef>
              <a:spcAft>
                <a:spcPts val="0"/>
              </a:spcAft>
              <a:buSzPts val="3600"/>
              <a:buNone/>
              <a:defRPr b="1" sz="3600"/>
            </a:lvl5pPr>
            <a:lvl6pPr lvl="5" rtl="0" algn="ctr">
              <a:spcBef>
                <a:spcPts val="0"/>
              </a:spcBef>
              <a:spcAft>
                <a:spcPts val="0"/>
              </a:spcAft>
              <a:buSzPts val="3600"/>
              <a:buNone/>
              <a:defRPr b="1" sz="3600"/>
            </a:lvl6pPr>
            <a:lvl7pPr lvl="6" rtl="0" algn="ctr">
              <a:spcBef>
                <a:spcPts val="0"/>
              </a:spcBef>
              <a:spcAft>
                <a:spcPts val="0"/>
              </a:spcAft>
              <a:buSzPts val="3600"/>
              <a:buNone/>
              <a:defRPr b="1" sz="3600"/>
            </a:lvl7pPr>
            <a:lvl8pPr lvl="7" rtl="0" algn="ctr">
              <a:spcBef>
                <a:spcPts val="0"/>
              </a:spcBef>
              <a:spcAft>
                <a:spcPts val="0"/>
              </a:spcAft>
              <a:buSzPts val="3600"/>
              <a:buNone/>
              <a:defRPr b="1" sz="3600"/>
            </a:lvl8pPr>
            <a:lvl9pPr lvl="8" rtl="0" algn="ctr">
              <a:spcBef>
                <a:spcPts val="0"/>
              </a:spcBef>
              <a:spcAft>
                <a:spcPts val="0"/>
              </a:spcAft>
              <a:buSzPts val="3600"/>
              <a:buNone/>
              <a:defRPr b="1" sz="3600"/>
            </a:lvl9pPr>
          </a:lstStyle>
          <a:p/>
        </p:txBody>
      </p:sp>
      <p:sp>
        <p:nvSpPr>
          <p:cNvPr id="36" name="Google Shape;36;p7"/>
          <p:cNvSpPr txBox="1"/>
          <p:nvPr>
            <p:ph idx="1" type="subTitle"/>
          </p:nvPr>
        </p:nvSpPr>
        <p:spPr>
          <a:xfrm>
            <a:off x="4653950" y="2613925"/>
            <a:ext cx="3843300" cy="85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 name="Google Shape;37;p7"/>
          <p:cNvSpPr/>
          <p:nvPr/>
        </p:nvSpPr>
        <p:spPr>
          <a:xfrm rot="-5402319">
            <a:off x="3686649" y="1353475"/>
            <a:ext cx="889500" cy="146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flipH="1" rot="10800000">
            <a:off x="-47850" y="4100525"/>
            <a:ext cx="9239700" cy="1206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a:off x="3702075" y="4034500"/>
            <a:ext cx="1739700" cy="1485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1388100" y="0"/>
            <a:ext cx="6367800" cy="410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b="1"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flipH="1" rot="10800000">
            <a:off x="-47850" y="-191400"/>
            <a:ext cx="9239700" cy="236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2150250" y="0"/>
            <a:ext cx="4843500" cy="217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1" sz="50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p9"/>
          <p:cNvSpPr txBox="1"/>
          <p:nvPr>
            <p:ph idx="1" type="subTitle"/>
          </p:nvPr>
        </p:nvSpPr>
        <p:spPr>
          <a:xfrm>
            <a:off x="2866650" y="2177700"/>
            <a:ext cx="3410700" cy="296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p:nvPr/>
        </p:nvSpPr>
        <p:spPr>
          <a:xfrm flipH="1">
            <a:off x="-116825" y="-79800"/>
            <a:ext cx="3012300" cy="5303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txBox="1"/>
          <p:nvPr>
            <p:ph type="title"/>
          </p:nvPr>
        </p:nvSpPr>
        <p:spPr>
          <a:xfrm>
            <a:off x="629875" y="1466825"/>
            <a:ext cx="2115900" cy="22098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a:solidFill>
                  <a:schemeClr val="lt1"/>
                </a:solidFill>
              </a:defRPr>
            </a:lvl1pPr>
            <a:lvl2pPr lvl="1" rtl="0">
              <a:lnSpc>
                <a:spcPct val="115000"/>
              </a:lnSpc>
              <a:spcBef>
                <a:spcPts val="0"/>
              </a:spcBef>
              <a:spcAft>
                <a:spcPts val="0"/>
              </a:spcAft>
              <a:buSzPts val="3000"/>
              <a:buNone/>
              <a:defRPr/>
            </a:lvl2pPr>
            <a:lvl3pPr lvl="2" rtl="0">
              <a:lnSpc>
                <a:spcPct val="115000"/>
              </a:lnSpc>
              <a:spcBef>
                <a:spcPts val="0"/>
              </a:spcBef>
              <a:spcAft>
                <a:spcPts val="0"/>
              </a:spcAft>
              <a:buSzPts val="3000"/>
              <a:buNone/>
              <a:defRPr/>
            </a:lvl3pPr>
            <a:lvl4pPr lvl="3" rtl="0">
              <a:lnSpc>
                <a:spcPct val="115000"/>
              </a:lnSpc>
              <a:spcBef>
                <a:spcPts val="0"/>
              </a:spcBef>
              <a:spcAft>
                <a:spcPts val="0"/>
              </a:spcAft>
              <a:buSzPts val="3000"/>
              <a:buNone/>
              <a:defRPr/>
            </a:lvl4pPr>
            <a:lvl5pPr lvl="4" rtl="0">
              <a:lnSpc>
                <a:spcPct val="115000"/>
              </a:lnSpc>
              <a:spcBef>
                <a:spcPts val="0"/>
              </a:spcBef>
              <a:spcAft>
                <a:spcPts val="0"/>
              </a:spcAft>
              <a:buSzPts val="3000"/>
              <a:buNone/>
              <a:defRPr/>
            </a:lvl5pPr>
            <a:lvl6pPr lvl="5" rtl="0">
              <a:lnSpc>
                <a:spcPct val="115000"/>
              </a:lnSpc>
              <a:spcBef>
                <a:spcPts val="0"/>
              </a:spcBef>
              <a:spcAft>
                <a:spcPts val="0"/>
              </a:spcAft>
              <a:buSzPts val="3000"/>
              <a:buNone/>
              <a:defRPr/>
            </a:lvl6pPr>
            <a:lvl7pPr lvl="6" rtl="0">
              <a:lnSpc>
                <a:spcPct val="115000"/>
              </a:lnSpc>
              <a:spcBef>
                <a:spcPts val="0"/>
              </a:spcBef>
              <a:spcAft>
                <a:spcPts val="0"/>
              </a:spcAft>
              <a:buSzPts val="3000"/>
              <a:buNone/>
              <a:defRPr/>
            </a:lvl7pPr>
            <a:lvl8pPr lvl="7" rtl="0">
              <a:lnSpc>
                <a:spcPct val="115000"/>
              </a:lnSpc>
              <a:spcBef>
                <a:spcPts val="0"/>
              </a:spcBef>
              <a:spcAft>
                <a:spcPts val="0"/>
              </a:spcAft>
              <a:buSzPts val="3000"/>
              <a:buNone/>
              <a:defRPr/>
            </a:lvl8pPr>
            <a:lvl9pPr lvl="8" rtl="0">
              <a:lnSpc>
                <a:spcPct val="115000"/>
              </a:lnSpc>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6100" y="445025"/>
            <a:ext cx="76917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1pPr>
            <a:lvl2pPr lvl="1">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2pPr>
            <a:lvl3pPr lvl="2">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3pPr>
            <a:lvl4pPr lvl="3">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4pPr>
            <a:lvl5pPr lvl="4">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5pPr>
            <a:lvl6pPr lvl="5">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6pPr>
            <a:lvl7pPr lvl="6">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7pPr>
            <a:lvl8pPr lvl="7">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8pPr>
            <a:lvl9pPr lvl="8">
              <a:spcBef>
                <a:spcPts val="0"/>
              </a:spcBef>
              <a:spcAft>
                <a:spcPts val="0"/>
              </a:spcAft>
              <a:buClr>
                <a:schemeClr val="dk1"/>
              </a:buClr>
              <a:buSzPts val="3000"/>
              <a:buFont typeface="Encode Sans Semi Condensed"/>
              <a:buNone/>
              <a:defRPr sz="3000">
                <a:solidFill>
                  <a:schemeClr val="dk1"/>
                </a:solidFill>
                <a:latin typeface="Encode Sans Semi Condensed"/>
                <a:ea typeface="Encode Sans Semi Condensed"/>
                <a:cs typeface="Encode Sans Semi Condensed"/>
                <a:sym typeface="Encode Sans Semi Condensed"/>
              </a:defRPr>
            </a:lvl9pPr>
          </a:lstStyle>
          <a:p/>
        </p:txBody>
      </p:sp>
      <p:sp>
        <p:nvSpPr>
          <p:cNvPr id="7" name="Google Shape;7;p1"/>
          <p:cNvSpPr txBox="1"/>
          <p:nvPr>
            <p:ph idx="1" type="body"/>
          </p:nvPr>
        </p:nvSpPr>
        <p:spPr>
          <a:xfrm>
            <a:off x="726100" y="1152475"/>
            <a:ext cx="76917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1pPr>
            <a:lvl2pPr indent="-317500" lvl="1" marL="9144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2pPr>
            <a:lvl3pPr indent="-317500" lvl="2" marL="13716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3pPr>
            <a:lvl4pPr indent="-317500" lvl="3" marL="18288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4pPr>
            <a:lvl5pPr indent="-317500" lvl="4" marL="22860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5pPr>
            <a:lvl6pPr indent="-317500" lvl="5" marL="27432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6pPr>
            <a:lvl7pPr indent="-317500" lvl="6" marL="32004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7pPr>
            <a:lvl8pPr indent="-317500" lvl="7" marL="3657600">
              <a:lnSpc>
                <a:spcPct val="115000"/>
              </a:lnSpc>
              <a:spcBef>
                <a:spcPts val="1600"/>
              </a:spcBef>
              <a:spcAft>
                <a:spcPts val="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8pPr>
            <a:lvl9pPr indent="-317500" lvl="8" marL="4114800">
              <a:lnSpc>
                <a:spcPct val="115000"/>
              </a:lnSpc>
              <a:spcBef>
                <a:spcPts val="1600"/>
              </a:spcBef>
              <a:spcAft>
                <a:spcPts val="1600"/>
              </a:spcAft>
              <a:buClr>
                <a:schemeClr val="dk2"/>
              </a:buClr>
              <a:buSzPts val="1400"/>
              <a:buFont typeface="Encode Sans Semi Condensed"/>
              <a:buChar char="■"/>
              <a:defRPr>
                <a:solidFill>
                  <a:schemeClr val="dk2"/>
                </a:solidFill>
                <a:latin typeface="Encode Sans Semi Condensed"/>
                <a:ea typeface="Encode Sans Semi Condensed"/>
                <a:cs typeface="Encode Sans Semi Condensed"/>
                <a:sym typeface="Encode Sans Semi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ctrTitle"/>
          </p:nvPr>
        </p:nvSpPr>
        <p:spPr>
          <a:xfrm>
            <a:off x="829500" y="773250"/>
            <a:ext cx="7485000" cy="162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Bebidis W</a:t>
            </a:r>
            <a:r>
              <a:rPr lang="en"/>
              <a:t>arehouse’s Manager</a:t>
            </a:r>
            <a:endParaRPr/>
          </a:p>
        </p:txBody>
      </p:sp>
      <p:sp>
        <p:nvSpPr>
          <p:cNvPr id="165" name="Google Shape;165;p26"/>
          <p:cNvSpPr txBox="1"/>
          <p:nvPr>
            <p:ph idx="1" type="subTitle"/>
          </p:nvPr>
        </p:nvSpPr>
        <p:spPr>
          <a:xfrm>
            <a:off x="3112625" y="3562850"/>
            <a:ext cx="2919000" cy="11940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Clr>
                <a:schemeClr val="lt1"/>
              </a:buClr>
              <a:buSzPts val="1200"/>
              <a:buChar char="●"/>
            </a:pPr>
            <a:r>
              <a:rPr lang="en" sz="1200"/>
              <a:t>Miguel Ferreira 93419</a:t>
            </a:r>
            <a:endParaRPr sz="1200"/>
          </a:p>
          <a:p>
            <a:pPr indent="-304800" lvl="0" marL="457200" rtl="0" algn="l">
              <a:spcBef>
                <a:spcPts val="0"/>
              </a:spcBef>
              <a:spcAft>
                <a:spcPts val="0"/>
              </a:spcAft>
              <a:buClr>
                <a:schemeClr val="lt1"/>
              </a:buClr>
              <a:buSzPts val="1200"/>
              <a:buChar char="●"/>
            </a:pPr>
            <a:r>
              <a:rPr lang="en" sz="1200"/>
              <a:t>Tiago Barros 88963</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1388100" y="576125"/>
            <a:ext cx="6367800" cy="353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600"/>
              <a:t>A Bebidis é uma empresa de distribuição de bebidas não alcoólicas para superfícies de comércio, como supermercados, minimercados e mercearias como também para a área da restauração e bebidas. É nesse contexto que surge a necessidade de a empresa ter um sistema informático que auxilie em toda a sua rede de distribuição nacional.</a:t>
            </a:r>
            <a:r>
              <a:rPr b="0" lang="en" sz="1600">
                <a:solidFill>
                  <a:srgbClr val="000000"/>
                </a:solidFill>
              </a:rPr>
              <a:t> 	 	</a:t>
            </a:r>
            <a:endParaRPr b="0" sz="1600">
              <a:solidFill>
                <a:srgbClr val="000000"/>
              </a:solidFill>
            </a:endParaRPr>
          </a:p>
          <a:p>
            <a:pPr indent="0" lvl="0" marL="0" rtl="0" algn="l">
              <a:lnSpc>
                <a:spcPct val="108000"/>
              </a:lnSpc>
              <a:spcBef>
                <a:spcPts val="1100"/>
              </a:spcBef>
              <a:spcAft>
                <a:spcPts val="800"/>
              </a:spcAft>
              <a:buNone/>
            </a:pPr>
            <a:r>
              <a:rPr b="0" lang="en" sz="1600">
                <a:solidFill>
                  <a:srgbClr val="000000"/>
                </a:solidFill>
              </a:rPr>
              <a:t>Em várias zonas do país estão localizados os armazéns da Bebidis, que contém os diversos tipos de bebidas vendidos, trabalhadores com variados cargos, desde gerência do próprio armazém, promotores de vendas, transportadores, operadores de maquinaria de inventário, etc. Naturalmente, cada armazém tem a sua frota de automóveis, desde carros de cortesia, para promotores, até carrinhas e camiões, para expedição de produtos.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idx="4294967295" type="title"/>
          </p:nvPr>
        </p:nvSpPr>
        <p:spPr>
          <a:xfrm>
            <a:off x="2810550" y="4360225"/>
            <a:ext cx="3522900" cy="5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Análise de Requisitos</a:t>
            </a:r>
            <a:endParaRPr>
              <a:solidFill>
                <a:schemeClr val="lt1"/>
              </a:solidFill>
            </a:endParaRPr>
          </a:p>
        </p:txBody>
      </p:sp>
      <p:graphicFrame>
        <p:nvGraphicFramePr>
          <p:cNvPr id="176" name="Google Shape;176;p28"/>
          <p:cNvGraphicFramePr/>
          <p:nvPr/>
        </p:nvGraphicFramePr>
        <p:xfrm>
          <a:off x="928250" y="260600"/>
          <a:ext cx="3000000" cy="3000000"/>
        </p:xfrm>
        <a:graphic>
          <a:graphicData uri="http://schemas.openxmlformats.org/drawingml/2006/table">
            <a:tbl>
              <a:tblPr>
                <a:noFill/>
                <a:tableStyleId>{F6F00A8B-09B2-493F-843F-F5953970FA63}</a:tableStyleId>
              </a:tblPr>
              <a:tblGrid>
                <a:gridCol w="2091475"/>
                <a:gridCol w="5196025"/>
              </a:tblGrid>
              <a:tr h="403175">
                <a:tc>
                  <a:txBody>
                    <a:bodyPr/>
                    <a:lstStyle/>
                    <a:p>
                      <a:pPr indent="0" lvl="0" marL="0" rtl="0" algn="l">
                        <a:spcBef>
                          <a:spcPts val="0"/>
                        </a:spcBef>
                        <a:spcAft>
                          <a:spcPts val="0"/>
                        </a:spcAft>
                        <a:buNone/>
                      </a:pPr>
                      <a:r>
                        <a:rPr b="1" lang="en"/>
                        <a:t>Utilizador</a:t>
                      </a:r>
                      <a:endParaRPr b="1"/>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a:t>Acções Disponíveis</a:t>
                      </a:r>
                      <a:endParaRPr b="1"/>
                    </a:p>
                  </a:txBody>
                  <a:tcPr marT="91425" marB="91425" marR="91425" marL="91425">
                    <a:lnL cap="flat" cmpd="sng" w="9525">
                      <a:solidFill>
                        <a:schemeClr val="accent2"/>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lt2"/>
                    </a:solidFill>
                  </a:tcPr>
                </a:tc>
              </a:tr>
              <a:tr h="1463000">
                <a:tc>
                  <a:txBody>
                    <a:bodyPr/>
                    <a:lstStyle/>
                    <a:p>
                      <a:pPr indent="0" lvl="0" marL="0" rtl="0" algn="l">
                        <a:spcBef>
                          <a:spcPts val="0"/>
                        </a:spcBef>
                        <a:spcAft>
                          <a:spcPts val="0"/>
                        </a:spcAft>
                        <a:buNone/>
                      </a:pPr>
                      <a:r>
                        <a:rPr lang="en"/>
                        <a:t>Gerente</a:t>
                      </a:r>
                      <a:endParaRPr/>
                    </a:p>
                  </a:txBody>
                  <a:tcPr marT="91425" marB="91425" marR="91425" marL="91425">
                    <a:lnT cap="flat" cmpd="sng" w="9525">
                      <a:solidFill>
                        <a:schemeClr val="accent2"/>
                      </a:solidFill>
                      <a:prstDash val="solid"/>
                      <a:round/>
                      <a:headEnd len="sm" w="sm" type="none"/>
                      <a:tailEnd len="sm" w="sm" type="none"/>
                    </a:lnT>
                  </a:tcPr>
                </a:tc>
                <a:tc>
                  <a:txBody>
                    <a:bodyPr/>
                    <a:lstStyle/>
                    <a:p>
                      <a:pPr indent="-317500" lvl="0" marL="457200" rtl="0" algn="l">
                        <a:spcBef>
                          <a:spcPts val="0"/>
                        </a:spcBef>
                        <a:spcAft>
                          <a:spcPts val="0"/>
                        </a:spcAft>
                        <a:buClr>
                          <a:schemeClr val="dk2"/>
                        </a:buClr>
                        <a:buSzPts val="1400"/>
                        <a:buChar char="●"/>
                      </a:pPr>
                      <a:r>
                        <a:rPr lang="en">
                          <a:solidFill>
                            <a:schemeClr val="dk2"/>
                          </a:solidFill>
                        </a:rPr>
                        <a:t>Visualizar inventário.</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Definir cargos.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Encarregar o transportador sobre uma encomenda.</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Adicionar ou retirar produtos que possam ser vendidos bem como estabelecer preços dos mesmos.</a:t>
                      </a: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Ver histórico de vendas e rotas feitas pelos promotores.</a:t>
                      </a:r>
                      <a:endParaRPr>
                        <a:solidFill>
                          <a:schemeClr val="dk2"/>
                        </a:solidFill>
                      </a:endParaRPr>
                    </a:p>
                  </a:txBody>
                  <a:tcPr marT="91425" marB="91425" marR="91425" marL="91425">
                    <a:lnT cap="flat" cmpd="sng" w="9525">
                      <a:solidFill>
                        <a:schemeClr val="accent2"/>
                      </a:solidFill>
                      <a:prstDash val="solid"/>
                      <a:round/>
                      <a:headEnd len="sm" w="sm" type="none"/>
                      <a:tailEnd len="sm" w="sm" type="none"/>
                    </a:lnT>
                  </a:tcPr>
                </a:tc>
              </a:tr>
              <a:tr h="403175">
                <a:tc>
                  <a:txBody>
                    <a:bodyPr/>
                    <a:lstStyle/>
                    <a:p>
                      <a:pPr indent="0" lvl="0" marL="0" rtl="0" algn="l">
                        <a:spcBef>
                          <a:spcPts val="0"/>
                        </a:spcBef>
                        <a:spcAft>
                          <a:spcPts val="0"/>
                        </a:spcAft>
                        <a:buNone/>
                      </a:pPr>
                      <a:r>
                        <a:rPr lang="en"/>
                        <a:t>Promotor de Vendas</a:t>
                      </a:r>
                      <a:endParaRPr/>
                    </a:p>
                  </a:txBody>
                  <a:tcPr marT="91425" marB="91425" marR="91425" marL="91425"/>
                </a:tc>
                <a:tc>
                  <a:txBody>
                    <a:bodyPr/>
                    <a:lstStyle/>
                    <a:p>
                      <a:pPr indent="-317500" lvl="0" marL="457200" rtl="0" algn="l">
                        <a:spcBef>
                          <a:spcPts val="0"/>
                        </a:spcBef>
                        <a:spcAft>
                          <a:spcPts val="0"/>
                        </a:spcAft>
                        <a:buSzPts val="1400"/>
                        <a:buChar char="●"/>
                      </a:pPr>
                      <a:r>
                        <a:rPr lang="en"/>
                        <a:t>Verificar preço dos produtos.</a:t>
                      </a:r>
                      <a:endParaRPr/>
                    </a:p>
                    <a:p>
                      <a:pPr indent="-317500" lvl="0" marL="457200" rtl="0" algn="l">
                        <a:spcBef>
                          <a:spcPts val="0"/>
                        </a:spcBef>
                        <a:spcAft>
                          <a:spcPts val="0"/>
                        </a:spcAft>
                        <a:buSzPts val="1400"/>
                        <a:buChar char="●"/>
                      </a:pPr>
                      <a:r>
                        <a:rPr lang="en"/>
                        <a:t>Visualizar inventário</a:t>
                      </a:r>
                      <a:endParaRPr/>
                    </a:p>
                    <a:p>
                      <a:pPr indent="-317500" lvl="0" marL="457200" rtl="0" algn="l">
                        <a:spcBef>
                          <a:spcPts val="0"/>
                        </a:spcBef>
                        <a:spcAft>
                          <a:spcPts val="0"/>
                        </a:spcAft>
                        <a:buSzPts val="1400"/>
                        <a:buChar char="●"/>
                      </a:pPr>
                      <a:r>
                        <a:rPr lang="en"/>
                        <a:t>Efetuar uma venda.</a:t>
                      </a:r>
                      <a:endParaRPr/>
                    </a:p>
                    <a:p>
                      <a:pPr indent="-317500" lvl="0" marL="457200" rtl="0" algn="l">
                        <a:spcBef>
                          <a:spcPts val="0"/>
                        </a:spcBef>
                        <a:spcAft>
                          <a:spcPts val="0"/>
                        </a:spcAft>
                        <a:buSzPts val="1400"/>
                        <a:buChar char="●"/>
                      </a:pPr>
                      <a:r>
                        <a:rPr lang="en"/>
                        <a:t>Responsável pela equipa de promotores pode designar certas zonas do território a um ou mais promotores.</a:t>
                      </a:r>
                      <a:endParaRPr/>
                    </a:p>
                  </a:txBody>
                  <a:tcPr marT="91425" marB="91425" marR="91425" marL="91425"/>
                </a:tc>
              </a:tr>
              <a:tr h="609575">
                <a:tc>
                  <a:txBody>
                    <a:bodyPr/>
                    <a:lstStyle/>
                    <a:p>
                      <a:pPr indent="0" lvl="0" marL="0" rtl="0" algn="l">
                        <a:spcBef>
                          <a:spcPts val="0"/>
                        </a:spcBef>
                        <a:spcAft>
                          <a:spcPts val="0"/>
                        </a:spcAft>
                        <a:buNone/>
                      </a:pPr>
                      <a:r>
                        <a:rPr lang="en"/>
                        <a:t>Operador</a:t>
                      </a:r>
                      <a:endParaRPr/>
                    </a:p>
                  </a:txBody>
                  <a:tcPr marT="91425" marB="91425" marR="91425" marL="91425"/>
                </a:tc>
                <a:tc>
                  <a:txBody>
                    <a:bodyPr/>
                    <a:lstStyle/>
                    <a:p>
                      <a:pPr indent="-317500" lvl="0" marL="457200" rtl="0" algn="l">
                        <a:spcBef>
                          <a:spcPts val="0"/>
                        </a:spcBef>
                        <a:spcAft>
                          <a:spcPts val="0"/>
                        </a:spcAft>
                        <a:buSzPts val="1400"/>
                        <a:buChar char="●"/>
                      </a:pPr>
                      <a:r>
                        <a:rPr lang="en"/>
                        <a:t>Atualizar o número de unidades de determinado produto.</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633875" y="1712250"/>
            <a:ext cx="1998300" cy="171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Diagrama Entidade-Relação</a:t>
            </a:r>
            <a:endParaRPr/>
          </a:p>
          <a:p>
            <a:pPr indent="0" lvl="0" marL="0" rtl="0" algn="l">
              <a:spcBef>
                <a:spcPts val="0"/>
              </a:spcBef>
              <a:spcAft>
                <a:spcPts val="0"/>
              </a:spcAft>
              <a:buNone/>
            </a:pPr>
            <a:r>
              <a:t/>
            </a:r>
            <a:endParaRPr/>
          </a:p>
        </p:txBody>
      </p:sp>
      <p:pic>
        <p:nvPicPr>
          <p:cNvPr id="182" name="Google Shape;182;p29"/>
          <p:cNvPicPr preferRelativeResize="0"/>
          <p:nvPr/>
        </p:nvPicPr>
        <p:blipFill>
          <a:blip r:embed="rId3">
            <a:alphaModFix/>
          </a:blip>
          <a:stretch>
            <a:fillRect/>
          </a:stretch>
        </p:blipFill>
        <p:spPr>
          <a:xfrm>
            <a:off x="2895700" y="194075"/>
            <a:ext cx="6282974" cy="4755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633875" y="1712250"/>
            <a:ext cx="1998300" cy="171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Modelo Relacional</a:t>
            </a:r>
            <a:endParaRPr/>
          </a:p>
        </p:txBody>
      </p:sp>
      <p:pic>
        <p:nvPicPr>
          <p:cNvPr id="188" name="Google Shape;188;p30"/>
          <p:cNvPicPr preferRelativeResize="0"/>
          <p:nvPr/>
        </p:nvPicPr>
        <p:blipFill>
          <a:blip r:embed="rId3">
            <a:alphaModFix/>
          </a:blip>
          <a:stretch>
            <a:fillRect/>
          </a:stretch>
        </p:blipFill>
        <p:spPr>
          <a:xfrm>
            <a:off x="4025375" y="24200"/>
            <a:ext cx="3358352" cy="5095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Annual Report by Slidesgo">
  <a:themeElements>
    <a:clrScheme name="Simple Light">
      <a:dk1>
        <a:srgbClr val="192E40"/>
      </a:dk1>
      <a:lt1>
        <a:srgbClr val="FCFCFC"/>
      </a:lt1>
      <a:dk2>
        <a:srgbClr val="192E40"/>
      </a:dk2>
      <a:lt2>
        <a:srgbClr val="EBF3F8"/>
      </a:lt2>
      <a:accent1>
        <a:srgbClr val="192E40"/>
      </a:accent1>
      <a:accent2>
        <a:srgbClr val="FFC479"/>
      </a:accent2>
      <a:accent3>
        <a:srgbClr val="FF9179"/>
      </a:accent3>
      <a:accent4>
        <a:srgbClr val="192E40"/>
      </a:accent4>
      <a:accent5>
        <a:srgbClr val="CBD9E2"/>
      </a:accent5>
      <a:accent6>
        <a:srgbClr val="FFC479"/>
      </a:accent6>
      <a:hlink>
        <a:srgbClr val="192E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