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CONTROLE COMERCIAL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560052"/>
          </a:xfrm>
        </p:spPr>
        <p:txBody>
          <a:bodyPr>
            <a:normAutofit/>
          </a:bodyPr>
          <a:lstStyle/>
          <a:p>
            <a:r>
              <a:rPr lang="pt-BR" sz="3600" dirty="0"/>
              <a:t>Dot-Coders</a:t>
            </a:r>
          </a:p>
          <a:p>
            <a:r>
              <a:rPr lang="pt-BR" sz="1800" dirty="0"/>
              <a:t>Igor Sales</a:t>
            </a:r>
          </a:p>
          <a:p>
            <a:r>
              <a:rPr lang="pt-BR" sz="1800" dirty="0"/>
              <a:t>Rodrigo Andrade</a:t>
            </a:r>
          </a:p>
          <a:p>
            <a:r>
              <a:rPr lang="pt-BR" sz="1800" dirty="0"/>
              <a:t>Antônio Marcos Macedo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84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organização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Organização do </a:t>
            </a:r>
            <a:r>
              <a:rPr lang="pt-BR" i="1" dirty="0" err="1"/>
              <a:t>Trello</a:t>
            </a:r>
            <a:r>
              <a:rPr lang="pt-BR" dirty="0"/>
              <a:t>	</a:t>
            </a:r>
          </a:p>
          <a:p>
            <a:r>
              <a:rPr lang="pt-BR" dirty="0"/>
              <a:t>Organização do </a:t>
            </a:r>
            <a:r>
              <a:rPr lang="pt-BR" i="1" dirty="0" err="1"/>
              <a:t>Backlog</a:t>
            </a:r>
            <a:endParaRPr lang="pt-BR" i="1" dirty="0"/>
          </a:p>
          <a:p>
            <a:r>
              <a:rPr lang="pt-BR" dirty="0"/>
              <a:t>Acréscimo de atividades na </a:t>
            </a:r>
            <a:r>
              <a:rPr lang="pt-BR" i="1" dirty="0"/>
              <a:t>Sprint</a:t>
            </a:r>
            <a:r>
              <a:rPr lang="pt-BR" dirty="0"/>
              <a:t> devido o atraso ocasionado pela anterior</a:t>
            </a:r>
          </a:p>
          <a:p>
            <a:r>
              <a:rPr lang="pt-BR" dirty="0"/>
              <a:t>Retificação do diagrama de classe</a:t>
            </a:r>
          </a:p>
          <a:p>
            <a:r>
              <a:rPr lang="pt-BR" dirty="0"/>
              <a:t>Levantamento de requisitos funcionais e não funcionais a partir do diagrama de classe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	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2193925"/>
            <a:ext cx="10328366" cy="4024313"/>
          </a:xfrm>
        </p:spPr>
      </p:pic>
    </p:spTree>
    <p:extLst>
      <p:ext uri="{BB962C8B-B14F-4D97-AF65-F5344CB8AC3E}">
        <p14:creationId xmlns:p14="http://schemas.microsoft.com/office/powerpoint/2010/main" val="6214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58791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Demonstração de alguns requisitos funcionais encontrados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32110"/>
              </p:ext>
            </p:extLst>
          </p:nvPr>
        </p:nvGraphicFramePr>
        <p:xfrm>
          <a:off x="685800" y="2103120"/>
          <a:ext cx="10820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39790346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825041545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19742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/>
                        <a:t>RF01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cadastrar o cliente no sistema da loja, é necessário CPF, nome completo do cliente, nome da mãe é a sua localização (bairro, cidade, CEP);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5841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/>
                        <a:t>RF02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Temos um Sistema de suporte ao funcionário, caso ele precise de algum auxilio ou encontre algum problema com o sistema.;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68359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RF04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códigos do produto serão gerados automaticamente pelo sistema e serão utilizados como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pt-B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 banco de dados.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68784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RF05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códigos do fornecedor serão gerados automaticamente pelo sistema e serão utilizados como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pt-B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 banco de dados.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13578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RF06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pagamento será confirmado pelo sistema quando o cliente realizar o pagamento em dinheiro ou cartão de sua preferência, atualizando os dados do pedido em seu cadastro adicionando assim ao histórico de compras realizadas e atualizando a quantidade de itens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58791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Demonstração de alguns requisitos NÃO funcionais encontrados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83415"/>
              </p:ext>
            </p:extLst>
          </p:nvPr>
        </p:nvGraphicFramePr>
        <p:xfrm>
          <a:off x="747944" y="2040736"/>
          <a:ext cx="10820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39790346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825041545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19742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/>
                        <a:t>RNF01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deverá ter uma interface intuitiva e de fácil visualização para os funcionários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5841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/>
                        <a:t>RNF02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pedidos poderão ser realizados com acesso a rede de internet, mas também terá a opção offline caso ocorra problemas, não comprometendo então a venda do produto.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68359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RNF03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Log dos pagamentos serão registrados num arquivo XML na máquina;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68784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RNF04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 credito permite pagamento em NFC ou aproximação;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13578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RNF05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funcionário cadastrado no sistema deverá possuir uma senha de no mínimo 8 dígitos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43423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RNF06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poderá ter no máximo 5 acessos simultâneos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432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/>
                        <a:t>RNF07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login só pode ser cadastrado com letras e número, não permitindo símbolos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0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8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Prioridades para próxima </a:t>
            </a:r>
            <a:r>
              <a:rPr lang="pt-BR" i="1" dirty="0"/>
              <a:t>sprin</a:t>
            </a:r>
            <a:r>
              <a:rPr lang="pt-BR" dirty="0"/>
              <a:t>t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Impacto na Organização</a:t>
            </a:r>
          </a:p>
          <a:p>
            <a:r>
              <a:rPr lang="pt-BR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67170775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63</TotalTime>
  <Words>339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SISTEMA DE CONTROLE COMERCIAL</vt:lpstr>
      <vt:lpstr>Roteiro de organização </vt:lpstr>
      <vt:lpstr>Diagrama de classe </vt:lpstr>
      <vt:lpstr>Demonstração de alguns requisitos funcionais encontrados</vt:lpstr>
      <vt:lpstr>Demonstração de alguns requisitos NÃO funcionais encontrados</vt:lpstr>
      <vt:lpstr>Prioridades para próxima sprint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COMERCIAL</dc:title>
  <dc:creator>Rodrigo Andrade</dc:creator>
  <cp:lastModifiedBy>Igor Felipe</cp:lastModifiedBy>
  <cp:revision>8</cp:revision>
  <dcterms:created xsi:type="dcterms:W3CDTF">2020-05-04T19:32:26Z</dcterms:created>
  <dcterms:modified xsi:type="dcterms:W3CDTF">2020-05-04T20:46:26Z</dcterms:modified>
</cp:coreProperties>
</file>