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DE CONTROLE COMERCIAL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560052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Dot-Coders</a:t>
            </a:r>
          </a:p>
          <a:p>
            <a:r>
              <a:rPr lang="pt-BR" sz="1800" dirty="0" smtClean="0"/>
              <a:t>Igor Sales</a:t>
            </a:r>
          </a:p>
          <a:p>
            <a:r>
              <a:rPr lang="pt-BR" sz="1800" dirty="0" smtClean="0"/>
              <a:t>Rodrigo Andrade</a:t>
            </a:r>
          </a:p>
          <a:p>
            <a:r>
              <a:rPr lang="pt-BR" sz="1800" dirty="0" smtClean="0"/>
              <a:t>Antônio Marcos Macedo</a:t>
            </a:r>
            <a:endParaRPr lang="pt-BR" sz="1800" dirty="0"/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0484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 de organização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Organização do </a:t>
            </a:r>
            <a:r>
              <a:rPr lang="pt-BR" dirty="0" err="1" smtClean="0"/>
              <a:t>Trello</a:t>
            </a:r>
            <a:r>
              <a:rPr lang="pt-BR" dirty="0" smtClean="0"/>
              <a:t>	</a:t>
            </a:r>
          </a:p>
          <a:p>
            <a:r>
              <a:rPr lang="pt-BR" dirty="0" smtClean="0"/>
              <a:t>Organização do </a:t>
            </a:r>
            <a:r>
              <a:rPr lang="pt-BR" dirty="0" err="1" smtClean="0"/>
              <a:t>Backlog</a:t>
            </a:r>
            <a:endParaRPr lang="pt-BR" dirty="0" smtClean="0"/>
          </a:p>
          <a:p>
            <a:r>
              <a:rPr lang="pt-BR" dirty="0" smtClean="0"/>
              <a:t>Adicionar mais atividades na Sprint por causa do atraso</a:t>
            </a:r>
          </a:p>
          <a:p>
            <a:r>
              <a:rPr lang="pt-BR" dirty="0" smtClean="0"/>
              <a:t>Retificação do diagrama de classe</a:t>
            </a:r>
          </a:p>
          <a:p>
            <a:r>
              <a:rPr lang="pt-BR" dirty="0" smtClean="0"/>
              <a:t>Levantamento de requisitos funcionais e não funcionais a partir do diagrama de classe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39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	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1" y="2193925"/>
            <a:ext cx="10328366" cy="4024313"/>
          </a:xfrm>
        </p:spPr>
      </p:pic>
    </p:spTree>
    <p:extLst>
      <p:ext uri="{BB962C8B-B14F-4D97-AF65-F5344CB8AC3E}">
        <p14:creationId xmlns:p14="http://schemas.microsoft.com/office/powerpoint/2010/main" val="62147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587910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Demonstração de alguns requisitos funcionais encontrados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4889"/>
              </p:ext>
            </p:extLst>
          </p:nvPr>
        </p:nvGraphicFramePr>
        <p:xfrm>
          <a:off x="685800" y="2103120"/>
          <a:ext cx="108204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39790346"/>
                    </a:ext>
                  </a:extLst>
                </a:gridCol>
                <a:gridCol w="9067800">
                  <a:extLst>
                    <a:ext uri="{9D8B030D-6E8A-4147-A177-3AD203B41FA5}">
                      <a16:colId xmlns:a16="http://schemas.microsoft.com/office/drawing/2014/main" val="1825041545"/>
                    </a:ext>
                  </a:extLst>
                </a:gridCol>
              </a:tblGrid>
              <a:tr h="266887">
                <a:tc>
                  <a:txBody>
                    <a:bodyPr/>
                    <a:lstStyle/>
                    <a:p>
                      <a:r>
                        <a:rPr lang="pt-BR" dirty="0" smtClean="0"/>
                        <a:t>RF01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919742"/>
                  </a:ext>
                </a:extLst>
              </a:tr>
              <a:tr h="460655">
                <a:tc>
                  <a:txBody>
                    <a:bodyPr/>
                    <a:lstStyle/>
                    <a:p>
                      <a:r>
                        <a:rPr lang="pt-BR" dirty="0" smtClean="0"/>
                        <a:t>RF01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 cadastrar o cliente no sistema da loja, é necessário CPF, nome completo do cliente, nome da mãe é a sua localização (bairro, cidade, CEP);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755841"/>
                  </a:ext>
                </a:extLst>
              </a:tr>
              <a:tr h="460655">
                <a:tc>
                  <a:txBody>
                    <a:bodyPr/>
                    <a:lstStyle/>
                    <a:p>
                      <a:r>
                        <a:rPr lang="pt-BR" dirty="0" smtClean="0"/>
                        <a:t>RF02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Temos um Sistema de suporte ao funcionário, caso ele precise de algum auxilio ou encontre algum problema com o sistema.;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68359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pt-BR" dirty="0" smtClean="0"/>
                        <a:t>RF04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códigos do produto serão gerados automaticamente pelo sistema e serão utilizados como </a:t>
                      </a:r>
                      <a:r>
                        <a:rPr lang="pt-BR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pt-BR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o banco de dados.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68784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pt-BR" dirty="0" smtClean="0"/>
                        <a:t>RF05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códigos do fornecedor serão gerados automaticamente pelo sistema e serão utilizados como </a:t>
                      </a:r>
                      <a:r>
                        <a:rPr lang="pt-BR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pt-BR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o banco de dados.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113578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pt-BR" dirty="0" smtClean="0"/>
                        <a:t>RF06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pagamento será confirmado pelo sistema quando o cliente realizar o pagamento em dinheiro ou cartão de sua preferência, atualizando os dados do pedido em seu cadastro adicionando assim ao histórico de compras realizadas e atualizando a quantidade de itens no estoque;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1756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pt-BR" dirty="0" smtClean="0"/>
                        <a:t>RF07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sistema permitirá o uso de mais de um cartão numa mesma compra, no máximo 3 cartões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710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44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587910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Demonstração de alguns requisitos NÃO funcionais encontrados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548049"/>
              </p:ext>
            </p:extLst>
          </p:nvPr>
        </p:nvGraphicFramePr>
        <p:xfrm>
          <a:off x="685800" y="2103120"/>
          <a:ext cx="10820400" cy="412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39790346"/>
                    </a:ext>
                  </a:extLst>
                </a:gridCol>
                <a:gridCol w="9067800">
                  <a:extLst>
                    <a:ext uri="{9D8B030D-6E8A-4147-A177-3AD203B41FA5}">
                      <a16:colId xmlns:a16="http://schemas.microsoft.com/office/drawing/2014/main" val="1825041545"/>
                    </a:ext>
                  </a:extLst>
                </a:gridCol>
              </a:tblGrid>
              <a:tr h="266887">
                <a:tc>
                  <a:txBody>
                    <a:bodyPr/>
                    <a:lstStyle/>
                    <a:p>
                      <a:r>
                        <a:rPr lang="pt-BR" dirty="0" smtClean="0"/>
                        <a:t>RF01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919742"/>
                  </a:ext>
                </a:extLst>
              </a:tr>
              <a:tr h="460655">
                <a:tc>
                  <a:txBody>
                    <a:bodyPr/>
                    <a:lstStyle/>
                    <a:p>
                      <a:r>
                        <a:rPr lang="pt-BR" dirty="0" smtClean="0"/>
                        <a:t>RNF01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sistema pede que o </a:t>
                      </a:r>
                      <a:r>
                        <a:rPr lang="pt-B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funcionario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coloque uma senha de no mínimo 9 dígitos;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755841"/>
                  </a:ext>
                </a:extLst>
              </a:tr>
              <a:tr h="460655">
                <a:tc>
                  <a:txBody>
                    <a:bodyPr/>
                    <a:lstStyle/>
                    <a:p>
                      <a:r>
                        <a:rPr lang="pt-BR" dirty="0" smtClean="0"/>
                        <a:t>RNF02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loja leva 1 dia para responder reclamações enviadas pelos clientes;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68359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pt-BR" dirty="0" smtClean="0"/>
                        <a:t>RNF04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pt-B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só pode ser cadastrado com letras e números, não permitimos símbolos;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68784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pt-BR" dirty="0" smtClean="0"/>
                        <a:t>RNF05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sistema de pedidos terá uma interface fácil visualização para o cliente e o funcionário;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113578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pt-BR" dirty="0" smtClean="0"/>
                        <a:t>RNF06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sistema de credito permite pagamento em NFC ou aproximação 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43423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pt-BR" dirty="0" smtClean="0"/>
                        <a:t>RNF07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funcionário pode ver quantos produtos ainda tem no estoque;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23432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pt-BR" dirty="0" smtClean="0"/>
                        <a:t>RNF08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Funcionário tem acesso a todos os pedidos dos clientes;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00053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pt-BR" dirty="0" smtClean="0"/>
                        <a:t>RNF09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pedidos poderão ser realizados off-line;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1756"/>
                  </a:ext>
                </a:extLst>
              </a:tr>
              <a:tr h="266887">
                <a:tc>
                  <a:txBody>
                    <a:bodyPr/>
                    <a:lstStyle/>
                    <a:p>
                      <a:r>
                        <a:rPr lang="pt-BR" dirty="0" smtClean="0"/>
                        <a:t>RNF10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log dos pagamentos serão registrados num arquivo de texto na máquina;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710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48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Prioridades para próxima </a:t>
            </a:r>
            <a:r>
              <a:rPr lang="pt-BR" dirty="0" err="1" smtClean="0"/>
              <a:t>sprint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Impacto na Organização</a:t>
            </a:r>
          </a:p>
          <a:p>
            <a:r>
              <a:rPr lang="pt-BR" dirty="0" smtClean="0"/>
              <a:t>Casos de 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1707750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43</TotalTime>
  <Words>332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Trilha de Vapor</vt:lpstr>
      <vt:lpstr>SISTEMA DE CONTROLE COMERCIAL</vt:lpstr>
      <vt:lpstr>Roteiro de organização </vt:lpstr>
      <vt:lpstr>Diagrama de classe </vt:lpstr>
      <vt:lpstr>Demonstração de alguns requisitos funcionais encontrados</vt:lpstr>
      <vt:lpstr>Demonstração de alguns requisitos NÃO funcionais encontrados</vt:lpstr>
      <vt:lpstr>Prioridades para próxima sprint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CONTROLE COMERCIAL</dc:title>
  <dc:creator>Rodrigo Andrade</dc:creator>
  <cp:lastModifiedBy>Rodrigo Andrade</cp:lastModifiedBy>
  <cp:revision>5</cp:revision>
  <dcterms:created xsi:type="dcterms:W3CDTF">2020-05-04T19:32:26Z</dcterms:created>
  <dcterms:modified xsi:type="dcterms:W3CDTF">2020-05-04T20:15:51Z</dcterms:modified>
</cp:coreProperties>
</file>