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79084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5892920" y="314964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6891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79084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5892920" y="8005320"/>
            <a:ext cx="676332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89120" y="355680"/>
            <a:ext cx="21005280" cy="105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929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52400" y="800532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52400" y="3149640"/>
            <a:ext cx="10250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89120" y="8005320"/>
            <a:ext cx="21005280" cy="44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89120" y="355680"/>
            <a:ext cx="21005280" cy="228564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89120" y="3149640"/>
            <a:ext cx="21005280" cy="9295920"/>
          </a:xfrm>
          <a:prstGeom prst="rect">
            <a:avLst/>
          </a:prstGeom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2" marL="190512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3" marL="254016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4" marL="31748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dotlayer.org/en/training-rnn-using-pytorch/" TargetMode="External"/><Relationship Id="rId2" Type="http://schemas.openxmlformats.org/officeDocument/2006/relationships/hyperlink" Target="https://www.dotlayer.org/blog/2020-10-30-reproducibility-in-ml-a-talk/machine-learning/" TargetMode="External"/><Relationship Id="rId3" Type="http://schemas.openxmlformats.org/officeDocument/2006/relationships/hyperlink" Target="https://www.dotlayer.org/blog/2020-07-29-openlayer-one-year/podcast/" TargetMode="External"/><Relationship Id="rId4" Type="http://schemas.openxmlformats.org/officeDocument/2006/relationships/hyperlink" Target="https://www.dotlayer.org/blog/2020-06-09/copenhagen/" TargetMode="External"/><Relationship Id="rId5" Type="http://schemas.openxmlformats.org/officeDocument/2006/relationships/hyperlink" Target="https://www.dotlayer.org/blog/2020-03-19-howto/howto-fr/" TargetMode="External"/><Relationship Id="rId6" Type="http://schemas.openxmlformats.org/officeDocument/2006/relationships/hyperlink" Target="https://www.dotlayer.org/blog/2020-01-04-julia-boosting-trees/julia-boosting-trees/" TargetMode="External"/><Relationship Id="rId7" Type="http://schemas.openxmlformats.org/officeDocument/2006/relationships/hyperlink" Target="https://www.dotlayer.org/en/blog/2020-03-04-what-is-wrong-with-sklearn/neat-machine-learning-pipelines/" TargetMode="External"/><Relationship Id="rId8" Type="http://schemas.openxmlformats.org/officeDocument/2006/relationships/hyperlink" Target="https://www.dotlayer.org/blog/2019-12-19-recap-2019/recap-2019/" TargetMode="External"/><Relationship Id="rId9" Type="http://schemas.openxmlformats.org/officeDocument/2006/relationships/hyperlink" Target="https://www.dotlayer.org/blog/2019-05-21-argparse-package/optparse-package/" TargetMode="External"/><Relationship Id="rId10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universaldatatool.com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78040" y="2298600"/>
            <a:ext cx="20827800" cy="46479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Assemblée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générale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78040" y="7074000"/>
            <a:ext cx="20827800" cy="15872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Mardi 13 Avril 2021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États financiers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5489640" y="3693240"/>
          <a:ext cx="13404600" cy="8091000"/>
        </p:xfrm>
        <a:graphic>
          <a:graphicData uri="http://schemas.openxmlformats.org/drawingml/2006/table">
            <a:tbl>
              <a:tblPr/>
              <a:tblGrid>
                <a:gridCol w="8837280"/>
                <a:gridCol w="4567680"/>
              </a:tblGrid>
              <a:tr h="646920">
                <a:tc gridSpan="2"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État des résultats 2020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Revenus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Montant ($)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Inscriptions des membres (10)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$200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Ristourne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b8b8b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$0.33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b8b8b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Sous-total des revenus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b8b8b8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b8b8b8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$200.33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solidFill>
                        <a:srgbClr val="b8b8b8"/>
                      </a:solidFill>
                    </a:lnR>
                    <a:lnT w="12240">
                      <a:solidFill>
                        <a:srgbClr val="b8b8b8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Dépenses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Frais gestion de compte banque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$71.40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Frais REQ + pénalité retard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b8b8b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$150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b8b8b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9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Sous-total des dépenses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b8b8b8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b8b8b8"/>
                      </a:solidFill>
                    </a:lnT>
                    <a:lnB w="5040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$221.40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solidFill>
                        <a:srgbClr val="b8b8b8"/>
                      </a:solidFill>
                    </a:lnR>
                    <a:lnT w="12240">
                      <a:solidFill>
                        <a:srgbClr val="b8b8b8"/>
                      </a:solidFill>
                    </a:lnT>
                    <a:lnB w="5040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</a:tr>
              <a:tr h="82872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Total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5040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-$22.07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5040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États financiers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689120" y="3149640"/>
            <a:ext cx="9001800" cy="68644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2840040" y="4515480"/>
          <a:ext cx="8309880" cy="6446160"/>
        </p:xfrm>
        <a:graphic>
          <a:graphicData uri="http://schemas.openxmlformats.org/drawingml/2006/table">
            <a:tbl>
              <a:tblPr/>
              <a:tblGrid>
                <a:gridCol w="5478120"/>
                <a:gridCol w="2831760"/>
              </a:tblGrid>
              <a:tr h="646920">
                <a:tc gridSpan="2"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Bilan vu au 30 janvier 2020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Actif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Montant ($)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Encaisse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$2031.09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Passif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Due aux membres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$1278.37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</a:tr>
              <a:tr h="1161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Équité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$752.72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14009760" y="4515480"/>
          <a:ext cx="8309880" cy="6446160"/>
        </p:xfrm>
        <a:graphic>
          <a:graphicData uri="http://schemas.openxmlformats.org/drawingml/2006/table">
            <a:tbl>
              <a:tblPr/>
              <a:tblGrid>
                <a:gridCol w="5478120"/>
                <a:gridCol w="2831760"/>
              </a:tblGrid>
              <a:tr h="646920">
                <a:tc gridSpan="2"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600" spc="-1" strike="noStrike">
                          <a:solidFill>
                            <a:srgbClr val="000000"/>
                          </a:solidFill>
                          <a:latin typeface="Helvetica Neue Light"/>
                          <a:ea typeface="Helvetica Neue Light"/>
                        </a:rPr>
                        <a:t>Bilan vu au 30 janvier 2021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Actif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Montant ($)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Encaisse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$731.55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Passif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956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  </a:t>
                      </a: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Due aux membres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0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e3e5e8"/>
                    </a:solidFill>
                  </a:tcPr>
                </a:tc>
              </a:tr>
              <a:tr h="1161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Équité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Helvetica Neue Medium"/>
                          <a:ea typeface="Helvetica Neue Medium"/>
                        </a:rPr>
                        <a:t>$731.55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50760" marR="50760">
                    <a:lnL w="12240">
                      <a:noFill/>
                    </a:lnL>
                    <a:lnR w="12240">
                      <a:noFill/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Changement à la charte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5899"/>
              </a:spcBef>
              <a:tabLst>
                <a:tab algn="l" pos="0"/>
              </a:tabLst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Helvetica Neue"/>
                <a:ea typeface="Helvetica Neue"/>
              </a:rPr>
              <a:t>Proposition: Nous proposons d’avoir 3 membres dans la conseil d’administration de l’OSBL au lieu de 5.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Notre expérience sur 2 ans nous laisse croire que 3 est suffisant. Les 3 postes seraient :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Président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Trésorier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Secrétaire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Vote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Élections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5899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Les postes à combler : 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Président : David Beauchemin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Secrétaire: Mathieu Godbout et Guillaume Chevalier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Trésorier: Marco-muelsam AisMau et Guillaume Chevalier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Élections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Q&amp;A (quelques minutes)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Dévoilement des résultats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Merci Annie pour le rôle de directrice des élections!!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What’s next?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Transition du nouveau conseil d’administration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Événements (fingers crossed)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Continuité du blog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Le blog .Layer en 2021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9 articles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Ajout de la bibliothèque de livre et 2 publications.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OpenLayer en 2021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Une douzaine d’épisodes (déjà 2 de publié et 2 d’enregistrer)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Meetup ML Quebec 2021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Rien de prévu encore en personne ou en ligne.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Des volontaires pour organiser un évènement en ligne? Nic et Dave sont loader déjà.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Ordre du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jour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Objectifs de .Layer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Bilan des activités 2020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Bilan financier 2020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Vote changement à la charte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Élections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What’s next?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Chalet 2021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Rien de prévu en personne.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Des volontaires pour réfléchir à une formule en ligne et l’organiser?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Meet,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Learn and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Share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La slide la classique (voir dernière présentation)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Orientations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La slide la classique (voir dernière présentation)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Le blog .Layer en 2020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Objectifs début d’année 2020: 6 articles 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Nombres d’articles publiés en 2020: 9 articles :D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Plusieurs améliorations au site (merci à Annie the MVP)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lvl="1" marL="127008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Merci au comité pour les révisions: Sam Perroch, Annie, Christopher, Guillaume et David 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Sujets des articles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Training a Recurrent Neural Network (RNN) using PyTorch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(David et Mourane)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Reproductibilité en apprentissage automatique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(David)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OpenLayer, 1 an plus tard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(David) 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Kobenhavn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(Nicolas)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Comment proposer un article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(Sam Perroch)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Boosting Trees avec Julia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(Jérémie DB)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What’s wrong with scikit-learn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(Guillaume Chevalier)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8"/>
              </a:rPr>
              <a:t>Recap 2019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(Sam Perroch et David)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  <a:p>
            <a:pPr marL="457200" indent="-317160">
              <a:lnSpc>
                <a:spcPct val="150000"/>
              </a:lnSpc>
              <a:buClr>
                <a:srgbClr val="333333"/>
              </a:buClr>
              <a:buSzPct val="125000"/>
              <a:buFont typeface="Helvetica"/>
              <a:buChar char="•"/>
            </a:pP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9"/>
              </a:rPr>
              <a:t>Argparse: un outil méconnu</a:t>
            </a:r>
            <a:r>
              <a:rPr b="0" lang="en-US" sz="4000" spc="-1" strike="noStrike">
                <a:solidFill>
                  <a:srgbClr val="333333"/>
                </a:solidFill>
                <a:latin typeface="Arial"/>
                <a:ea typeface="Arial"/>
              </a:rPr>
              <a:t> (Sté)</a:t>
            </a:r>
            <a:endParaRPr b="0" lang="en-US" sz="4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OpenLayer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Objectif en 2020: 40 épisodes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Nombre d’épisodes en 2020: 13 #covid :(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Améliorations de l’esthétique du podcast (peaufinage de l’image)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Meetup ML Quebec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1 événement : 12 février 2020 chez Can-Explore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50 personnes (good old times)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Pas d’événement en ligne d’organisé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89120" y="3556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Stagiaire .Layer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89120" y="3149640"/>
            <a:ext cx="21005280" cy="92959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Stage de programmation de 5 semaines à Credric Jean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Travaillé sur l’outil d’annotation </a:t>
            </a:r>
            <a:r>
              <a:rPr b="0" lang="en-US" sz="48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1"/>
              </a:rPr>
              <a:t>Universal Data Tool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Plusieurs fonctionnalités ajoutées à l’outil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  <a:p>
            <a:pPr marL="635040" indent="-634680">
              <a:lnSpc>
                <a:spcPct val="100000"/>
              </a:lnSpc>
              <a:spcBef>
                <a:spcPts val="5899"/>
              </a:spcBef>
              <a:buClr>
                <a:srgbClr val="000000"/>
              </a:buClr>
              <a:buSzPct val="125000"/>
              <a:buFont typeface="Symbol" charset="2"/>
              <a:buChar char=""/>
            </a:pPr>
            <a:r>
              <a:rPr b="0" lang="en-US" sz="4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Merci à Marc-Alexandre pour le support et l’idée !</a:t>
            </a:r>
            <a:endParaRPr b="0" lang="en-US" sz="4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2021-04-10T12:33:18Z</dcterms:modified>
  <cp:revision>1</cp:revision>
  <dc:subject/>
  <dc:title/>
</cp:coreProperties>
</file>