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6" d="100"/>
          <a:sy n="46" d="100"/>
        </p:scale>
        <p:origin x="1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2"/>
            </a:solidFill>
            <a:ln>
              <a:noFill/>
            </a:ln>
            <a:effectLst/>
          </c:spPr>
          <c:invertIfNegative val="0"/>
          <c:cat>
            <c:strRef>
              <c:f>Sheet1!$A$2:$A$5</c:f>
              <c:strCache>
                <c:ptCount val="4"/>
                <c:pt idx="0">
                  <c:v>分類 1</c:v>
                </c:pt>
                <c:pt idx="1">
                  <c:v>分類 2</c:v>
                </c:pt>
                <c:pt idx="2">
                  <c:v>分類 3</c:v>
                </c:pt>
                <c:pt idx="3">
                  <c:v>分類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4"/>
            </a:solidFill>
            <a:ln>
              <a:noFill/>
            </a:ln>
            <a:effectLst/>
          </c:spPr>
          <c:invertIfNegative val="0"/>
          <c:cat>
            <c:strRef>
              <c:f>Sheet1!$A$2:$A$5</c:f>
              <c:strCache>
                <c:ptCount val="4"/>
                <c:pt idx="0">
                  <c:v>分類 1</c:v>
                </c:pt>
                <c:pt idx="1">
                  <c:v>分類 2</c:v>
                </c:pt>
                <c:pt idx="2">
                  <c:v>分類 3</c:v>
                </c:pt>
                <c:pt idx="3">
                  <c:v>分類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chemeClr val="accent6"/>
            </a:solidFill>
            <a:ln>
              <a:noFill/>
            </a:ln>
            <a:effectLst/>
          </c:spPr>
          <c:invertIfNegative val="0"/>
          <c:cat>
            <c:strRef>
              <c:f>Sheet1!$A$2:$A$5</c:f>
              <c:strCache>
                <c:ptCount val="4"/>
                <c:pt idx="0">
                  <c:v>分類 1</c:v>
                </c:pt>
                <c:pt idx="1">
                  <c:v>分類 2</c:v>
                </c:pt>
                <c:pt idx="2">
                  <c:v>分類 3</c:v>
                </c:pt>
                <c:pt idx="3">
                  <c:v>分類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372018248"/>
        <c:axId val="372010800"/>
      </c:barChart>
      <c:catAx>
        <c:axId val="372018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72010800"/>
        <c:crosses val="autoZero"/>
        <c:auto val="1"/>
        <c:lblAlgn val="ctr"/>
        <c:lblOffset val="100"/>
        <c:noMultiLvlLbl val="0"/>
      </c:catAx>
      <c:valAx>
        <c:axId val="372010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720182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76CDB39-B125-44F0-923E-F7F74EB3187D}" type="datetimeFigureOut">
              <a:rPr kumimoji="1" lang="ja-JP" altLang="en-US" smtClean="0"/>
              <a:t>2016/12/3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5D1513-7D18-4FAF-86DC-44A8D3676FA0}" type="slidenum">
              <a:rPr kumimoji="1" lang="ja-JP" altLang="en-US" smtClean="0"/>
              <a:t>‹#›</a:t>
            </a:fld>
            <a:endParaRPr kumimoji="1" lang="ja-JP" altLang="en-US"/>
          </a:p>
        </p:txBody>
      </p:sp>
    </p:spTree>
    <p:extLst>
      <p:ext uri="{BB962C8B-B14F-4D97-AF65-F5344CB8AC3E}">
        <p14:creationId xmlns:p14="http://schemas.microsoft.com/office/powerpoint/2010/main" val="3382481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76CDB39-B125-44F0-923E-F7F74EB3187D}" type="datetimeFigureOut">
              <a:rPr kumimoji="1" lang="ja-JP" altLang="en-US" smtClean="0"/>
              <a:t>2016/12/3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5D1513-7D18-4FAF-86DC-44A8D3676FA0}" type="slidenum">
              <a:rPr kumimoji="1" lang="ja-JP" altLang="en-US" smtClean="0"/>
              <a:t>‹#›</a:t>
            </a:fld>
            <a:endParaRPr kumimoji="1" lang="ja-JP" altLang="en-US"/>
          </a:p>
        </p:txBody>
      </p:sp>
    </p:spTree>
    <p:extLst>
      <p:ext uri="{BB962C8B-B14F-4D97-AF65-F5344CB8AC3E}">
        <p14:creationId xmlns:p14="http://schemas.microsoft.com/office/powerpoint/2010/main" val="214506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76CDB39-B125-44F0-923E-F7F74EB3187D}" type="datetimeFigureOut">
              <a:rPr kumimoji="1" lang="ja-JP" altLang="en-US" smtClean="0"/>
              <a:t>2016/12/3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5D1513-7D18-4FAF-86DC-44A8D3676FA0}" type="slidenum">
              <a:rPr kumimoji="1" lang="ja-JP" altLang="en-US" smtClean="0"/>
              <a:t>‹#›</a:t>
            </a:fld>
            <a:endParaRPr kumimoji="1" lang="ja-JP" altLang="en-US"/>
          </a:p>
        </p:txBody>
      </p:sp>
    </p:spTree>
    <p:extLst>
      <p:ext uri="{BB962C8B-B14F-4D97-AF65-F5344CB8AC3E}">
        <p14:creationId xmlns:p14="http://schemas.microsoft.com/office/powerpoint/2010/main" val="266892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76CDB39-B125-44F0-923E-F7F74EB3187D}" type="datetimeFigureOut">
              <a:rPr kumimoji="1" lang="ja-JP" altLang="en-US" smtClean="0"/>
              <a:t>2016/12/3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5D1513-7D18-4FAF-86DC-44A8D3676FA0}" type="slidenum">
              <a:rPr kumimoji="1" lang="ja-JP" altLang="en-US" smtClean="0"/>
              <a:t>‹#›</a:t>
            </a:fld>
            <a:endParaRPr kumimoji="1" lang="ja-JP" altLang="en-US"/>
          </a:p>
        </p:txBody>
      </p:sp>
    </p:spTree>
    <p:extLst>
      <p:ext uri="{BB962C8B-B14F-4D97-AF65-F5344CB8AC3E}">
        <p14:creationId xmlns:p14="http://schemas.microsoft.com/office/powerpoint/2010/main" val="4222401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6CDB39-B125-44F0-923E-F7F74EB3187D}" type="datetimeFigureOut">
              <a:rPr kumimoji="1" lang="ja-JP" altLang="en-US" smtClean="0"/>
              <a:t>2016/12/3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5D1513-7D18-4FAF-86DC-44A8D3676FA0}" type="slidenum">
              <a:rPr kumimoji="1" lang="ja-JP" altLang="en-US" smtClean="0"/>
              <a:t>‹#›</a:t>
            </a:fld>
            <a:endParaRPr kumimoji="1" lang="ja-JP" altLang="en-US"/>
          </a:p>
        </p:txBody>
      </p:sp>
    </p:spTree>
    <p:extLst>
      <p:ext uri="{BB962C8B-B14F-4D97-AF65-F5344CB8AC3E}">
        <p14:creationId xmlns:p14="http://schemas.microsoft.com/office/powerpoint/2010/main" val="3297037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76CDB39-B125-44F0-923E-F7F74EB3187D}" type="datetimeFigureOut">
              <a:rPr kumimoji="1" lang="ja-JP" altLang="en-US" smtClean="0"/>
              <a:t>2016/12/3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5D1513-7D18-4FAF-86DC-44A8D3676FA0}" type="slidenum">
              <a:rPr kumimoji="1" lang="ja-JP" altLang="en-US" smtClean="0"/>
              <a:t>‹#›</a:t>
            </a:fld>
            <a:endParaRPr kumimoji="1" lang="ja-JP" altLang="en-US"/>
          </a:p>
        </p:txBody>
      </p:sp>
    </p:spTree>
    <p:extLst>
      <p:ext uri="{BB962C8B-B14F-4D97-AF65-F5344CB8AC3E}">
        <p14:creationId xmlns:p14="http://schemas.microsoft.com/office/powerpoint/2010/main" val="342783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76CDB39-B125-44F0-923E-F7F74EB3187D}" type="datetimeFigureOut">
              <a:rPr kumimoji="1" lang="ja-JP" altLang="en-US" smtClean="0"/>
              <a:t>2016/12/3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5D1513-7D18-4FAF-86DC-44A8D3676FA0}" type="slidenum">
              <a:rPr kumimoji="1" lang="ja-JP" altLang="en-US" smtClean="0"/>
              <a:t>‹#›</a:t>
            </a:fld>
            <a:endParaRPr kumimoji="1" lang="ja-JP" altLang="en-US"/>
          </a:p>
        </p:txBody>
      </p:sp>
    </p:spTree>
    <p:extLst>
      <p:ext uri="{BB962C8B-B14F-4D97-AF65-F5344CB8AC3E}">
        <p14:creationId xmlns:p14="http://schemas.microsoft.com/office/powerpoint/2010/main" val="79174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76CDB39-B125-44F0-923E-F7F74EB3187D}" type="datetimeFigureOut">
              <a:rPr kumimoji="1" lang="ja-JP" altLang="en-US" smtClean="0"/>
              <a:t>2016/12/3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5D1513-7D18-4FAF-86DC-44A8D3676FA0}" type="slidenum">
              <a:rPr kumimoji="1" lang="ja-JP" altLang="en-US" smtClean="0"/>
              <a:t>‹#›</a:t>
            </a:fld>
            <a:endParaRPr kumimoji="1" lang="ja-JP" altLang="en-US"/>
          </a:p>
        </p:txBody>
      </p:sp>
    </p:spTree>
    <p:extLst>
      <p:ext uri="{BB962C8B-B14F-4D97-AF65-F5344CB8AC3E}">
        <p14:creationId xmlns:p14="http://schemas.microsoft.com/office/powerpoint/2010/main" val="114051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CDB39-B125-44F0-923E-F7F74EB3187D}" type="datetimeFigureOut">
              <a:rPr kumimoji="1" lang="ja-JP" altLang="en-US" smtClean="0"/>
              <a:t>2016/12/3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35D1513-7D18-4FAF-86DC-44A8D3676FA0}" type="slidenum">
              <a:rPr kumimoji="1" lang="ja-JP" altLang="en-US" smtClean="0"/>
              <a:t>‹#›</a:t>
            </a:fld>
            <a:endParaRPr kumimoji="1" lang="ja-JP" altLang="en-US"/>
          </a:p>
        </p:txBody>
      </p:sp>
    </p:spTree>
    <p:extLst>
      <p:ext uri="{BB962C8B-B14F-4D97-AF65-F5344CB8AC3E}">
        <p14:creationId xmlns:p14="http://schemas.microsoft.com/office/powerpoint/2010/main" val="75088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76CDB39-B125-44F0-923E-F7F74EB3187D}" type="datetimeFigureOut">
              <a:rPr kumimoji="1" lang="ja-JP" altLang="en-US" smtClean="0"/>
              <a:t>2016/12/3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5D1513-7D18-4FAF-86DC-44A8D3676FA0}" type="slidenum">
              <a:rPr kumimoji="1" lang="ja-JP" altLang="en-US" smtClean="0"/>
              <a:t>‹#›</a:t>
            </a:fld>
            <a:endParaRPr kumimoji="1" lang="ja-JP" altLang="en-US"/>
          </a:p>
        </p:txBody>
      </p:sp>
    </p:spTree>
    <p:extLst>
      <p:ext uri="{BB962C8B-B14F-4D97-AF65-F5344CB8AC3E}">
        <p14:creationId xmlns:p14="http://schemas.microsoft.com/office/powerpoint/2010/main" val="16576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76CDB39-B125-44F0-923E-F7F74EB3187D}" type="datetimeFigureOut">
              <a:rPr kumimoji="1" lang="ja-JP" altLang="en-US" smtClean="0"/>
              <a:t>2016/12/3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5D1513-7D18-4FAF-86DC-44A8D3676FA0}" type="slidenum">
              <a:rPr kumimoji="1" lang="ja-JP" altLang="en-US" smtClean="0"/>
              <a:t>‹#›</a:t>
            </a:fld>
            <a:endParaRPr kumimoji="1" lang="ja-JP" altLang="en-US"/>
          </a:p>
        </p:txBody>
      </p:sp>
    </p:spTree>
    <p:extLst>
      <p:ext uri="{BB962C8B-B14F-4D97-AF65-F5344CB8AC3E}">
        <p14:creationId xmlns:p14="http://schemas.microsoft.com/office/powerpoint/2010/main" val="735466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CDB39-B125-44F0-923E-F7F74EB3187D}" type="datetimeFigureOut">
              <a:rPr kumimoji="1" lang="ja-JP" altLang="en-US" smtClean="0"/>
              <a:t>2016/12/3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D1513-7D18-4FAF-86DC-44A8D3676FA0}" type="slidenum">
              <a:rPr kumimoji="1" lang="ja-JP" altLang="en-US" smtClean="0"/>
              <a:t>‹#›</a:t>
            </a:fld>
            <a:endParaRPr kumimoji="1" lang="ja-JP" altLang="en-US"/>
          </a:p>
        </p:txBody>
      </p:sp>
      <p:sp>
        <p:nvSpPr>
          <p:cNvPr id="7" name="正方形/長方形 6"/>
          <p:cNvSpPr/>
          <p:nvPr userDrawn="1"/>
        </p:nvSpPr>
        <p:spPr>
          <a:xfrm>
            <a:off x="0" y="0"/>
            <a:ext cx="9144000" cy="54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1105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b="1" dirty="0" smtClean="0"/>
              <a:t>サンプル提案書</a:t>
            </a:r>
            <a:endParaRPr kumimoji="1" lang="ja-JP" altLang="en-US" b="1" dirty="0"/>
          </a:p>
        </p:txBody>
      </p:sp>
      <p:sp>
        <p:nvSpPr>
          <p:cNvPr id="3" name="サブタイトル 2"/>
          <p:cNvSpPr>
            <a:spLocks noGrp="1"/>
          </p:cNvSpPr>
          <p:nvPr>
            <p:ph type="subTitle" idx="1"/>
          </p:nvPr>
        </p:nvSpPr>
        <p:spPr/>
        <p:txBody>
          <a:bodyPr/>
          <a:lstStyle/>
          <a:p>
            <a:endParaRPr kumimoji="1" lang="en-US" altLang="ja-JP" dirty="0" smtClean="0"/>
          </a:p>
          <a:p>
            <a:r>
              <a:rPr lang="ja-JP" altLang="en-US" dirty="0" smtClean="0"/>
              <a:t>サンプル</a:t>
            </a:r>
            <a:r>
              <a:rPr lang="ja-JP" altLang="en-US" dirty="0"/>
              <a:t>株式会社</a:t>
            </a:r>
            <a:endParaRPr kumimoji="1" lang="en-US" altLang="ja-JP" dirty="0" smtClean="0"/>
          </a:p>
          <a:p>
            <a:r>
              <a:rPr kumimoji="1" lang="ja-JP" altLang="en-US" dirty="0" smtClean="0"/>
              <a:t>試作 太郎</a:t>
            </a:r>
            <a:endParaRPr kumimoji="1" lang="ja-JP" altLang="en-US" dirty="0"/>
          </a:p>
        </p:txBody>
      </p:sp>
    </p:spTree>
    <p:extLst>
      <p:ext uri="{BB962C8B-B14F-4D97-AF65-F5344CB8AC3E}">
        <p14:creationId xmlns:p14="http://schemas.microsoft.com/office/powerpoint/2010/main" val="4069486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サンプルテキスト</a:t>
            </a:r>
            <a:endParaRPr kumimoji="1" lang="en-US" altLang="ja-JP" dirty="0" smtClean="0"/>
          </a:p>
          <a:p>
            <a:r>
              <a:rPr lang="ja-JP" altLang="en-US" dirty="0" smtClean="0"/>
              <a:t>サンプルグラフ</a:t>
            </a:r>
            <a:endParaRPr lang="en-US" altLang="ja-JP" dirty="0" smtClean="0"/>
          </a:p>
          <a:p>
            <a:r>
              <a:rPr kumimoji="1" lang="ja-JP" altLang="en-US" dirty="0" smtClean="0"/>
              <a:t>サンプルイメージ</a:t>
            </a:r>
            <a:endParaRPr kumimoji="1" lang="ja-JP" altLang="en-US" dirty="0"/>
          </a:p>
        </p:txBody>
      </p:sp>
    </p:spTree>
    <p:extLst>
      <p:ext uri="{BB962C8B-B14F-4D97-AF65-F5344CB8AC3E}">
        <p14:creationId xmlns:p14="http://schemas.microsoft.com/office/powerpoint/2010/main" val="991443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サンプルテキスト</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pPr marL="0" indent="0">
              <a:lnSpc>
                <a:spcPct val="170000"/>
              </a:lnSpc>
              <a:buNone/>
            </a:pPr>
            <a:r>
              <a:rPr lang="ja-JP" altLang="en-US" dirty="0"/>
              <a:t>　吾輩わがはいは猫である。名前はまだ無い。</a:t>
            </a:r>
          </a:p>
          <a:p>
            <a:pPr marL="0" indent="0">
              <a:lnSpc>
                <a:spcPct val="170000"/>
              </a:lnSpc>
              <a:buNone/>
            </a:pPr>
            <a:r>
              <a:rPr lang="ja-JP" altLang="en-US" dirty="0"/>
              <a:t>　どこで生れたかとんと見当けんとうがつかぬ。何でも薄暗いじめじめした所でニャーニャー泣いていた事だけは記憶している。吾輩はここで始めて人間というものを見た。しかもあとで聞くとそれは書生という人間中で一番獰悪どうあくな種族であったそうだ。この書生というのは時々我々を捕つかまえて煮にて食うという話である。しかしその当時は何という考もなかったから別段恐しいとも思わなかった。ただ彼の掌てのひらに載せられてスーと持ち上げられた時何だかフワフワした感じがあったばかりである。掌の上で少し落ちついて書生の顔を見たのがいわゆる人間というものの見始みはじめであろう。この時妙なものだと思った感じが今でも残っている。第一毛をもって装飾され</a:t>
            </a:r>
            <a:r>
              <a:rPr lang="ja-JP" altLang="en-US" dirty="0" err="1"/>
              <a:t>べき</a:t>
            </a:r>
            <a:r>
              <a:rPr lang="ja-JP" altLang="en-US" dirty="0"/>
              <a:t>はずの顔がつるつるしてまるで薬缶やかんだ。その後ご猫にもだいぶ逢あったがこんな片輪かたわには一度も出会でくわした事がない。のみならず顔の真中があまりに突起している。そうしてその穴の中から時々ぷうぷうと煙けむりを吹く。どうも咽むせぽくて実に弱った。これが人間の飲む煙草たばこというものである事はようやくこの頃知った。</a:t>
            </a:r>
          </a:p>
          <a:p>
            <a:pPr marL="0" indent="0">
              <a:lnSpc>
                <a:spcPct val="170000"/>
              </a:lnSpc>
              <a:buNone/>
            </a:pPr>
            <a:endParaRPr kumimoji="1" lang="ja-JP" altLang="en-US" dirty="0"/>
          </a:p>
        </p:txBody>
      </p:sp>
    </p:spTree>
    <p:extLst>
      <p:ext uri="{BB962C8B-B14F-4D97-AF65-F5344CB8AC3E}">
        <p14:creationId xmlns:p14="http://schemas.microsoft.com/office/powerpoint/2010/main" val="2216246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サンプルグラフ</a:t>
            </a:r>
            <a:endParaRPr kumimoji="1" lang="ja-JP" altLang="en-US" dirty="0"/>
          </a:p>
        </p:txBody>
      </p:sp>
      <p:graphicFrame>
        <p:nvGraphicFramePr>
          <p:cNvPr id="21" name="コンテンツ プレースホルダー 20"/>
          <p:cNvGraphicFramePr>
            <a:graphicFrameLocks noGrp="1"/>
          </p:cNvGraphicFramePr>
          <p:nvPr>
            <p:ph idx="1"/>
            <p:extLst>
              <p:ext uri="{D42A27DB-BD31-4B8C-83A1-F6EECF244321}">
                <p14:modId xmlns:p14="http://schemas.microsoft.com/office/powerpoint/2010/main" val="2658138057"/>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6903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サンプルイメージ</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108" y="1825625"/>
            <a:ext cx="5801784" cy="4351338"/>
          </a:xfrm>
        </p:spPr>
      </p:pic>
    </p:spTree>
    <p:extLst>
      <p:ext uri="{BB962C8B-B14F-4D97-AF65-F5344CB8AC3E}">
        <p14:creationId xmlns:p14="http://schemas.microsoft.com/office/powerpoint/2010/main" val="2743856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3">
      <a:majorFont>
        <a:latin typeface="游ゴシック"/>
        <a:ea typeface="游ゴシック"/>
        <a:cs typeface=""/>
      </a:majorFont>
      <a:minorFont>
        <a:latin typeface="游ゴシック"/>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14</Words>
  <Application>Microsoft Office PowerPoint</Application>
  <PresentationFormat>画面に合わせる (4:3)</PresentationFormat>
  <Paragraphs>13</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游ゴシック</vt:lpstr>
      <vt:lpstr>Arial</vt:lpstr>
      <vt:lpstr>Office テーマ</vt:lpstr>
      <vt:lpstr>サンプル提案書</vt:lpstr>
      <vt:lpstr>目次</vt:lpstr>
      <vt:lpstr>サンプルテキスト</vt:lpstr>
      <vt:lpstr>サンプルグラフ</vt:lpstr>
      <vt:lpstr>サンプルイメージ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サンプル提案書</dc:title>
  <dc:creator>tkp507</dc:creator>
  <cp:lastModifiedBy>小野隆士</cp:lastModifiedBy>
  <cp:revision>1</cp:revision>
  <dcterms:created xsi:type="dcterms:W3CDTF">2016-12-03T01:23:27Z</dcterms:created>
  <dcterms:modified xsi:type="dcterms:W3CDTF">2016-12-03T01:40:42Z</dcterms:modified>
</cp:coreProperties>
</file>