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62" r:id="rId10"/>
    <p:sldId id="263" r:id="rId11"/>
    <p:sldId id="271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600" y="54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21.03.2016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21.03.2016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21.03.2016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Geschichte und Herkunft des Internet und WWW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 smtClean="0">
                <a:solidFill>
                  <a:srgbClr val="009999"/>
                </a:solidFill>
              </a:rPr>
              <a:t>EIN</a:t>
            </a:r>
            <a:r>
              <a:rPr lang="de-DE" sz="2800" b="0" i="0" spc="200" dirty="0" smtClean="0">
                <a:solidFill>
                  <a:srgbClr val="009999"/>
                </a:solidFill>
              </a:rPr>
              <a:t> VORTRAG von Dominik Thirmeyer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>
                <a:latin typeface="Calibri"/>
              </a:rPr>
              <a:t>Agenda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Grundlegende Wortdefinitionen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Ausgangsgrundlage</a:t>
            </a:r>
            <a:endParaRPr lang="de-DE" sz="2800" b="0" i="0" dirty="0" smtClean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ARPANET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Tim Berners-Lee</a:t>
            </a:r>
            <a:r>
              <a:rPr lang="de-DE" dirty="0"/>
              <a:t> </a:t>
            </a:r>
            <a:r>
              <a:rPr lang="de-DE" dirty="0" smtClean="0"/>
              <a:t>große Leistung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smtClean="0">
                <a:solidFill>
                  <a:schemeClr val="tx1"/>
                </a:solidFill>
                <a:latin typeface="Calibri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/>
              <a:t>Internet </a:t>
            </a:r>
            <a:r>
              <a:rPr lang="de-DE" dirty="0" err="1" smtClean="0"/>
              <a:t>vs</a:t>
            </a:r>
            <a:r>
              <a:rPr lang="de-DE" dirty="0" smtClean="0"/>
              <a:t> WWW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Internet</a:t>
            </a:r>
          </a:p>
          <a:p>
            <a:pPr lvl="1"/>
            <a:r>
              <a:rPr lang="de-DE" dirty="0" smtClean="0"/>
              <a:t>Massives Netzwerk von Netzwerken, das Millionen von Computer miteinander verbindet</a:t>
            </a:r>
          </a:p>
          <a:p>
            <a:r>
              <a:rPr lang="de-DE" dirty="0" smtClean="0"/>
              <a:t>WWW</a:t>
            </a:r>
          </a:p>
          <a:p>
            <a:pPr lvl="1"/>
            <a:r>
              <a:rPr lang="de-DE" dirty="0" smtClean="0"/>
              <a:t>Kurz Web, eine Anwendung die auf dem Internet läuft und uns über verschiedene Protokolle und Browser Zugang zu Daten liefert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ARPANET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de-DE" dirty="0" smtClean="0"/>
              <a:t>1969: Gründung der </a:t>
            </a:r>
            <a:r>
              <a:rPr lang="de-DE" dirty="0" smtClean="0"/>
              <a:t>„</a:t>
            </a:r>
            <a:r>
              <a:rPr lang="de-DE" dirty="0" err="1"/>
              <a:t>Advanced</a:t>
            </a:r>
            <a:r>
              <a:rPr lang="de-DE" dirty="0"/>
              <a:t> Research Projects </a:t>
            </a:r>
            <a:r>
              <a:rPr lang="de-DE" dirty="0" smtClean="0"/>
              <a:t>Agency“ - ARPA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Zusammenschluss von 4 unterschiedlichen Großrechnern von Forschungsinstituten und Universitäten im Westen der USA</a:t>
            </a:r>
            <a:endParaRPr lang="de-DE" dirty="0" smtClean="0"/>
          </a:p>
          <a:p>
            <a:pPr lvl="1"/>
            <a:r>
              <a:rPr lang="de-DE" dirty="0" smtClean="0"/>
              <a:t>Problem: wahrscheinlich wegen Inkompatibilität nicht ohne weiteres machbar gewesen</a:t>
            </a:r>
            <a:endParaRPr lang="de-DE" dirty="0"/>
          </a:p>
          <a:p>
            <a:r>
              <a:rPr lang="de-DE" dirty="0" smtClean="0"/>
              <a:t>Lösung: Großrechner lokal an IMP (Interface Message </a:t>
            </a:r>
            <a:r>
              <a:rPr lang="de-DE" dirty="0" err="1" smtClean="0"/>
              <a:t>Processor</a:t>
            </a:r>
            <a:r>
              <a:rPr lang="de-DE" dirty="0" smtClean="0"/>
              <a:t>) angeschlossen und diese miteinander Verbunden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57703"/>
            <a:ext cx="10360501" cy="1223963"/>
          </a:xfrm>
        </p:spPr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Layout "Zwei Inhalte" mit SmartArt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119</Words>
  <Application>Microsoft Office PowerPoint</Application>
  <PresentationFormat>Benutzerdefiniert</PresentationFormat>
  <Paragraphs>22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Tech_16x9</vt:lpstr>
      <vt:lpstr>Geschichte und Herkunft des Internet und WWW</vt:lpstr>
      <vt:lpstr>Agenda</vt:lpstr>
      <vt:lpstr>Internet vs WWW</vt:lpstr>
      <vt:lpstr>ARPANET</vt:lpstr>
      <vt:lpstr>Layout "Zwei Inhalte" mit SmartArt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2016-03-20T10:45:37Z</dcterms:created>
  <dcterms:modified xsi:type="dcterms:W3CDTF">2016-03-21T14:36:16Z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