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8" r:id="rId10"/>
    <p:sldId id="259" r:id="rId11"/>
    <p:sldId id="263" r:id="rId12"/>
    <p:sldId id="266" r:id="rId13"/>
    <p:sldId id="271" r:id="rId14"/>
    <p:sldId id="264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Marco Egner, Dominik </a:t>
            </a:r>
            <a:r>
              <a:rPr lang="de-DE" dirty="0" err="1" smtClean="0"/>
              <a:t>Thirmeyer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Git &amp; Spike Solutions – Eine Einführung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 smtClean="0"/>
              <a:t>Bestätigen der </a:t>
            </a:r>
            <a:r>
              <a:rPr lang="de-DE" dirty="0"/>
              <a:t>Änderungen (modifizierte, hinzugefügte und gelöschte Dateien) gegenüber des lokalen Git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smtClean="0"/>
              <a:t>push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</a:t>
            </a:r>
            <a:r>
              <a:rPr lang="de-DE" dirty="0" smtClean="0"/>
              <a:t>im aktuellen </a:t>
            </a:r>
            <a:r>
              <a:rPr lang="de-DE" dirty="0" err="1" smtClean="0"/>
              <a:t>Branch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pull</a:t>
            </a:r>
          </a:p>
          <a:p>
            <a:pPr lvl="1"/>
            <a:r>
              <a:rPr lang="de-DE" dirty="0" smtClean="0"/>
              <a:t>Aktualisiert das lokale Repository mit den neuesten Änderungen</a:t>
            </a:r>
          </a:p>
          <a:p>
            <a:endParaRPr lang="de-DE" dirty="0" smtClean="0"/>
          </a:p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Erstellen einer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&lt;</a:t>
            </a:r>
            <a:r>
              <a:rPr lang="de-DE" dirty="0" err="1" smtClean="0"/>
              <a:t>ziel_branch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Wechselt in die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pPr lvl="0"/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diff</a:t>
            </a:r>
            <a:r>
              <a:rPr lang="de-DE" altLang="de-DE" dirty="0"/>
              <a:t> &lt;</a:t>
            </a:r>
            <a:r>
              <a:rPr lang="de-DE" altLang="de-DE" dirty="0" err="1"/>
              <a:t>quell_branch</a:t>
            </a:r>
            <a:r>
              <a:rPr lang="de-DE" altLang="de-DE" dirty="0"/>
              <a:t>&gt; &lt;</a:t>
            </a:r>
            <a:r>
              <a:rPr lang="de-DE" altLang="de-DE" dirty="0" err="1"/>
              <a:t>ziel_branch</a:t>
            </a:r>
            <a:r>
              <a:rPr lang="de-DE" altLang="de-DE" dirty="0"/>
              <a:t>&gt;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Zeigt die Differenzen zweier Branches (vergleichbare Syntax bei </a:t>
            </a:r>
            <a:r>
              <a:rPr lang="de-DE" altLang="de-DE" dirty="0" err="1" smtClean="0"/>
              <a:t>commits</a:t>
            </a:r>
            <a:r>
              <a:rPr lang="de-DE" altLang="de-DE" dirty="0" smtClean="0"/>
              <a:t>)</a:t>
            </a:r>
            <a:endParaRPr lang="de-DE" alt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/>
              <a:t>a</a:t>
            </a:r>
            <a:r>
              <a:rPr lang="de-DE" dirty="0" smtClean="0"/>
              <a:t>bzuarbeiten</a:t>
            </a:r>
          </a:p>
          <a:p>
            <a:r>
              <a:rPr lang="de-DE" dirty="0" smtClean="0"/>
              <a:t>Mit </a:t>
            </a:r>
            <a:r>
              <a:rPr lang="de-DE" dirty="0" smtClean="0">
                <a:solidFill>
                  <a:srgbClr val="FF0000"/>
                </a:solidFill>
              </a:rPr>
              <a:t>Git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einen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direkt vom aktuellen zum neu erstellten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  <a:tabLst>
                <a:tab pos="361950" algn="l"/>
              </a:tabLst>
            </a:pPr>
            <a:r>
              <a:rPr lang="de-DE" dirty="0" smtClean="0"/>
              <a:t>Nach dem Commit </a:t>
            </a:r>
            <a:r>
              <a:rPr lang="de-DE" dirty="0"/>
              <a:t>wechselt man wieder </a:t>
            </a:r>
            <a:r>
              <a:rPr lang="de-DE" dirty="0" smtClean="0"/>
              <a:t>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err="1" smtClean="0"/>
              <a:t>master</a:t>
            </a:r>
            <a:r>
              <a:rPr lang="de-DE" dirty="0" smtClean="0"/>
              <a:t>) und </a:t>
            </a:r>
            <a:r>
              <a:rPr lang="de-DE" dirty="0" err="1" smtClean="0"/>
              <a:t>merged</a:t>
            </a:r>
            <a:r>
              <a:rPr lang="de-DE" dirty="0" smtClean="0"/>
              <a:t> mit der eben angelegten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einfachen Worten: Code Experiment / Try </a:t>
            </a:r>
            <a:r>
              <a:rPr lang="de-DE" dirty="0" err="1" smtClean="0"/>
              <a:t>and</a:t>
            </a:r>
            <a:r>
              <a:rPr lang="de-DE" dirty="0" smtClean="0"/>
              <a:t> Error</a:t>
            </a:r>
          </a:p>
          <a:p>
            <a:r>
              <a:rPr lang="de-DE" dirty="0" smtClean="0"/>
              <a:t>Grundidee: Entwickle nur so viel, wie du für die Beantwortung deiner Frage benötigst</a:t>
            </a:r>
          </a:p>
          <a:p>
            <a:r>
              <a:rPr lang="de-DE" dirty="0"/>
              <a:t>Kapselung der Spikes in eigene Branches, die nicht </a:t>
            </a:r>
            <a:r>
              <a:rPr lang="de-DE" dirty="0" err="1"/>
              <a:t>gemerged</a:t>
            </a:r>
            <a:r>
              <a:rPr lang="de-DE" dirty="0"/>
              <a:t>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Beinhaltet Quick &amp; </a:t>
            </a:r>
            <a:r>
              <a:rPr lang="de-DE" dirty="0" err="1" smtClean="0"/>
              <a:t>Dirty</a:t>
            </a:r>
            <a:r>
              <a:rPr lang="de-DE" dirty="0" smtClean="0"/>
              <a:t> Code ohne Qualitätsrichtlinien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Anwendungsbeispiele sind:</a:t>
            </a:r>
          </a:p>
          <a:p>
            <a:pPr lvl="1"/>
            <a:r>
              <a:rPr lang="de-DE" dirty="0" smtClean="0"/>
              <a:t>Test der Reaktion von Aufrufen in unbekannten Frameworks </a:t>
            </a:r>
          </a:p>
          <a:p>
            <a:pPr lvl="1"/>
            <a:r>
              <a:rPr lang="de-DE" dirty="0" smtClean="0"/>
              <a:t>Test von Kontrollflüssen in unbekannten Frameworks</a:t>
            </a:r>
          </a:p>
          <a:p>
            <a:pPr lvl="1" indent="0">
              <a:buNone/>
            </a:pPr>
            <a:endParaRPr lang="de-DE" dirty="0"/>
          </a:p>
          <a:p>
            <a:pPr>
              <a:tabLst>
                <a:tab pos="361950" algn="l"/>
              </a:tabLst>
            </a:pPr>
            <a:r>
              <a:rPr lang="de-DE" dirty="0" smtClean="0"/>
              <a:t>Der produzierte Code wird weggeworfen und dann mit Hilfe der neu gewonnenen 	Erfahrungen richtig implementiert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Keine Beachtung der Clean-Code-</a:t>
            </a:r>
            <a:r>
              <a:rPr lang="de-DE" dirty="0" err="1" smtClean="0"/>
              <a:t>Constrains</a:t>
            </a:r>
            <a:r>
              <a:rPr lang="de-DE" dirty="0" smtClean="0"/>
              <a:t> während des Experiments</a:t>
            </a:r>
          </a:p>
          <a:p>
            <a:pPr lvl="1"/>
            <a:r>
              <a:rPr lang="de-DE" dirty="0" smtClean="0"/>
              <a:t>Keine Entwicklung und Beachtung von Unit-Tests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Branches,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Lösche die Branches, die nicht länger benötigt werden</a:t>
            </a:r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überprüfe 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großzügig Verwenden</a:t>
            </a:r>
          </a:p>
          <a:p>
            <a:pPr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Schreib 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weg, wenn du fertig bist	-&gt; nur 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Was ist Git</a:t>
            </a:r>
          </a:p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 smtClean="0"/>
          </a:p>
          <a:p>
            <a:pPr lvl="1"/>
            <a:r>
              <a:rPr lang="de-DE" dirty="0" err="1"/>
              <a:t>Diffs</a:t>
            </a:r>
            <a:r>
              <a:rPr lang="de-DE" dirty="0"/>
              <a:t>, Standardverhalten von Versionskontrollsystemen</a:t>
            </a:r>
          </a:p>
          <a:p>
            <a:pPr lvl="1"/>
            <a:r>
              <a:rPr lang="de-DE" dirty="0"/>
              <a:t>Git verwendet Snapshots</a:t>
            </a:r>
          </a:p>
          <a:p>
            <a:r>
              <a:rPr lang="de-DE" dirty="0"/>
              <a:t>Die drei Zustände in </a:t>
            </a:r>
            <a:r>
              <a:rPr lang="de-DE" dirty="0" smtClean="0"/>
              <a:t>Git</a:t>
            </a:r>
          </a:p>
          <a:p>
            <a:r>
              <a:rPr lang="de-DE" dirty="0" err="1"/>
              <a:t>Git</a:t>
            </a:r>
            <a:r>
              <a:rPr lang="de-DE" dirty="0"/>
              <a:t> Grundkonfiguration</a:t>
            </a:r>
          </a:p>
          <a:p>
            <a:r>
              <a:rPr lang="de-DE" dirty="0" smtClean="0"/>
              <a:t>Wichtigste Befehle</a:t>
            </a:r>
          </a:p>
          <a:p>
            <a:r>
              <a:rPr lang="de-DE" dirty="0" err="1" smtClean="0"/>
              <a:t>Branches</a:t>
            </a:r>
            <a:endParaRPr lang="de-DE" dirty="0"/>
          </a:p>
          <a:p>
            <a:r>
              <a:rPr lang="de-DE"/>
              <a:t>Spike </a:t>
            </a:r>
            <a:r>
              <a:rPr lang="de-DE" smtClean="0"/>
              <a:t>Solutions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/>
              <a:t>Git Client ist Verfügbar </a:t>
            </a:r>
            <a:r>
              <a:rPr lang="de-DE" dirty="0" smtClean="0"/>
              <a:t>für</a:t>
            </a:r>
          </a:p>
          <a:p>
            <a:pPr lvl="1"/>
            <a:r>
              <a:rPr lang="de-DE" dirty="0" smtClean="0"/>
              <a:t>Windows </a:t>
            </a:r>
          </a:p>
          <a:p>
            <a:pPr lvl="1"/>
            <a:r>
              <a:rPr lang="de-DE" dirty="0" smtClean="0"/>
              <a:t>Linux</a:t>
            </a:r>
          </a:p>
          <a:p>
            <a:pPr lvl="1"/>
            <a:r>
              <a:rPr lang="de-DE" dirty="0" smtClean="0"/>
              <a:t>Solaris</a:t>
            </a:r>
          </a:p>
          <a:p>
            <a:pPr lvl="1"/>
            <a:r>
              <a:rPr lang="de-DE" dirty="0" smtClean="0"/>
              <a:t>Mac OS X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/>
              <a:t>verwaltet fast ausschließlich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Veröffentlicht unter der GNU </a:t>
            </a:r>
            <a:r>
              <a:rPr lang="de-DE" dirty="0"/>
              <a:t>GPLv2</a:t>
            </a:r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  <p:sp>
        <p:nvSpPr>
          <p:cNvPr id="9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Benutzung der Git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steht zur Verfügung, …)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/>
              <a:t>&lt;</a:t>
            </a:r>
            <a:r>
              <a:rPr lang="de-DE" dirty="0" smtClean="0"/>
              <a:t>user@email.com&gt;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smtClean="0"/>
              <a:t> </a:t>
            </a:r>
            <a:r>
              <a:rPr lang="de-DE" smtClean="0"/>
              <a:t>simple </a:t>
            </a:r>
            <a:r>
              <a:rPr lang="de-DE" dirty="0" smtClean="0"/>
              <a:t>&lt;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push-Befehl (nur 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lvl="1" indent="0">
              <a:buNone/>
            </a:pPr>
            <a:endParaRPr lang="de-DE" altLang="de-DE" dirty="0" smtClean="0"/>
          </a:p>
          <a:p>
            <a:r>
              <a:rPr lang="de-DE" dirty="0"/>
              <a:t>Kopieren des Projekts incl. Erzeugen des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https://github.com/daHaimi/2dgame-thi-2016.git [&lt;Ordnername&gt;]</a:t>
            </a:r>
          </a:p>
          <a:p>
            <a:endParaRPr lang="de-DE" dirty="0"/>
          </a:p>
          <a:p>
            <a:r>
              <a:rPr lang="de-DE" dirty="0"/>
              <a:t>Geänderte Dateien </a:t>
            </a:r>
            <a:r>
              <a:rPr lang="de-DE" dirty="0" smtClean="0"/>
              <a:t>zur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Area hinzufügen und </a:t>
            </a:r>
            <a:r>
              <a:rPr lang="de-DE" dirty="0" err="1"/>
              <a:t>commiten</a:t>
            </a:r>
            <a:r>
              <a:rPr lang="de-DE" dirty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„&lt;Commit Nachricht&gt;“</a:t>
            </a:r>
            <a:endParaRPr lang="de-DE" altLang="de-DE" sz="4000" dirty="0">
              <a:latin typeface="Arial Unicode MS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 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 oder merkt bereits vorhandene und modifizierte Dateien für den nächsten Commit vor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909</Words>
  <Application>Microsoft Office PowerPoint</Application>
  <PresentationFormat>Bildschirmpräsentation (4:3)</PresentationFormat>
  <Paragraphs>234</Paragraphs>
  <Slides>15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Git Grundkonfiguration</vt:lpstr>
      <vt:lpstr>Wichtigste Befehle</vt:lpstr>
      <vt:lpstr>Wichtigste Befehle</vt:lpstr>
      <vt:lpstr>Wichtigste Befehle</vt:lpstr>
      <vt:lpstr>Wichtigste Befehle</vt:lpstr>
      <vt:lpstr>Branches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dot5343</cp:lastModifiedBy>
  <cp:revision>69</cp:revision>
  <cp:lastPrinted>2013-09-13T13:09:18Z</cp:lastPrinted>
  <dcterms:created xsi:type="dcterms:W3CDTF">2014-06-10T06:20:43Z</dcterms:created>
  <dcterms:modified xsi:type="dcterms:W3CDTF">2016-03-21T09:27:34Z</dcterms:modified>
</cp:coreProperties>
</file>