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7" r:id="rId5"/>
    <p:sldId id="258" r:id="rId6"/>
    <p:sldId id="261" r:id="rId7"/>
    <p:sldId id="262" r:id="rId8"/>
    <p:sldId id="260" r:id="rId9"/>
    <p:sldId id="268" r:id="rId10"/>
    <p:sldId id="259" r:id="rId11"/>
    <p:sldId id="263" r:id="rId12"/>
    <p:sldId id="266" r:id="rId13"/>
    <p:sldId id="271" r:id="rId14"/>
    <p:sldId id="264" r:id="rId15"/>
    <p:sldId id="272" r:id="rId16"/>
    <p:sldId id="269" r:id="rId17"/>
    <p:sldId id="270" r:id="rId1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22" autoAdjust="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20.03.2016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Marco Egner, Dominik </a:t>
            </a:r>
            <a:r>
              <a:rPr lang="de-DE" dirty="0" err="1" smtClean="0"/>
              <a:t>Thirmeyer</a:t>
            </a:r>
            <a:endParaRPr lang="de-DE" dirty="0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 smtClean="0"/>
              <a:t>Masteruntertitelformat bearbeiten</a:t>
            </a:r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Git &amp; Spike Solutions – Eine Einführung</a:t>
            </a:r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22.03.16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Eine Einführung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&amp; Spike Solutions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</a:t>
            </a:r>
            <a:r>
              <a:rPr lang="de-DE" dirty="0" smtClean="0"/>
              <a:t>“&lt;Commit Nachricht&gt;“</a:t>
            </a:r>
            <a:endParaRPr lang="de-DE" dirty="0"/>
          </a:p>
          <a:p>
            <a:pPr lvl="1"/>
            <a:r>
              <a:rPr lang="de-DE" dirty="0" smtClean="0"/>
              <a:t>Bestätigen der </a:t>
            </a:r>
            <a:r>
              <a:rPr lang="de-DE" dirty="0"/>
              <a:t>Änderungen (modifizierte, hinzugefügte und gelöschte Dateien) gegenüber des lokalen Git </a:t>
            </a:r>
            <a:r>
              <a:rPr lang="de-DE" dirty="0" smtClean="0"/>
              <a:t>Repository</a:t>
            </a:r>
          </a:p>
          <a:p>
            <a:pPr lvl="1"/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endParaRPr lang="de-DE" dirty="0"/>
          </a:p>
          <a:p>
            <a:pPr lvl="1"/>
            <a:r>
              <a:rPr lang="de-DE" dirty="0" smtClean="0"/>
              <a:t>Zeigt die getätigten Änderungen (nicht </a:t>
            </a:r>
            <a:r>
              <a:rPr lang="de-DE" dirty="0" err="1" smtClean="0"/>
              <a:t>commited</a:t>
            </a:r>
            <a:r>
              <a:rPr lang="de-DE" dirty="0" smtClean="0"/>
              <a:t>) an</a:t>
            </a:r>
          </a:p>
          <a:p>
            <a:pPr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smtClean="0"/>
              <a:t>push</a:t>
            </a:r>
            <a:endParaRPr lang="de-DE" altLang="de-DE" dirty="0"/>
          </a:p>
          <a:p>
            <a:pPr lvl="1"/>
            <a:r>
              <a:rPr lang="de-DE" dirty="0"/>
              <a:t>Übertragen der </a:t>
            </a:r>
            <a:r>
              <a:rPr lang="de-DE" dirty="0" err="1"/>
              <a:t>Commits</a:t>
            </a:r>
            <a:r>
              <a:rPr lang="de-DE" dirty="0"/>
              <a:t> an das Master Repository </a:t>
            </a:r>
            <a:r>
              <a:rPr lang="de-DE" dirty="0" smtClean="0"/>
              <a:t>im aktuellen </a:t>
            </a:r>
            <a:r>
              <a:rPr lang="de-DE" dirty="0" err="1" smtClean="0"/>
              <a:t>Branch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</a:t>
            </a:r>
            <a:r>
              <a:rPr lang="de-DE" dirty="0"/>
              <a:t>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pull</a:t>
            </a:r>
          </a:p>
          <a:p>
            <a:pPr lvl="1"/>
            <a:r>
              <a:rPr lang="de-DE" dirty="0" smtClean="0"/>
              <a:t>Aktualisiert das lokale Repository mit den neuesten Änderungen</a:t>
            </a:r>
          </a:p>
          <a:p>
            <a:endParaRPr lang="de-DE" dirty="0" smtClean="0"/>
          </a:p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&lt;</a:t>
            </a:r>
            <a:r>
              <a:rPr lang="de-DE" dirty="0" err="1" smtClean="0"/>
              <a:t>name</a:t>
            </a:r>
            <a:r>
              <a:rPr lang="de-DE" dirty="0" smtClean="0"/>
              <a:t>&gt;</a:t>
            </a:r>
          </a:p>
          <a:p>
            <a:pPr lvl="1"/>
            <a:r>
              <a:rPr lang="de-DE" dirty="0" smtClean="0"/>
              <a:t>Erstellen einer neuen </a:t>
            </a:r>
            <a:r>
              <a:rPr lang="de-DE" dirty="0" err="1" smtClean="0"/>
              <a:t>Branch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&lt;</a:t>
            </a:r>
            <a:r>
              <a:rPr lang="de-DE" dirty="0" err="1" smtClean="0"/>
              <a:t>ziel_branch</a:t>
            </a:r>
            <a:r>
              <a:rPr lang="de-DE" dirty="0" smtClean="0"/>
              <a:t>&gt;</a:t>
            </a:r>
          </a:p>
          <a:p>
            <a:pPr lvl="1"/>
            <a:r>
              <a:rPr lang="de-DE" dirty="0" smtClean="0"/>
              <a:t>Wechselt in die </a:t>
            </a:r>
            <a:r>
              <a:rPr lang="de-DE" smtClean="0"/>
              <a:t>Branch</a:t>
            </a:r>
            <a:endParaRPr lang="de-DE" dirty="0" smtClean="0"/>
          </a:p>
          <a:p>
            <a:pPr lvl="1" indent="0">
              <a:buNone/>
            </a:pPr>
            <a:endParaRPr lang="de-DE" dirty="0"/>
          </a:p>
          <a:p>
            <a:pPr lvl="0"/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diff</a:t>
            </a:r>
            <a:r>
              <a:rPr lang="de-DE" altLang="de-DE" dirty="0"/>
              <a:t> &lt;</a:t>
            </a:r>
            <a:r>
              <a:rPr lang="de-DE" altLang="de-DE" dirty="0" err="1"/>
              <a:t>quell_branch</a:t>
            </a:r>
            <a:r>
              <a:rPr lang="de-DE" altLang="de-DE" dirty="0"/>
              <a:t>&gt; &lt;</a:t>
            </a:r>
            <a:r>
              <a:rPr lang="de-DE" altLang="de-DE" dirty="0" err="1"/>
              <a:t>ziel_branch</a:t>
            </a:r>
            <a:r>
              <a:rPr lang="de-DE" altLang="de-DE" dirty="0"/>
              <a:t>&gt; 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Zeigt die Differenzen zweier Branches (vergleichbare Syntax bei </a:t>
            </a:r>
            <a:r>
              <a:rPr lang="de-DE" altLang="de-DE" dirty="0" err="1" smtClean="0"/>
              <a:t>commits</a:t>
            </a:r>
            <a:r>
              <a:rPr lang="de-DE" altLang="de-DE" dirty="0" smtClean="0"/>
              <a:t>)</a:t>
            </a:r>
            <a:endParaRPr lang="de-DE" alt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</a:t>
            </a:r>
            <a:r>
              <a:rPr lang="de-DE" dirty="0"/>
              <a:t>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r>
              <a:rPr lang="de-DE" dirty="0" smtClean="0"/>
              <a:t> hilft dabei Tickets nach einem Ticket-Tracking-System</a:t>
            </a:r>
          </a:p>
          <a:p>
            <a:pPr indent="361950">
              <a:buNone/>
            </a:pPr>
            <a:r>
              <a:rPr lang="de-DE" dirty="0"/>
              <a:t>a</a:t>
            </a:r>
            <a:r>
              <a:rPr lang="de-DE" dirty="0" smtClean="0"/>
              <a:t>bzuarbeiten</a:t>
            </a:r>
          </a:p>
          <a:p>
            <a:r>
              <a:rPr lang="de-DE" dirty="0" smtClean="0"/>
              <a:t>Mit </a:t>
            </a:r>
            <a:r>
              <a:rPr lang="de-DE" dirty="0" smtClean="0">
                <a:solidFill>
                  <a:srgbClr val="FF0000"/>
                </a:solidFill>
              </a:rPr>
              <a:t>Git </a:t>
            </a:r>
            <a:r>
              <a:rPr lang="de-DE" dirty="0" err="1" smtClean="0">
                <a:solidFill>
                  <a:srgbClr val="FF0000"/>
                </a:solidFill>
              </a:rPr>
              <a:t>checkout</a:t>
            </a:r>
            <a:r>
              <a:rPr lang="de-DE" dirty="0" smtClean="0">
                <a:solidFill>
                  <a:srgbClr val="FF0000"/>
                </a:solidFill>
              </a:rPr>
              <a:t> –b &lt;</a:t>
            </a:r>
            <a:r>
              <a:rPr lang="de-DE" dirty="0" err="1" smtClean="0">
                <a:solidFill>
                  <a:srgbClr val="FF0000"/>
                </a:solidFill>
              </a:rPr>
              <a:t>newBranchName</a:t>
            </a:r>
            <a:r>
              <a:rPr lang="de-DE" dirty="0" smtClean="0">
                <a:solidFill>
                  <a:srgbClr val="FF0000"/>
                </a:solidFill>
              </a:rPr>
              <a:t>&gt;</a:t>
            </a:r>
            <a:r>
              <a:rPr lang="de-DE" dirty="0" smtClean="0"/>
              <a:t> erstellt man einen neuen </a:t>
            </a:r>
            <a:r>
              <a:rPr lang="de-DE" dirty="0" err="1" smtClean="0"/>
              <a:t>Branch</a:t>
            </a:r>
            <a:endParaRPr lang="de-DE" dirty="0" smtClean="0"/>
          </a:p>
          <a:p>
            <a:pPr indent="361950">
              <a:buNone/>
            </a:pPr>
            <a:r>
              <a:rPr lang="de-DE" dirty="0" smtClean="0"/>
              <a:t>und wechselt direkt vom aktuellen zum neu erstellten </a:t>
            </a:r>
            <a:r>
              <a:rPr lang="de-DE" dirty="0" err="1" smtClean="0"/>
              <a:t>Branch</a:t>
            </a:r>
            <a:r>
              <a:rPr lang="de-DE" dirty="0" smtClean="0"/>
              <a:t>.</a:t>
            </a:r>
          </a:p>
          <a:p>
            <a:pPr indent="361950">
              <a:buNone/>
              <a:tabLst>
                <a:tab pos="361950" algn="l"/>
              </a:tabLst>
            </a:pPr>
            <a:r>
              <a:rPr lang="de-DE" dirty="0" smtClean="0"/>
              <a:t>Nach dem Commit </a:t>
            </a:r>
            <a:r>
              <a:rPr lang="de-DE" dirty="0"/>
              <a:t>wechselt man wieder </a:t>
            </a:r>
            <a:r>
              <a:rPr lang="de-DE" dirty="0" smtClean="0"/>
              <a:t>zum Master (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/>
              <a:t>	</a:t>
            </a:r>
            <a:r>
              <a:rPr lang="de-DE" dirty="0" err="1" smtClean="0"/>
              <a:t>master</a:t>
            </a:r>
            <a:r>
              <a:rPr lang="de-DE" dirty="0" smtClean="0"/>
              <a:t>) und </a:t>
            </a:r>
            <a:r>
              <a:rPr lang="de-DE" dirty="0" err="1" smtClean="0"/>
              <a:t>merged</a:t>
            </a:r>
            <a:r>
              <a:rPr lang="de-DE" dirty="0" smtClean="0"/>
              <a:t> mit der eben angelegten </a:t>
            </a:r>
            <a:r>
              <a:rPr lang="de-DE" dirty="0" err="1" smtClean="0"/>
              <a:t>Branch</a:t>
            </a:r>
            <a:r>
              <a:rPr lang="de-DE" dirty="0" smtClean="0"/>
              <a:t>.</a:t>
            </a:r>
          </a:p>
          <a:p>
            <a:pPr indent="361950">
              <a:buNone/>
            </a:pPr>
            <a:r>
              <a:rPr lang="de-DE" dirty="0" smtClean="0"/>
              <a:t>(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&lt;</a:t>
            </a:r>
            <a:r>
              <a:rPr lang="de-DE" dirty="0" err="1" smtClean="0"/>
              <a:t>newBranchName</a:t>
            </a:r>
            <a:r>
              <a:rPr lang="de-DE" dirty="0" smtClean="0"/>
              <a:t>&gt;)</a:t>
            </a: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Branches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98" y="4667160"/>
            <a:ext cx="4747804" cy="1688108"/>
          </a:xfrm>
          <a:prstGeom prst="rect">
            <a:avLst/>
          </a:prstGeom>
        </p:spPr>
      </p:pic>
      <p:sp>
        <p:nvSpPr>
          <p:cNvPr id="7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In einfachen Worten: Code Experiment / Try </a:t>
            </a:r>
            <a:r>
              <a:rPr lang="de-DE" dirty="0" err="1" smtClean="0"/>
              <a:t>and</a:t>
            </a:r>
            <a:r>
              <a:rPr lang="de-DE" dirty="0" smtClean="0"/>
              <a:t> Error</a:t>
            </a:r>
          </a:p>
          <a:p>
            <a:r>
              <a:rPr lang="de-DE" dirty="0" smtClean="0"/>
              <a:t>Grundidee: Entwickle nur so viel, wie du für die Beantwortung deiner Frage benötigst</a:t>
            </a:r>
          </a:p>
          <a:p>
            <a:r>
              <a:rPr lang="de-DE" dirty="0"/>
              <a:t>Kapselung der Spikes in eigene Branches, die nicht </a:t>
            </a:r>
            <a:r>
              <a:rPr lang="de-DE" dirty="0" err="1"/>
              <a:t>gemerged</a:t>
            </a:r>
            <a:r>
              <a:rPr lang="de-DE" dirty="0"/>
              <a:t> </a:t>
            </a:r>
            <a:r>
              <a:rPr lang="de-DE" dirty="0" smtClean="0"/>
              <a:t>werden</a:t>
            </a:r>
          </a:p>
          <a:p>
            <a:r>
              <a:rPr lang="de-DE" dirty="0" smtClean="0"/>
              <a:t>Beinhaltet Quick &amp; </a:t>
            </a:r>
            <a:r>
              <a:rPr lang="de-DE" dirty="0" err="1" smtClean="0"/>
              <a:t>Dirty</a:t>
            </a:r>
            <a:r>
              <a:rPr lang="de-DE" dirty="0" smtClean="0"/>
              <a:t> Code ohne Qualitätsrichtlinien</a:t>
            </a:r>
          </a:p>
          <a:p>
            <a:pPr indent="0">
              <a:buNone/>
            </a:pPr>
            <a:endParaRPr lang="de-DE" dirty="0" smtClean="0"/>
          </a:p>
          <a:p>
            <a:r>
              <a:rPr lang="de-DE" dirty="0" smtClean="0"/>
              <a:t>Anwendungsbeispiele sind:</a:t>
            </a:r>
          </a:p>
          <a:p>
            <a:pPr lvl="1"/>
            <a:r>
              <a:rPr lang="de-DE" dirty="0" smtClean="0"/>
              <a:t>Test der Reaktion von Aufrufen in unbekannten Frameworks </a:t>
            </a:r>
          </a:p>
          <a:p>
            <a:pPr lvl="1"/>
            <a:r>
              <a:rPr lang="de-DE" dirty="0" smtClean="0"/>
              <a:t>Test von Kontrollflüssen in unbekannten Frameworks</a:t>
            </a:r>
          </a:p>
          <a:p>
            <a:pPr lvl="1" indent="0">
              <a:buNone/>
            </a:pPr>
            <a:endParaRPr lang="de-DE" dirty="0"/>
          </a:p>
          <a:p>
            <a:pPr>
              <a:tabLst>
                <a:tab pos="361950" algn="l"/>
              </a:tabLst>
            </a:pPr>
            <a:r>
              <a:rPr lang="de-DE" dirty="0" smtClean="0"/>
              <a:t>Der produzierte Code wird weggeworfen und dann mit Hilfe der neu gewonnenen 	Erfahrungen richtig implementiert</a:t>
            </a:r>
          </a:p>
          <a:p>
            <a:pPr indent="0">
              <a:buNone/>
            </a:pPr>
            <a:endParaRPr lang="de-DE" dirty="0" smtClean="0"/>
          </a:p>
          <a:p>
            <a:r>
              <a:rPr lang="de-DE" dirty="0" smtClean="0"/>
              <a:t>Vorteile:</a:t>
            </a:r>
          </a:p>
          <a:p>
            <a:pPr lvl="1"/>
            <a:r>
              <a:rPr lang="de-DE" dirty="0" smtClean="0"/>
              <a:t>Keine Beachtung der Clean-Code-</a:t>
            </a:r>
            <a:r>
              <a:rPr lang="de-DE" dirty="0" err="1" smtClean="0"/>
              <a:t>Constrains</a:t>
            </a:r>
            <a:r>
              <a:rPr lang="de-DE" dirty="0" smtClean="0"/>
              <a:t> während des Experiments</a:t>
            </a:r>
          </a:p>
          <a:p>
            <a:pPr lvl="1"/>
            <a:r>
              <a:rPr lang="de-DE" dirty="0" smtClean="0"/>
              <a:t>Keine Entwicklung und Beachtung von Unit-Tests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Spike Solutions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1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Arbeiten in Branches, aber danach nicht </a:t>
            </a:r>
            <a:r>
              <a:rPr lang="de-DE" dirty="0" err="1" smtClean="0"/>
              <a:t>Mergen</a:t>
            </a:r>
            <a:endParaRPr lang="de-DE" dirty="0" smtClean="0"/>
          </a:p>
          <a:p>
            <a:pPr lvl="1"/>
            <a:r>
              <a:rPr lang="de-DE" dirty="0" smtClean="0"/>
              <a:t>Lösche die Branches, die nicht länger benötigt werden</a:t>
            </a:r>
          </a:p>
          <a:p>
            <a:r>
              <a:rPr lang="de-DE" dirty="0" smtClean="0"/>
              <a:t>Den Spike da anbringen, wo er schnell läuft</a:t>
            </a:r>
          </a:p>
          <a:p>
            <a:pPr lvl="1"/>
            <a:r>
              <a:rPr lang="de-DE" dirty="0" smtClean="0"/>
              <a:t>Vermeide langes navigieren in deiner laufenden Anwendung</a:t>
            </a:r>
          </a:p>
          <a:p>
            <a:r>
              <a:rPr lang="de-DE" dirty="0" smtClean="0"/>
              <a:t>Arbeite in kleinen Schritten, überprüfe deinen Fortschritt</a:t>
            </a:r>
          </a:p>
          <a:p>
            <a:pPr lvl="1"/>
            <a:r>
              <a:rPr lang="de-DE" dirty="0" smtClean="0"/>
              <a:t>Wenn du Feedback bekommen kannst, hol es dir</a:t>
            </a:r>
          </a:p>
          <a:p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Past</a:t>
            </a:r>
            <a:r>
              <a:rPr lang="de-DE" dirty="0" smtClean="0"/>
              <a:t> großzügig Verwenden</a:t>
            </a:r>
          </a:p>
          <a:p>
            <a:pPr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Techniken für Spike Solution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3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Schreib </a:t>
            </a:r>
            <a:r>
              <a:rPr lang="de-DE" dirty="0" smtClean="0"/>
              <a:t>keinen Code den du nicht brauchst</a:t>
            </a:r>
          </a:p>
          <a:p>
            <a:pPr lvl="1"/>
            <a:r>
              <a:rPr lang="de-DE" dirty="0" smtClean="0"/>
              <a:t>Ziel ist es eine Antwort zu bekommen, keinen sauberen Code</a:t>
            </a:r>
          </a:p>
          <a:p>
            <a:r>
              <a:rPr lang="de-DE" dirty="0" smtClean="0"/>
              <a:t>Setze deine Spike Solution nicht in deinen Produktivcode ein</a:t>
            </a:r>
          </a:p>
          <a:p>
            <a:pPr lvl="1"/>
            <a:r>
              <a:rPr lang="de-DE" dirty="0" smtClean="0"/>
              <a:t>Schmeiß sie weg, wenn du fertig bist	-&gt; nur quick &amp; </a:t>
            </a:r>
            <a:r>
              <a:rPr lang="de-DE" dirty="0" err="1" smtClean="0"/>
              <a:t>dirty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Techniken für Spike Solution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8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Was ist Git</a:t>
            </a:r>
          </a:p>
          <a:p>
            <a:r>
              <a:rPr lang="de-DE" dirty="0"/>
              <a:t>Snapshots, nicht </a:t>
            </a:r>
            <a:r>
              <a:rPr lang="de-DE" dirty="0" err="1" smtClean="0"/>
              <a:t>Diffs</a:t>
            </a:r>
            <a:endParaRPr lang="de-DE" dirty="0" smtClean="0"/>
          </a:p>
          <a:p>
            <a:pPr lvl="1"/>
            <a:r>
              <a:rPr lang="de-DE" dirty="0" err="1"/>
              <a:t>Diffs</a:t>
            </a:r>
            <a:r>
              <a:rPr lang="de-DE" dirty="0"/>
              <a:t>, Standardverhalten von Versionskontrollsystemen</a:t>
            </a:r>
          </a:p>
          <a:p>
            <a:pPr lvl="1"/>
            <a:r>
              <a:rPr lang="de-DE" dirty="0"/>
              <a:t>Git verwendet Snapshots</a:t>
            </a:r>
          </a:p>
          <a:p>
            <a:r>
              <a:rPr lang="de-DE" dirty="0"/>
              <a:t>Die drei Zustände in </a:t>
            </a:r>
            <a:r>
              <a:rPr lang="de-DE" dirty="0" smtClean="0"/>
              <a:t>Git</a:t>
            </a:r>
          </a:p>
          <a:p>
            <a:r>
              <a:rPr lang="de-DE" dirty="0" err="1"/>
              <a:t>Git</a:t>
            </a:r>
            <a:r>
              <a:rPr lang="de-DE" dirty="0"/>
              <a:t> Grundkonfiguration</a:t>
            </a:r>
          </a:p>
          <a:p>
            <a:r>
              <a:rPr lang="de-DE" dirty="0" smtClean="0"/>
              <a:t>Wichtigste </a:t>
            </a:r>
            <a:r>
              <a:rPr lang="de-DE" dirty="0" smtClean="0"/>
              <a:t>Befehle</a:t>
            </a:r>
          </a:p>
          <a:p>
            <a:r>
              <a:rPr lang="de-DE" dirty="0" err="1" smtClean="0"/>
              <a:t>Branches</a:t>
            </a:r>
            <a:endParaRPr lang="de-DE" dirty="0"/>
          </a:p>
          <a:p>
            <a:r>
              <a:rPr lang="de-DE" dirty="0"/>
              <a:t>Spike Solutions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0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Versionskontrollsystem</a:t>
            </a:r>
          </a:p>
          <a:p>
            <a:r>
              <a:rPr lang="de-DE" dirty="0"/>
              <a:t>Git Client ist Verfügbar </a:t>
            </a:r>
            <a:r>
              <a:rPr lang="de-DE" dirty="0" smtClean="0"/>
              <a:t>für</a:t>
            </a:r>
          </a:p>
          <a:p>
            <a:pPr lvl="1"/>
            <a:r>
              <a:rPr lang="de-DE" dirty="0" smtClean="0"/>
              <a:t>Windows </a:t>
            </a:r>
          </a:p>
          <a:p>
            <a:pPr lvl="1"/>
            <a:r>
              <a:rPr lang="de-DE" dirty="0" smtClean="0"/>
              <a:t>Linux</a:t>
            </a:r>
          </a:p>
          <a:p>
            <a:pPr lvl="1"/>
            <a:r>
              <a:rPr lang="de-DE" dirty="0" smtClean="0"/>
              <a:t>Solaris</a:t>
            </a:r>
          </a:p>
          <a:p>
            <a:pPr lvl="1"/>
            <a:r>
              <a:rPr lang="de-DE" dirty="0" smtClean="0"/>
              <a:t>Mac OS X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/>
              <a:t>verwaltet fast ausschließlich </a:t>
            </a:r>
            <a:r>
              <a:rPr lang="de-DE" dirty="0" smtClean="0"/>
              <a:t>Daten</a:t>
            </a:r>
          </a:p>
          <a:p>
            <a:r>
              <a:rPr lang="de-DE" dirty="0" smtClean="0"/>
              <a:t>Veröffentlicht unter der GNU </a:t>
            </a:r>
            <a:r>
              <a:rPr lang="de-DE" dirty="0"/>
              <a:t>GPLv2</a:t>
            </a:r>
          </a:p>
          <a:p>
            <a:r>
              <a:rPr lang="de-DE" dirty="0" smtClean="0"/>
              <a:t>Homepage</a:t>
            </a:r>
            <a:r>
              <a:rPr lang="de-DE" dirty="0"/>
              <a:t>: https://git-scm.com/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36" y="1683704"/>
            <a:ext cx="2075736" cy="871809"/>
          </a:xfrm>
          <a:prstGeom prst="rect">
            <a:avLst/>
          </a:prstGeom>
        </p:spPr>
      </p:pic>
      <p:sp>
        <p:nvSpPr>
          <p:cNvPr id="9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Speichern von </a:t>
            </a:r>
            <a:r>
              <a:rPr lang="de-DE" dirty="0"/>
              <a:t>Information als eine fortlaufende Liste von Änderungen an </a:t>
            </a:r>
            <a:r>
              <a:rPr lang="de-DE" dirty="0" smtClean="0"/>
              <a:t>Dateien (sog. </a:t>
            </a:r>
            <a:r>
              <a:rPr lang="de-DE" dirty="0" err="1" smtClean="0"/>
              <a:t>Diffs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Betrachtet </a:t>
            </a:r>
            <a:r>
              <a:rPr lang="de-DE" dirty="0"/>
              <a:t>die </a:t>
            </a:r>
            <a:r>
              <a:rPr lang="de-DE" dirty="0" smtClean="0"/>
              <a:t>Informationen als </a:t>
            </a:r>
            <a:r>
              <a:rPr lang="de-DE" dirty="0"/>
              <a:t>eine Menge von Dateien und die Änderungen, die über die Zeit hinweg an einzelnen Dateien vorgenommen werden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Snapshots, nicht </a:t>
            </a:r>
            <a:r>
              <a:rPr lang="de-DE" dirty="0" err="1" smtClean="0"/>
              <a:t>Diffs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Diffs</a:t>
            </a:r>
            <a:r>
              <a:rPr lang="de-DE" dirty="0" smtClean="0"/>
              <a:t>, Standardverhalten von Versionskontrollsystemen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42" y="3771494"/>
            <a:ext cx="5633904" cy="2512721"/>
          </a:xfrm>
          <a:prstGeom prst="rect">
            <a:avLst/>
          </a:prstGeom>
        </p:spPr>
      </p:pic>
      <p:sp>
        <p:nvSpPr>
          <p:cNvPr id="8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smtClean="0"/>
              <a:t>sichert den </a:t>
            </a:r>
            <a:r>
              <a:rPr lang="de-DE" dirty="0"/>
              <a:t>Zustand sämtlicher Dateien in diesem Moment („Snapshot“) und speichert eine Referenz auf diesen Snapshot</a:t>
            </a:r>
          </a:p>
          <a:p>
            <a:r>
              <a:rPr lang="de-DE" dirty="0" smtClean="0"/>
              <a:t>Daten als </a:t>
            </a:r>
            <a:r>
              <a:rPr lang="de-DE" dirty="0"/>
              <a:t>eine Reihe von Snapshots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Snapshots, nicht </a:t>
            </a:r>
            <a:r>
              <a:rPr lang="de-DE" dirty="0" err="1"/>
              <a:t>Diffs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verwendet Snapshots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53" y="3771494"/>
            <a:ext cx="5659282" cy="2512721"/>
          </a:xfrm>
          <a:prstGeom prst="rect">
            <a:avLst/>
          </a:prstGeom>
        </p:spPr>
      </p:pic>
      <p:sp>
        <p:nvSpPr>
          <p:cNvPr id="8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smtClean="0"/>
              <a:t>drei lokalen </a:t>
            </a:r>
            <a:r>
              <a:rPr lang="de-DE" dirty="0"/>
              <a:t>Zustände</a:t>
            </a:r>
          </a:p>
          <a:p>
            <a:pPr lvl="1"/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endParaRPr lang="de-DE" dirty="0"/>
          </a:p>
          <a:p>
            <a:pPr lvl="1"/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  <a:p>
            <a:pPr lvl="1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 remote </a:t>
            </a:r>
            <a:r>
              <a:rPr lang="de-DE" dirty="0" err="1" smtClean="0"/>
              <a:t>Repositories</a:t>
            </a:r>
            <a:r>
              <a:rPr lang="de-DE" dirty="0"/>
              <a:t> </a:t>
            </a:r>
          </a:p>
          <a:p>
            <a:pPr indent="0">
              <a:buNone/>
            </a:pPr>
            <a:r>
              <a:rPr lang="de-DE" dirty="0" smtClean="0"/>
              <a:t>	müssen </a:t>
            </a:r>
            <a:r>
              <a:rPr lang="de-DE" dirty="0" err="1" smtClean="0"/>
              <a:t>Commits</a:t>
            </a:r>
            <a:r>
              <a:rPr lang="de-DE" dirty="0" smtClean="0"/>
              <a:t> noch </a:t>
            </a:r>
          </a:p>
          <a:p>
            <a:pPr indent="0">
              <a:buNone/>
            </a:pPr>
            <a:r>
              <a:rPr lang="de-DE" dirty="0"/>
              <a:t>	</a:t>
            </a:r>
            <a:r>
              <a:rPr lang="de-DE" dirty="0" smtClean="0"/>
              <a:t>übertragen (</a:t>
            </a:r>
            <a:r>
              <a:rPr lang="de-DE" dirty="0" err="1" smtClean="0"/>
              <a:t>gepushed</a:t>
            </a:r>
            <a:r>
              <a:rPr lang="de-DE" dirty="0" smtClean="0"/>
              <a:t>)</a:t>
            </a:r>
          </a:p>
          <a:p>
            <a:pPr indent="0">
              <a:buNone/>
            </a:pPr>
            <a:r>
              <a:rPr lang="de-DE" dirty="0"/>
              <a:t>	</a:t>
            </a:r>
            <a:r>
              <a:rPr lang="de-DE" dirty="0" smtClean="0"/>
              <a:t>werden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drei </a:t>
            </a:r>
            <a:r>
              <a:rPr lang="de-DE" dirty="0" smtClean="0"/>
              <a:t>Zustände in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85" y="2020193"/>
            <a:ext cx="4161481" cy="3828562"/>
          </a:xfrm>
          <a:prstGeom prst="rect">
            <a:avLst/>
          </a:prstGeom>
        </p:spPr>
      </p:pic>
      <p:sp>
        <p:nvSpPr>
          <p:cNvPr id="7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3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Benutzung der Git </a:t>
            </a:r>
            <a:r>
              <a:rPr lang="de-DE" dirty="0" err="1" smtClean="0"/>
              <a:t>Bash</a:t>
            </a:r>
            <a:r>
              <a:rPr lang="de-DE" dirty="0" smtClean="0"/>
              <a:t> „vereinfacht“ viele (Autovervollständigung, </a:t>
            </a:r>
            <a:r>
              <a:rPr lang="de-DE" dirty="0" err="1" smtClean="0"/>
              <a:t>Vim</a:t>
            </a:r>
            <a:r>
              <a:rPr lang="de-DE" dirty="0" smtClean="0"/>
              <a:t> Editor steht zur Verfügung, …)</a:t>
            </a:r>
          </a:p>
          <a:p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user.name „&lt;Username&gt;“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–global </a:t>
            </a:r>
            <a:r>
              <a:rPr lang="de-DE" dirty="0" err="1" smtClean="0"/>
              <a:t>user.email</a:t>
            </a:r>
            <a:r>
              <a:rPr lang="de-DE" dirty="0" smtClean="0"/>
              <a:t> </a:t>
            </a:r>
            <a:r>
              <a:rPr lang="de-DE" dirty="0"/>
              <a:t>&lt;</a:t>
            </a:r>
            <a:r>
              <a:rPr lang="de-DE" dirty="0" smtClean="0"/>
              <a:t>user@email.com&gt;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push.default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 &lt;</a:t>
            </a:r>
            <a:r>
              <a:rPr lang="de-DE" altLang="de-DE" dirty="0" smtClean="0"/>
              <a:t>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 smtClean="0"/>
              <a:t>&gt;</a:t>
            </a:r>
          </a:p>
          <a:p>
            <a:pPr lvl="1"/>
            <a:r>
              <a:rPr lang="de-DE" altLang="de-DE" dirty="0" smtClean="0"/>
              <a:t>Für kürzeren push-Befehl (nur noch </a:t>
            </a:r>
            <a:r>
              <a:rPr lang="de-DE" altLang="de-DE" dirty="0" err="1" smtClean="0"/>
              <a:t>git</a:t>
            </a:r>
            <a:r>
              <a:rPr lang="de-DE" altLang="de-DE" dirty="0" smtClean="0"/>
              <a:t> push)</a:t>
            </a:r>
          </a:p>
          <a:p>
            <a:pPr lvl="1" indent="0">
              <a:buNone/>
            </a:pPr>
            <a:endParaRPr lang="de-DE" altLang="de-DE" dirty="0" smtClean="0"/>
          </a:p>
          <a:p>
            <a:r>
              <a:rPr lang="de-DE" dirty="0"/>
              <a:t>Kopieren des Projekts incl. Erzeugen des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https://github.com/daHaimi/2dgame-thi-2016.git [&lt;Ordnername&gt;]</a:t>
            </a:r>
          </a:p>
          <a:p>
            <a:endParaRPr lang="de-DE" dirty="0"/>
          </a:p>
          <a:p>
            <a:r>
              <a:rPr lang="de-DE" dirty="0"/>
              <a:t>Geänderte Dateien </a:t>
            </a:r>
            <a:r>
              <a:rPr lang="de-DE" dirty="0" smtClean="0"/>
              <a:t>zur </a:t>
            </a:r>
            <a:r>
              <a:rPr lang="de-DE" dirty="0" err="1" smtClean="0"/>
              <a:t>Staging</a:t>
            </a:r>
            <a:r>
              <a:rPr lang="de-DE" dirty="0" smtClean="0"/>
              <a:t> </a:t>
            </a:r>
            <a:r>
              <a:rPr lang="de-DE" dirty="0"/>
              <a:t>Area hinzufügen und </a:t>
            </a:r>
            <a:r>
              <a:rPr lang="de-DE" dirty="0" err="1"/>
              <a:t>commiten</a:t>
            </a:r>
            <a:r>
              <a:rPr lang="de-DE" dirty="0"/>
              <a:t>:</a:t>
            </a:r>
          </a:p>
          <a:p>
            <a:pPr lvl="1"/>
            <a:r>
              <a:rPr lang="de-DE" altLang="de-DE" dirty="0" err="1">
                <a:latin typeface="Arial Unicode MS"/>
              </a:rPr>
              <a:t>git</a:t>
            </a:r>
            <a:r>
              <a:rPr lang="de-DE" altLang="de-DE" dirty="0">
                <a:latin typeface="Arial Unicode MS"/>
              </a:rPr>
              <a:t> </a:t>
            </a:r>
            <a:r>
              <a:rPr lang="de-DE" altLang="de-DE" dirty="0" err="1">
                <a:latin typeface="Arial Unicode MS"/>
              </a:rPr>
              <a:t>commit</a:t>
            </a:r>
            <a:r>
              <a:rPr lang="de-DE" altLang="de-DE" dirty="0">
                <a:latin typeface="Arial Unicode MS"/>
              </a:rPr>
              <a:t> -a -m „&lt;Commit Nachricht&gt;“</a:t>
            </a:r>
            <a:endParaRPr lang="de-DE" altLang="de-DE" sz="4000" dirty="0">
              <a:latin typeface="Arial Unicode MS"/>
            </a:endParaRP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Grundkonfiguration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Wichtigste Konfigurationen nach der Installation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/>
              <a:t>g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endParaRPr lang="de-DE" dirty="0" smtClean="0"/>
          </a:p>
          <a:p>
            <a:pPr lvl="1"/>
            <a:r>
              <a:rPr lang="de-DE" dirty="0" smtClean="0"/>
              <a:t>Erstellt ein neues </a:t>
            </a:r>
            <a:r>
              <a:rPr lang="de-DE" dirty="0" err="1" smtClean="0"/>
              <a:t>Git-Repositry</a:t>
            </a:r>
            <a:endParaRPr lang="de-DE" dirty="0" smtClean="0"/>
          </a:p>
          <a:p>
            <a:pPr lvl="1" indent="0">
              <a:buNone/>
            </a:pPr>
            <a:endParaRPr 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clone</a:t>
            </a:r>
            <a:r>
              <a:rPr lang="de-DE" altLang="de-DE" dirty="0"/>
              <a:t> 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/>
              <a:t> </a:t>
            </a:r>
            <a:r>
              <a:rPr lang="de-DE" altLang="de-DE" dirty="0" smtClean="0"/>
              <a:t>oder</a:t>
            </a:r>
          </a:p>
          <a:p>
            <a:pPr indent="0">
              <a:buNone/>
            </a:pPr>
            <a:r>
              <a:rPr lang="de-DE" altLang="de-DE" dirty="0"/>
              <a:t>		</a:t>
            </a:r>
            <a:r>
              <a:rPr lang="de-DE" altLang="de-DE" dirty="0" smtClean="0"/>
              <a:t>	/</a:t>
            </a:r>
            <a:r>
              <a:rPr lang="de-DE" altLang="de-DE" dirty="0" err="1" smtClean="0"/>
              <a:t>pfad</a:t>
            </a:r>
            <a:r>
              <a:rPr lang="de-DE" altLang="de-DE" dirty="0" smtClean="0"/>
              <a:t>/zum/</a:t>
            </a:r>
            <a:r>
              <a:rPr lang="de-DE" altLang="de-DE" dirty="0" err="1" smtClean="0"/>
              <a:t>repository</a:t>
            </a:r>
            <a:r>
              <a:rPr lang="de-DE" altLang="de-DE" dirty="0" smtClean="0"/>
              <a:t> &lt;Ordnername&gt;</a:t>
            </a:r>
          </a:p>
          <a:p>
            <a:pPr lvl="1"/>
            <a:r>
              <a:rPr lang="de-DE" dirty="0" smtClean="0"/>
              <a:t>Erstellt </a:t>
            </a:r>
            <a:r>
              <a:rPr lang="de-DE" dirty="0"/>
              <a:t>eine </a:t>
            </a:r>
            <a:r>
              <a:rPr lang="de-DE" dirty="0" smtClean="0"/>
              <a:t>Arbeitskopie des </a:t>
            </a:r>
            <a:r>
              <a:rPr lang="de-DE" dirty="0" err="1" smtClean="0"/>
              <a:t>Git</a:t>
            </a:r>
            <a:r>
              <a:rPr lang="de-DE" dirty="0" smtClean="0"/>
              <a:t> Repository, gegebenenfalls in extra angegebenen Ordner</a:t>
            </a:r>
            <a:endParaRPr lang="de-DE" altLang="de-DE" dirty="0"/>
          </a:p>
          <a:p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Befehle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Repository initialisieren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Wichtigste Befehle</a:t>
            </a: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&lt;</a:t>
            </a:r>
            <a:r>
              <a:rPr lang="de-DE" dirty="0" err="1" smtClean="0"/>
              <a:t>dateiname</a:t>
            </a:r>
            <a:r>
              <a:rPr lang="de-DE" dirty="0" smtClean="0"/>
              <a:t>&gt; oder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*</a:t>
            </a:r>
          </a:p>
          <a:p>
            <a:pPr lvl="1"/>
            <a:r>
              <a:rPr lang="de-DE" dirty="0" smtClean="0"/>
              <a:t>Fügt eine, mehrere oder alle noch nicht aufgeführten Dateien zum Repository hinzu oder merkt bereits vorhandene und modifizierte Dateien für den nächsten Commit vor</a:t>
            </a:r>
          </a:p>
          <a:p>
            <a:pPr lvl="1"/>
            <a:endParaRPr lang="de-DE" dirty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rm</a:t>
            </a:r>
            <a:r>
              <a:rPr lang="de-DE" dirty="0" smtClean="0"/>
              <a:t> &lt;</a:t>
            </a:r>
            <a:r>
              <a:rPr lang="de-DE" dirty="0" err="1" smtClean="0"/>
              <a:t>dateiname</a:t>
            </a:r>
            <a:r>
              <a:rPr lang="de-DE" dirty="0" smtClean="0"/>
              <a:t>&gt; </a:t>
            </a:r>
          </a:p>
          <a:p>
            <a:pPr lvl="1"/>
            <a:r>
              <a:rPr lang="de-DE" dirty="0" smtClean="0"/>
              <a:t>Löscht die Angegebene Datei aus dem Repository (bei ganzen Verzeichnissen wird der Parameter –r benötigt)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Wichtigste </a:t>
            </a:r>
            <a:r>
              <a:rPr lang="de-DE" dirty="0"/>
              <a:t>Befehle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6326585" y="155610"/>
            <a:ext cx="1853587" cy="129080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3600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Was ist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Snapshots, nicht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Diffs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Die drei Zustände in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Git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Git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Grundkonfiguration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Wichtigste Befehle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Branches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indent="0">
              <a:buNone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Spike Solutions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909</Words>
  <Application>Microsoft Office PowerPoint</Application>
  <PresentationFormat>Bildschirmpräsentation (4:3)</PresentationFormat>
  <Paragraphs>234</Paragraphs>
  <Slides>15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thi_template_thi_2</vt:lpstr>
      <vt:lpstr>Bildschirm</vt:lpstr>
      <vt:lpstr>Hörsaal</vt:lpstr>
      <vt:lpstr>Git &amp; Spike Solutions</vt:lpstr>
      <vt:lpstr>Agenda</vt:lpstr>
      <vt:lpstr>Was ist Git?</vt:lpstr>
      <vt:lpstr>Snapshots, nicht Diffs</vt:lpstr>
      <vt:lpstr>Snapshots, nicht Diffs</vt:lpstr>
      <vt:lpstr>Die drei Zustände in Git</vt:lpstr>
      <vt:lpstr>Git Grundkonfiguration</vt:lpstr>
      <vt:lpstr>Wichtigste Befehle</vt:lpstr>
      <vt:lpstr>Wichtigste Befehle</vt:lpstr>
      <vt:lpstr>Wichtigste Befehle</vt:lpstr>
      <vt:lpstr>Wichtigste Befehle</vt:lpstr>
      <vt:lpstr>Branches</vt:lpstr>
      <vt:lpstr>Spike Solutions</vt:lpstr>
      <vt:lpstr>Techniken für Spike Solution</vt:lpstr>
      <vt:lpstr>Techniken für Spike Solution</vt:lpstr>
    </vt:vector>
  </TitlesOfParts>
  <Company>Hochschule Ingolstadt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Plessow Waltraud</dc:creator>
  <cp:lastModifiedBy>dot5343</cp:lastModifiedBy>
  <cp:revision>65</cp:revision>
  <cp:lastPrinted>2013-09-13T13:09:18Z</cp:lastPrinted>
  <dcterms:created xsi:type="dcterms:W3CDTF">2014-06-10T06:20:43Z</dcterms:created>
  <dcterms:modified xsi:type="dcterms:W3CDTF">2016-03-20T22:53:17Z</dcterms:modified>
</cp:coreProperties>
</file>