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7" r:id="rId5"/>
    <p:sldId id="258" r:id="rId6"/>
    <p:sldId id="261" r:id="rId7"/>
    <p:sldId id="262" r:id="rId8"/>
    <p:sldId id="260" r:id="rId9"/>
    <p:sldId id="268" r:id="rId10"/>
    <p:sldId id="259" r:id="rId11"/>
    <p:sldId id="263" r:id="rId12"/>
    <p:sldId id="266" r:id="rId13"/>
    <p:sldId id="264" r:id="rId14"/>
    <p:sldId id="265" r:id="rId15"/>
    <p:sldId id="267" r:id="rId16"/>
    <p:sldId id="269" r:id="rId17"/>
    <p:sldId id="270" r:id="rId1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22" autoAdjust="0"/>
  </p:normalViewPr>
  <p:slideViewPr>
    <p:cSldViewPr snapToGrid="0" snapToObjects="1">
      <p:cViewPr varScale="1">
        <p:scale>
          <a:sx n="77" d="100"/>
          <a:sy n="77" d="100"/>
        </p:scale>
        <p:origin x="90" y="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18.03.2016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18.03.2016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Autorenname	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Haimi/2dgame-thi-2016.git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email.com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22.03.16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Eine Einführung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&amp; Spike Solutions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</a:t>
            </a:r>
            <a:r>
              <a:rPr lang="de-DE" dirty="0" smtClean="0"/>
              <a:t>“&lt;Commit Nachricht&gt;“</a:t>
            </a:r>
            <a:endParaRPr lang="de-DE" dirty="0"/>
          </a:p>
          <a:p>
            <a:pPr lvl="1"/>
            <a:r>
              <a:rPr lang="de-DE" dirty="0"/>
              <a:t>Bestätigen der Änderungen (modifizierte, hinzugefügte und gelöschte Dateien) gegenüber des lokalen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smtClean="0"/>
              <a:t>Repository</a:t>
            </a:r>
          </a:p>
          <a:p>
            <a:pPr lvl="1"/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endParaRPr lang="de-DE" dirty="0"/>
          </a:p>
          <a:p>
            <a:pPr lvl="1"/>
            <a:r>
              <a:rPr lang="de-DE" dirty="0" smtClean="0"/>
              <a:t>Zeigt die getätigten Änderungen (nicht </a:t>
            </a:r>
            <a:r>
              <a:rPr lang="de-DE" dirty="0" err="1" smtClean="0"/>
              <a:t>commited</a:t>
            </a:r>
            <a:r>
              <a:rPr lang="de-DE" dirty="0" smtClean="0"/>
              <a:t>) an</a:t>
            </a:r>
          </a:p>
          <a:p>
            <a:pPr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push </a:t>
            </a:r>
            <a:r>
              <a:rPr lang="de-DE" altLang="de-DE" dirty="0" err="1"/>
              <a:t>origin</a:t>
            </a:r>
            <a:r>
              <a:rPr lang="de-DE" altLang="de-DE" dirty="0"/>
              <a:t> </a:t>
            </a:r>
            <a:r>
              <a:rPr lang="de-DE" altLang="de-DE" dirty="0" err="1"/>
              <a:t>master</a:t>
            </a:r>
            <a:endParaRPr lang="de-DE" altLang="de-DE" dirty="0"/>
          </a:p>
          <a:p>
            <a:pPr lvl="1"/>
            <a:r>
              <a:rPr lang="de-DE" dirty="0"/>
              <a:t>Übertragen der </a:t>
            </a:r>
            <a:r>
              <a:rPr lang="de-DE" dirty="0" err="1"/>
              <a:t>Commits</a:t>
            </a:r>
            <a:r>
              <a:rPr lang="de-DE" dirty="0"/>
              <a:t> an das Master Repository (definiert im </a:t>
            </a:r>
            <a:r>
              <a:rPr lang="de-DE" dirty="0" err="1"/>
              <a:t>Clone</a:t>
            </a:r>
            <a:r>
              <a:rPr lang="de-DE" dirty="0"/>
              <a:t>-Befehl)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Wichtigste Befehle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62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r>
              <a:rPr lang="de-DE" dirty="0" smtClean="0"/>
              <a:t> hilft dabei Tickets nach einem Ticket-Tracking-System</a:t>
            </a:r>
          </a:p>
          <a:p>
            <a:pPr indent="361950">
              <a:buNone/>
            </a:pPr>
            <a:r>
              <a:rPr lang="de-DE" dirty="0" smtClean="0"/>
              <a:t>Abzuarbeiten</a:t>
            </a:r>
          </a:p>
          <a:p>
            <a:r>
              <a:rPr lang="de-DE" dirty="0" smtClean="0"/>
              <a:t>Mit </a:t>
            </a:r>
            <a:r>
              <a:rPr lang="de-DE" dirty="0" err="1" smtClean="0">
                <a:solidFill>
                  <a:srgbClr val="FF0000"/>
                </a:solidFill>
              </a:rPr>
              <a:t>Git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checkout</a:t>
            </a:r>
            <a:r>
              <a:rPr lang="de-DE" dirty="0" smtClean="0">
                <a:solidFill>
                  <a:srgbClr val="FF0000"/>
                </a:solidFill>
              </a:rPr>
              <a:t> –b &lt;</a:t>
            </a:r>
            <a:r>
              <a:rPr lang="de-DE" dirty="0" err="1" smtClean="0">
                <a:solidFill>
                  <a:srgbClr val="FF0000"/>
                </a:solidFill>
              </a:rPr>
              <a:t>newBranchName</a:t>
            </a:r>
            <a:r>
              <a:rPr lang="de-DE" dirty="0" smtClean="0">
                <a:solidFill>
                  <a:srgbClr val="FF0000"/>
                </a:solidFill>
              </a:rPr>
              <a:t>&gt;</a:t>
            </a:r>
            <a:r>
              <a:rPr lang="de-DE" dirty="0" smtClean="0"/>
              <a:t> erstellt man eine neue </a:t>
            </a:r>
            <a:r>
              <a:rPr lang="de-DE" dirty="0" err="1" smtClean="0"/>
              <a:t>Branch</a:t>
            </a:r>
            <a:endParaRPr lang="de-DE" dirty="0" smtClean="0"/>
          </a:p>
          <a:p>
            <a:pPr indent="361950">
              <a:buNone/>
            </a:pPr>
            <a:r>
              <a:rPr lang="de-DE" dirty="0" smtClean="0"/>
              <a:t>und wechselt direkt.</a:t>
            </a:r>
          </a:p>
          <a:p>
            <a:pPr indent="361950">
              <a:buNone/>
            </a:pPr>
            <a:r>
              <a:rPr lang="de-DE" dirty="0" smtClean="0"/>
              <a:t>Nach dem Commit wieder wechseln zum Master (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)</a:t>
            </a:r>
          </a:p>
          <a:p>
            <a:pPr indent="361950">
              <a:buNone/>
            </a:pPr>
            <a:r>
              <a:rPr lang="de-DE" dirty="0" smtClean="0"/>
              <a:t>Und </a:t>
            </a:r>
            <a:r>
              <a:rPr lang="de-DE" dirty="0" err="1" smtClean="0"/>
              <a:t>Mergen</a:t>
            </a:r>
            <a:r>
              <a:rPr lang="de-DE" dirty="0" smtClean="0"/>
              <a:t> mit der eben angelegten Branche</a:t>
            </a:r>
          </a:p>
          <a:p>
            <a:pPr indent="361950">
              <a:buNone/>
            </a:pPr>
            <a:r>
              <a:rPr lang="de-DE" dirty="0" smtClean="0"/>
              <a:t>(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&lt;</a:t>
            </a:r>
            <a:r>
              <a:rPr lang="de-DE" dirty="0" err="1" smtClean="0"/>
              <a:t>newBranchName</a:t>
            </a:r>
            <a:r>
              <a:rPr lang="de-DE" dirty="0" smtClean="0"/>
              <a:t>&gt;)</a:t>
            </a: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Branches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98" y="4667160"/>
            <a:ext cx="4747804" cy="16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Kopieren des Projekts incl. Erzeugen des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/>
              <a:t>clone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</a:t>
            </a:r>
            <a:r>
              <a:rPr lang="de-DE" dirty="0" smtClean="0">
                <a:hlinkClick r:id="rId2"/>
              </a:rPr>
              <a:t>://github.com/daHaimi/2dgame-thi-2016.git</a:t>
            </a:r>
            <a:r>
              <a:rPr lang="de-DE" dirty="0"/>
              <a:t> </a:t>
            </a:r>
            <a:r>
              <a:rPr lang="de-DE" dirty="0" smtClean="0"/>
              <a:t>[&lt;Ordnername&gt;]</a:t>
            </a:r>
          </a:p>
          <a:p>
            <a:endParaRPr lang="de-DE" dirty="0" smtClean="0"/>
          </a:p>
          <a:p>
            <a:r>
              <a:rPr lang="de-DE" dirty="0" smtClean="0"/>
              <a:t>Geänderte Dateien in </a:t>
            </a:r>
            <a:r>
              <a:rPr lang="de-DE" dirty="0" err="1" smtClean="0"/>
              <a:t>Staging</a:t>
            </a:r>
            <a:r>
              <a:rPr lang="de-DE" dirty="0" smtClean="0"/>
              <a:t> Area hinzufügen und </a:t>
            </a:r>
            <a:r>
              <a:rPr lang="de-DE" dirty="0" err="1" smtClean="0"/>
              <a:t>commiten</a:t>
            </a:r>
            <a:r>
              <a:rPr lang="de-DE" dirty="0" smtClean="0"/>
              <a:t>:</a:t>
            </a:r>
          </a:p>
          <a:p>
            <a:pPr lvl="1"/>
            <a:r>
              <a:rPr lang="de-DE" altLang="de-DE" dirty="0" err="1">
                <a:latin typeface="Arial Unicode MS"/>
              </a:rPr>
              <a:t>git</a:t>
            </a:r>
            <a:r>
              <a:rPr lang="de-DE" altLang="de-DE" dirty="0">
                <a:latin typeface="Arial Unicode MS"/>
              </a:rPr>
              <a:t> </a:t>
            </a:r>
            <a:r>
              <a:rPr lang="de-DE" altLang="de-DE" dirty="0" err="1">
                <a:latin typeface="Arial Unicode MS"/>
              </a:rPr>
              <a:t>commit</a:t>
            </a:r>
            <a:r>
              <a:rPr lang="de-DE" altLang="de-DE" dirty="0">
                <a:latin typeface="Arial Unicode MS"/>
              </a:rPr>
              <a:t> -a -m </a:t>
            </a:r>
            <a:r>
              <a:rPr lang="de-DE" altLang="de-DE" dirty="0" smtClean="0">
                <a:latin typeface="Arial Unicode MS"/>
              </a:rPr>
              <a:t>„&lt;Commit Nachricht&gt;“</a:t>
            </a:r>
            <a:endParaRPr lang="de-DE" altLang="de-DE" sz="4000" dirty="0">
              <a:latin typeface="Arial Unicode MS"/>
            </a:endParaRPr>
          </a:p>
          <a:p>
            <a:endParaRPr lang="de-DE" altLang="de-DE" dirty="0" smtClean="0">
              <a:latin typeface="Arial Unicode MS"/>
            </a:endParaRPr>
          </a:p>
          <a:p>
            <a:endParaRPr lang="de-DE" altLang="de-DE" dirty="0">
              <a:latin typeface="Arial Unicode M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9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Code Experiment</a:t>
            </a:r>
          </a:p>
          <a:p>
            <a:r>
              <a:rPr lang="de-DE" dirty="0" smtClean="0"/>
              <a:t>Statt vorsichtiges Layer für Layer erstellen, </a:t>
            </a:r>
            <a:r>
              <a:rPr lang="de-DE" dirty="0" err="1" smtClean="0"/>
              <a:t>Brutforce</a:t>
            </a:r>
            <a:r>
              <a:rPr lang="de-DE" dirty="0" smtClean="0"/>
              <a:t> Methode durch alle Schichten</a:t>
            </a:r>
          </a:p>
          <a:p>
            <a:r>
              <a:rPr lang="de-DE" dirty="0" smtClean="0"/>
              <a:t>Quick &amp; </a:t>
            </a:r>
            <a:r>
              <a:rPr lang="de-DE" dirty="0" err="1" smtClean="0"/>
              <a:t>Dirty</a:t>
            </a:r>
            <a:r>
              <a:rPr lang="de-DE" dirty="0" smtClean="0"/>
              <a:t> Lösung bei einem neuangefangenen Wegwerfprojekt</a:t>
            </a:r>
          </a:p>
          <a:p>
            <a:r>
              <a:rPr lang="de-DE" dirty="0" smtClean="0"/>
              <a:t>Code wird nur soweit programmiert bis er eine Antwort auf unsere Fragestellung ausspuckt.</a:t>
            </a:r>
            <a:endParaRPr lang="de-DE" dirty="0"/>
          </a:p>
          <a:p>
            <a:r>
              <a:rPr lang="de-DE" dirty="0" smtClean="0"/>
              <a:t>Herumbasteln und Hacken erwünscht</a:t>
            </a:r>
          </a:p>
          <a:p>
            <a:r>
              <a:rPr lang="de-DE" dirty="0" smtClean="0"/>
              <a:t>Kein Bedarf von Unit Tests</a:t>
            </a:r>
          </a:p>
          <a:p>
            <a:r>
              <a:rPr lang="de-DE" dirty="0" smtClean="0"/>
              <a:t>Nach erfolgreichem Durchlauf mit brauchbaren Ergebnissen, Code wegwerfen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Spike Solutions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612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Arbeiten in Branchen, aber danach nicht </a:t>
            </a:r>
            <a:r>
              <a:rPr lang="de-DE" dirty="0" err="1" smtClean="0"/>
              <a:t>Mergen</a:t>
            </a:r>
            <a:endParaRPr lang="de-DE" dirty="0" smtClean="0"/>
          </a:p>
          <a:p>
            <a:pPr lvl="1"/>
            <a:r>
              <a:rPr lang="de-DE" dirty="0" smtClean="0"/>
              <a:t>Wenn die Branche nicht länger braucht, löschen</a:t>
            </a:r>
          </a:p>
          <a:p>
            <a:r>
              <a:rPr lang="de-DE" dirty="0" smtClean="0"/>
              <a:t>Den Spike da anbringen, wo er schnell läuft</a:t>
            </a:r>
          </a:p>
          <a:p>
            <a:pPr lvl="1"/>
            <a:r>
              <a:rPr lang="de-DE" dirty="0" smtClean="0"/>
              <a:t>Vermeide langes navigieren in deiner laufenden Anwendung</a:t>
            </a:r>
          </a:p>
          <a:p>
            <a:r>
              <a:rPr lang="de-DE" dirty="0" smtClean="0"/>
              <a:t>Arbeite in kleinen Schritten, überprüfen deinen Fortschritt</a:t>
            </a:r>
          </a:p>
          <a:p>
            <a:pPr lvl="1"/>
            <a:r>
              <a:rPr lang="de-DE" dirty="0" smtClean="0"/>
              <a:t>Wenn du Feedback bekommen kannst, hol es dir</a:t>
            </a:r>
          </a:p>
          <a:p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Past</a:t>
            </a:r>
            <a:r>
              <a:rPr lang="de-DE" dirty="0" smtClean="0"/>
              <a:t> großzügig</a:t>
            </a:r>
          </a:p>
          <a:p>
            <a:pPr lvl="1"/>
            <a:r>
              <a:rPr lang="de-DE" dirty="0" err="1" smtClean="0"/>
              <a:t>StackOverflow</a:t>
            </a:r>
            <a:r>
              <a:rPr lang="de-DE" dirty="0" smtClean="0"/>
              <a:t> ist dein Freund, weil wir hier nur Hacken, nicht Test Treiber Programmierung betreiben</a:t>
            </a:r>
          </a:p>
          <a:p>
            <a:pPr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Techniken für Spike Solution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3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Nutze Anwendungscode</a:t>
            </a:r>
          </a:p>
          <a:p>
            <a:pPr lvl="1"/>
            <a:r>
              <a:rPr lang="de-DE" dirty="0" smtClean="0"/>
              <a:t>Je besser du es lernst, desto weniger musst du schreiben</a:t>
            </a:r>
          </a:p>
          <a:p>
            <a:r>
              <a:rPr lang="de-DE" dirty="0" smtClean="0"/>
              <a:t>Schreib keinen Code den du nicht brauchst</a:t>
            </a:r>
          </a:p>
          <a:p>
            <a:pPr lvl="1"/>
            <a:r>
              <a:rPr lang="de-DE" dirty="0" smtClean="0"/>
              <a:t>Ziel ist es eine Antwort zu bekommen, keinen sauberen Code</a:t>
            </a:r>
          </a:p>
          <a:p>
            <a:r>
              <a:rPr lang="de-DE" dirty="0" smtClean="0"/>
              <a:t>Setze deine Spike Solution nicht in deinen Produktivcode ein</a:t>
            </a:r>
          </a:p>
          <a:p>
            <a:pPr lvl="1"/>
            <a:r>
              <a:rPr lang="de-DE" dirty="0" smtClean="0"/>
              <a:t>Schmeiß sie weg wenn du fertig bist, ist nur quick &amp; </a:t>
            </a:r>
            <a:r>
              <a:rPr lang="de-DE" dirty="0" err="1" smtClean="0"/>
              <a:t>dirty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Techniken für Spike Solution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28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0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Versionskontrollsystem</a:t>
            </a:r>
          </a:p>
          <a:p>
            <a:r>
              <a:rPr lang="de-DE" dirty="0" err="1"/>
              <a:t>Git</a:t>
            </a:r>
            <a:r>
              <a:rPr lang="de-DE" dirty="0"/>
              <a:t> verwaltet fast ausschließlich </a:t>
            </a:r>
            <a:r>
              <a:rPr lang="de-DE" dirty="0" smtClean="0"/>
              <a:t>Daten</a:t>
            </a:r>
            <a:endParaRPr lang="de-DE" dirty="0"/>
          </a:p>
          <a:p>
            <a:r>
              <a:rPr lang="de-DE" dirty="0" smtClean="0"/>
              <a:t>Homepage</a:t>
            </a:r>
            <a:r>
              <a:rPr lang="de-DE" dirty="0"/>
              <a:t>: https://git-scm.com/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436" y="1683704"/>
            <a:ext cx="2075736" cy="87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Speichern von </a:t>
            </a:r>
            <a:r>
              <a:rPr lang="de-DE" dirty="0"/>
              <a:t>Information als eine fortlaufende Liste von Änderungen an </a:t>
            </a:r>
            <a:r>
              <a:rPr lang="de-DE" dirty="0" smtClean="0"/>
              <a:t>Dateien (sog. </a:t>
            </a:r>
            <a:r>
              <a:rPr lang="de-DE" dirty="0" err="1" smtClean="0"/>
              <a:t>Diffs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Betrachtet </a:t>
            </a:r>
            <a:r>
              <a:rPr lang="de-DE" dirty="0"/>
              <a:t>die </a:t>
            </a:r>
            <a:r>
              <a:rPr lang="de-DE" dirty="0" smtClean="0"/>
              <a:t>Informationen als </a:t>
            </a:r>
            <a:r>
              <a:rPr lang="de-DE" dirty="0"/>
              <a:t>eine Menge von Dateien und die Änderungen, die über die Zeit hinweg an einzelnen Dateien vorgenommen werden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Snapshots, nicht </a:t>
            </a:r>
            <a:r>
              <a:rPr lang="de-DE" dirty="0" err="1" smtClean="0"/>
              <a:t>Diffs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Diffs</a:t>
            </a:r>
            <a:r>
              <a:rPr lang="de-DE" dirty="0" smtClean="0"/>
              <a:t>, Standardverhalten von Versionskontrollsystemen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42" y="3771494"/>
            <a:ext cx="5633904" cy="25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smtClean="0"/>
              <a:t>sichert den </a:t>
            </a:r>
            <a:r>
              <a:rPr lang="de-DE" dirty="0"/>
              <a:t>Zustand sämtlicher Dateien in diesem Moment („Snapshot“) und speichert eine Referenz auf diesen Snapshot</a:t>
            </a:r>
          </a:p>
          <a:p>
            <a:r>
              <a:rPr lang="de-DE" dirty="0" smtClean="0"/>
              <a:t>Daten als </a:t>
            </a:r>
            <a:r>
              <a:rPr lang="de-DE" dirty="0"/>
              <a:t>eine Reihe von Snapshots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Snapshots, nicht </a:t>
            </a:r>
            <a:r>
              <a:rPr lang="de-DE" dirty="0" err="1"/>
              <a:t>Diffs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verwendet Snapshots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53" y="3771494"/>
            <a:ext cx="5659282" cy="25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3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smtClean="0"/>
              <a:t>drei lokalen </a:t>
            </a:r>
            <a:r>
              <a:rPr lang="de-DE" dirty="0"/>
              <a:t>Zustände</a:t>
            </a:r>
          </a:p>
          <a:p>
            <a:pPr lvl="1"/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endParaRPr lang="de-DE" dirty="0"/>
          </a:p>
          <a:p>
            <a:pPr lvl="1"/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  <a:p>
            <a:pPr lvl="1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 remote </a:t>
            </a:r>
            <a:r>
              <a:rPr lang="de-DE" dirty="0" err="1" smtClean="0"/>
              <a:t>Repositories</a:t>
            </a:r>
            <a:r>
              <a:rPr lang="de-DE" dirty="0"/>
              <a:t> </a:t>
            </a:r>
          </a:p>
          <a:p>
            <a:pPr indent="0">
              <a:buNone/>
            </a:pPr>
            <a:r>
              <a:rPr lang="de-DE" dirty="0" smtClean="0"/>
              <a:t>	müssen </a:t>
            </a:r>
            <a:r>
              <a:rPr lang="de-DE" dirty="0" err="1" smtClean="0"/>
              <a:t>Commits</a:t>
            </a:r>
            <a:r>
              <a:rPr lang="de-DE" dirty="0" smtClean="0"/>
              <a:t> noch </a:t>
            </a:r>
          </a:p>
          <a:p>
            <a:pPr indent="0">
              <a:buNone/>
            </a:pPr>
            <a:r>
              <a:rPr lang="de-DE" dirty="0"/>
              <a:t>	</a:t>
            </a:r>
            <a:r>
              <a:rPr lang="de-DE" dirty="0" smtClean="0"/>
              <a:t>übertragen (</a:t>
            </a:r>
            <a:r>
              <a:rPr lang="de-DE" dirty="0" err="1" smtClean="0"/>
              <a:t>gepushed</a:t>
            </a:r>
            <a:r>
              <a:rPr lang="de-DE" dirty="0" smtClean="0"/>
              <a:t>)</a:t>
            </a:r>
          </a:p>
          <a:p>
            <a:pPr indent="0">
              <a:buNone/>
            </a:pPr>
            <a:r>
              <a:rPr lang="de-DE" dirty="0"/>
              <a:t>	</a:t>
            </a:r>
            <a:r>
              <a:rPr lang="de-DE" dirty="0" smtClean="0"/>
              <a:t>werden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drei </a:t>
            </a:r>
            <a:r>
              <a:rPr lang="de-DE" dirty="0" smtClean="0"/>
              <a:t>Zustände in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85" y="2020193"/>
            <a:ext cx="4161481" cy="38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Benutzung der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r>
              <a:rPr lang="de-DE" dirty="0" smtClean="0"/>
              <a:t> „vereinfacht“ viele (Autovervollständigung, </a:t>
            </a:r>
            <a:r>
              <a:rPr lang="de-DE" dirty="0" err="1" smtClean="0"/>
              <a:t>Vim</a:t>
            </a:r>
            <a:r>
              <a:rPr lang="de-DE" dirty="0" smtClean="0"/>
              <a:t> Editor zur Verfügung, …)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user.name „&lt;Username&gt;“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</a:t>
            </a:r>
            <a:r>
              <a:rPr lang="de-DE" dirty="0" err="1" smtClean="0"/>
              <a:t>user.email</a:t>
            </a:r>
            <a:r>
              <a:rPr lang="de-DE" dirty="0" smtClean="0"/>
              <a:t> </a:t>
            </a:r>
            <a:r>
              <a:rPr lang="de-DE" dirty="0" smtClean="0">
                <a:hlinkClick r:id="rId2"/>
              </a:rPr>
              <a:t>user@email.com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push.default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r>
              <a:rPr lang="de-DE" dirty="0" smtClean="0"/>
              <a:t> &lt;</a:t>
            </a:r>
            <a:r>
              <a:rPr lang="de-DE" altLang="de-DE" dirty="0"/>
              <a:t> 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 smtClean="0"/>
              <a:t>&gt;</a:t>
            </a:r>
          </a:p>
          <a:p>
            <a:pPr lvl="1"/>
            <a:r>
              <a:rPr lang="de-DE" altLang="de-DE" dirty="0" smtClean="0"/>
              <a:t>Für kürzeren push befehlt (nur noch </a:t>
            </a:r>
            <a:r>
              <a:rPr lang="de-DE" altLang="de-DE" dirty="0" err="1" smtClean="0"/>
              <a:t>git</a:t>
            </a:r>
            <a:r>
              <a:rPr lang="de-DE" altLang="de-DE" dirty="0" smtClean="0"/>
              <a:t> push)</a:t>
            </a: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Grundkonfiguration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Wichtigsten Konfigurationen nach der Installation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79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endParaRPr lang="de-DE" dirty="0" smtClean="0"/>
          </a:p>
          <a:p>
            <a:pPr lvl="1"/>
            <a:r>
              <a:rPr lang="de-DE" dirty="0" smtClean="0"/>
              <a:t>Erstellt ein neues </a:t>
            </a:r>
            <a:r>
              <a:rPr lang="de-DE" dirty="0" err="1" smtClean="0"/>
              <a:t>Git-Repositry</a:t>
            </a:r>
            <a:endParaRPr lang="de-DE" dirty="0" smtClean="0"/>
          </a:p>
          <a:p>
            <a:pPr lvl="1" indent="0">
              <a:buNone/>
            </a:pPr>
            <a:endParaRPr 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clone</a:t>
            </a:r>
            <a:r>
              <a:rPr lang="de-DE" altLang="de-DE" dirty="0"/>
              <a:t> 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/>
              <a:t> </a:t>
            </a:r>
            <a:r>
              <a:rPr lang="de-DE" altLang="de-DE" dirty="0" smtClean="0"/>
              <a:t>oder</a:t>
            </a:r>
          </a:p>
          <a:p>
            <a:pPr indent="0">
              <a:buNone/>
            </a:pPr>
            <a:r>
              <a:rPr lang="de-DE" altLang="de-DE" dirty="0"/>
              <a:t>		</a:t>
            </a:r>
            <a:r>
              <a:rPr lang="de-DE" altLang="de-DE" dirty="0" smtClean="0"/>
              <a:t>	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 smtClean="0"/>
              <a:t> &lt;Ordnername&gt;</a:t>
            </a:r>
          </a:p>
          <a:p>
            <a:pPr lvl="1"/>
            <a:r>
              <a:rPr lang="de-DE" dirty="0" smtClean="0"/>
              <a:t>Erstellt </a:t>
            </a:r>
            <a:r>
              <a:rPr lang="de-DE" dirty="0"/>
              <a:t>eine </a:t>
            </a:r>
            <a:r>
              <a:rPr lang="de-DE" dirty="0" smtClean="0"/>
              <a:t>Arbeitskopie des </a:t>
            </a:r>
            <a:r>
              <a:rPr lang="de-DE" dirty="0" err="1" smtClean="0"/>
              <a:t>Git</a:t>
            </a:r>
            <a:r>
              <a:rPr lang="de-DE" dirty="0" smtClean="0"/>
              <a:t> Repository, gegebenenfalls in extra angegebenen Ordner</a:t>
            </a:r>
            <a:endParaRPr lang="de-DE" altLang="de-DE" dirty="0"/>
          </a:p>
          <a:p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Befehle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Repository initialisieren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0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&lt;</a:t>
            </a:r>
            <a:r>
              <a:rPr lang="de-DE" dirty="0" err="1" smtClean="0"/>
              <a:t>dateiname</a:t>
            </a:r>
            <a:r>
              <a:rPr lang="de-DE" dirty="0" smtClean="0"/>
              <a:t>&gt; oder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*</a:t>
            </a:r>
          </a:p>
          <a:p>
            <a:pPr lvl="1"/>
            <a:r>
              <a:rPr lang="de-DE" dirty="0" smtClean="0"/>
              <a:t>Fügt eine, mehrere oder alle noch nicht aufgeführten Dateien zum Repository hinzu</a:t>
            </a:r>
          </a:p>
          <a:p>
            <a:pPr lvl="1"/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rm</a:t>
            </a:r>
            <a:r>
              <a:rPr lang="de-DE" dirty="0" smtClean="0"/>
              <a:t> &lt;</a:t>
            </a:r>
            <a:r>
              <a:rPr lang="de-DE" dirty="0" err="1" smtClean="0"/>
              <a:t>dateiname</a:t>
            </a:r>
            <a:r>
              <a:rPr lang="de-DE" dirty="0" smtClean="0"/>
              <a:t>&gt; </a:t>
            </a:r>
          </a:p>
          <a:p>
            <a:pPr lvl="1"/>
            <a:r>
              <a:rPr lang="de-DE" dirty="0" smtClean="0"/>
              <a:t>Löscht die Angegebene Datei aus dem Repository (bei ganzen Verzeichnissen wird der Parameter –r benötigt)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Wichtigste Befehle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0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584</Words>
  <Application>Microsoft Office PowerPoint</Application>
  <PresentationFormat>Bildschirmpräsentation 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thi_template_thi_2</vt:lpstr>
      <vt:lpstr>Bildschirm</vt:lpstr>
      <vt:lpstr>Hörsaal</vt:lpstr>
      <vt:lpstr>Git &amp; Spike Solutions</vt:lpstr>
      <vt:lpstr>Agenda</vt:lpstr>
      <vt:lpstr>Was ist Git?</vt:lpstr>
      <vt:lpstr>Snapshots, nicht Diffs</vt:lpstr>
      <vt:lpstr>Snapshots, nicht Diffs</vt:lpstr>
      <vt:lpstr>Die drei Zustände in Git</vt:lpstr>
      <vt:lpstr>Git Grundkonfiguration</vt:lpstr>
      <vt:lpstr>Wichtigste Befehle</vt:lpstr>
      <vt:lpstr>Wichtigste Befehle</vt:lpstr>
      <vt:lpstr>Wichtigste Befehle</vt:lpstr>
      <vt:lpstr>Branches</vt:lpstr>
      <vt:lpstr>Getting Started</vt:lpstr>
      <vt:lpstr>Spike Solutions</vt:lpstr>
      <vt:lpstr>Techniken für Spike Solution</vt:lpstr>
      <vt:lpstr>Techniken für Spike Solution</vt:lpstr>
    </vt:vector>
  </TitlesOfParts>
  <Company>Hochschule Ingolstadt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Plessow Waltraud</dc:creator>
  <cp:lastModifiedBy>dot5343</cp:lastModifiedBy>
  <cp:revision>26</cp:revision>
  <cp:lastPrinted>2013-09-13T13:09:18Z</cp:lastPrinted>
  <dcterms:created xsi:type="dcterms:W3CDTF">2014-06-10T06:20:43Z</dcterms:created>
  <dcterms:modified xsi:type="dcterms:W3CDTF">2016-03-18T21:44:30Z</dcterms:modified>
</cp:coreProperties>
</file>