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69" r:id="rId3"/>
  </p:sldMasterIdLst>
  <p:notesMasterIdLst>
    <p:notesMasterId r:id="rId19"/>
  </p:notesMasterIdLst>
  <p:handoutMasterIdLst>
    <p:handoutMasterId r:id="rId20"/>
  </p:handoutMasterIdLst>
  <p:sldIdLst>
    <p:sldId id="256" r:id="rId4"/>
    <p:sldId id="257" r:id="rId5"/>
    <p:sldId id="258" r:id="rId6"/>
    <p:sldId id="261" r:id="rId7"/>
    <p:sldId id="262" r:id="rId8"/>
    <p:sldId id="260" r:id="rId9"/>
    <p:sldId id="268" r:id="rId10"/>
    <p:sldId id="259" r:id="rId11"/>
    <p:sldId id="263" r:id="rId12"/>
    <p:sldId id="266" r:id="rId13"/>
    <p:sldId id="271" r:id="rId14"/>
    <p:sldId id="264" r:id="rId15"/>
    <p:sldId id="272" r:id="rId16"/>
    <p:sldId id="269" r:id="rId17"/>
    <p:sldId id="270" r:id="rId18"/>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Mittlere Formatvorlage 3 - Akz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03447BB-5D67-496B-8E87-E561075AD55C}" styleName="Dunkle Formatvorlage 1 - Akz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unkle Formatvorlage 1 - Akz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Designformatvorlage 2 - Akz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86076" autoAdjust="0"/>
  </p:normalViewPr>
  <p:slideViewPr>
    <p:cSldViewPr snapToGrid="0" snapToObjects="1">
      <p:cViewPr varScale="1">
        <p:scale>
          <a:sx n="96" d="100"/>
          <a:sy n="96" d="100"/>
        </p:scale>
        <p:origin x="195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6" d="100"/>
          <a:sy n="106" d="100"/>
        </p:scale>
        <p:origin x="-4080"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AE13250-C537-B448-BED9-AF61DCF088B2}" type="datetimeFigureOut">
              <a:rPr lang="de-DE" smtClean="0"/>
              <a:t>22.03.2016</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F4A695-7498-A74F-BC00-EA565901E75D}" type="slidenum">
              <a:rPr lang="de-DE" smtClean="0"/>
              <a:t>‹Nr.›</a:t>
            </a:fld>
            <a:endParaRPr lang="de-DE"/>
          </a:p>
        </p:txBody>
      </p:sp>
    </p:spTree>
    <p:extLst>
      <p:ext uri="{BB962C8B-B14F-4D97-AF65-F5344CB8AC3E}">
        <p14:creationId xmlns:p14="http://schemas.microsoft.com/office/powerpoint/2010/main" val="10557081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F8C751-7494-BF40-8574-213D7890D13D}" type="datetimeFigureOut">
              <a:rPr lang="de-DE" smtClean="0"/>
              <a:t>22.03.2016</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A48DAB-2417-E040-ADE8-0DE3F02E62F1}" type="slidenum">
              <a:rPr lang="de-DE" smtClean="0"/>
              <a:t>‹Nr.›</a:t>
            </a:fld>
            <a:endParaRPr lang="de-DE"/>
          </a:p>
        </p:txBody>
      </p:sp>
    </p:spTree>
    <p:extLst>
      <p:ext uri="{BB962C8B-B14F-4D97-AF65-F5344CB8AC3E}">
        <p14:creationId xmlns:p14="http://schemas.microsoft.com/office/powerpoint/2010/main" val="350247119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smtClean="0"/>
              <a:t>push.default</a:t>
            </a:r>
            <a:r>
              <a:rPr lang="en-US" dirty="0" smtClean="0"/>
              <a:t> Defines the action </a:t>
            </a:r>
            <a:r>
              <a:rPr lang="en-US" dirty="0" err="1" smtClean="0"/>
              <a:t>git</a:t>
            </a:r>
            <a:r>
              <a:rPr lang="en-US" dirty="0" smtClean="0"/>
              <a:t> push should take if no </a:t>
            </a:r>
            <a:r>
              <a:rPr lang="en-US" dirty="0" err="1" smtClean="0"/>
              <a:t>refspec</a:t>
            </a:r>
            <a:r>
              <a:rPr lang="en-US" dirty="0" smtClean="0"/>
              <a:t> is explicitly given. Different values are well-suited for specific workflows; for instance, in a purely central workflow (i.e. the fetch source is equal to the push destination), upstream is probably what you want. Possible values are:</a:t>
            </a:r>
          </a:p>
          <a:p>
            <a:endParaRPr lang="en-US" dirty="0" smtClean="0"/>
          </a:p>
          <a:p>
            <a:r>
              <a:rPr lang="en-US" dirty="0" smtClean="0"/>
              <a:t>nothing - do not push anything (error out) unless a </a:t>
            </a:r>
            <a:r>
              <a:rPr lang="en-US" dirty="0" err="1" smtClean="0"/>
              <a:t>refspec</a:t>
            </a:r>
            <a:r>
              <a:rPr lang="en-US" dirty="0" smtClean="0"/>
              <a:t> is explicitly given. This is primarily meant for people who want to avoid mistakes by always being explicit.</a:t>
            </a:r>
          </a:p>
          <a:p>
            <a:endParaRPr lang="en-US" dirty="0" smtClean="0"/>
          </a:p>
          <a:p>
            <a:r>
              <a:rPr lang="en-US" dirty="0" smtClean="0"/>
              <a:t>current - push the current branch to update a branch with the same name on the receiving end. Works in both central and non-central workflows.</a:t>
            </a:r>
          </a:p>
          <a:p>
            <a:endParaRPr lang="en-US" dirty="0" smtClean="0"/>
          </a:p>
          <a:p>
            <a:r>
              <a:rPr lang="en-US" dirty="0" smtClean="0"/>
              <a:t>upstream - push the current branch back to the branch whose changes are usually integrated into the current branch (which is called @{upstream}). This mode only makes sense if you are pushing to the same repository you would normally pull from (i.e. central workflow).</a:t>
            </a:r>
          </a:p>
          <a:p>
            <a:endParaRPr lang="en-US" dirty="0" smtClean="0"/>
          </a:p>
          <a:p>
            <a:r>
              <a:rPr lang="en-US" dirty="0" smtClean="0"/>
              <a:t>simple - in centralized workflow, work like upstream with an added safety to refuse to push if the upstream branch’s name is different from the local one.</a:t>
            </a:r>
          </a:p>
          <a:p>
            <a:r>
              <a:rPr lang="en-US" dirty="0" smtClean="0"/>
              <a:t>When pushing to a remote that is different from the remote you normally pull from, work as current. This is the safest option and is suited for beginners.</a:t>
            </a:r>
          </a:p>
          <a:p>
            <a:r>
              <a:rPr lang="en-US" dirty="0" smtClean="0"/>
              <a:t>This mode has become the default in Git 2.0.</a:t>
            </a:r>
          </a:p>
          <a:p>
            <a:endParaRPr lang="en-US" dirty="0" smtClean="0"/>
          </a:p>
          <a:p>
            <a:r>
              <a:rPr lang="en-US" dirty="0" smtClean="0"/>
              <a:t>matching - push all branches having the same name on both ends. This makes the repository you are pushing to remember the set of branches that will be pushed out (e.g. if you always push </a:t>
            </a:r>
            <a:r>
              <a:rPr lang="en-US" i="1" dirty="0" err="1" smtClean="0"/>
              <a:t>maint</a:t>
            </a:r>
            <a:r>
              <a:rPr lang="en-US" dirty="0" smtClean="0"/>
              <a:t> and </a:t>
            </a:r>
            <a:r>
              <a:rPr lang="en-US" i="1" dirty="0" smtClean="0"/>
              <a:t>master</a:t>
            </a:r>
            <a:r>
              <a:rPr lang="en-US" dirty="0" smtClean="0"/>
              <a:t> there and no other branches, the repository you push to will have these two branches, and your local </a:t>
            </a:r>
            <a:r>
              <a:rPr lang="en-US" i="1" dirty="0" err="1" smtClean="0"/>
              <a:t>maint</a:t>
            </a:r>
            <a:r>
              <a:rPr lang="en-US" dirty="0" smtClean="0"/>
              <a:t> and </a:t>
            </a:r>
            <a:r>
              <a:rPr lang="en-US" i="1" dirty="0" smtClean="0"/>
              <a:t>master</a:t>
            </a:r>
            <a:r>
              <a:rPr lang="en-US" dirty="0" smtClean="0"/>
              <a:t> will be pushed there).</a:t>
            </a:r>
          </a:p>
          <a:p>
            <a:endParaRPr lang="en-US" dirty="0" smtClean="0"/>
          </a:p>
          <a:p>
            <a:r>
              <a:rPr lang="en-US" dirty="0" smtClean="0"/>
              <a:t>To use this mode effectively, you have to make sure </a:t>
            </a:r>
            <a:r>
              <a:rPr lang="en-US" i="1" dirty="0" smtClean="0"/>
              <a:t>all</a:t>
            </a:r>
            <a:r>
              <a:rPr lang="en-US" dirty="0" smtClean="0"/>
              <a:t> the branches you would push out are ready to be pushed out before running </a:t>
            </a:r>
            <a:r>
              <a:rPr lang="en-US" i="1" dirty="0" err="1" smtClean="0"/>
              <a:t>git</a:t>
            </a:r>
            <a:r>
              <a:rPr lang="en-US" i="1" dirty="0" smtClean="0"/>
              <a:t> push</a:t>
            </a:r>
            <a:r>
              <a:rPr lang="en-US" dirty="0" smtClean="0"/>
              <a:t>, as the whole point of this mode is to allow you to push all of the branches in one go. If you usually finish work on only one branch and push out the result, while other branches are unfinished, this mode is not for you. Also this mode is not suitable for pushing into a shared central repository, as other people may add new branches there, or update the tip of existing branches outside your control.</a:t>
            </a:r>
          </a:p>
          <a:p>
            <a:endParaRPr lang="en-US" dirty="0" smtClean="0"/>
          </a:p>
          <a:p>
            <a:r>
              <a:rPr lang="en-US" dirty="0" smtClean="0"/>
              <a:t>This used to be the default, but not since Git 2.0 (simple is the new default).</a:t>
            </a:r>
          </a:p>
          <a:p>
            <a:endParaRPr lang="de-DE" dirty="0" smtClean="0"/>
          </a:p>
          <a:p>
            <a:r>
              <a:rPr lang="de-DE" dirty="0" smtClean="0"/>
              <a:t>https://git-scm.com/docs/git-config</a:t>
            </a:r>
          </a:p>
          <a:p>
            <a:endParaRPr lang="de-DE" dirty="0" smtClean="0"/>
          </a:p>
          <a:p>
            <a:endParaRPr lang="de-DE" dirty="0"/>
          </a:p>
        </p:txBody>
      </p:sp>
      <p:sp>
        <p:nvSpPr>
          <p:cNvPr id="4" name="Foliennummernplatzhalter 3"/>
          <p:cNvSpPr>
            <a:spLocks noGrp="1"/>
          </p:cNvSpPr>
          <p:nvPr>
            <p:ph type="sldNum" sz="quarter" idx="10"/>
          </p:nvPr>
        </p:nvSpPr>
        <p:spPr/>
        <p:txBody>
          <a:bodyPr/>
          <a:lstStyle/>
          <a:p>
            <a:fld id="{A6A48DAB-2417-E040-ADE8-0DE3F02E62F1}" type="slidenum">
              <a:rPr lang="de-DE" smtClean="0"/>
              <a:t>7</a:t>
            </a:fld>
            <a:endParaRPr lang="de-DE"/>
          </a:p>
        </p:txBody>
      </p:sp>
    </p:spTree>
    <p:extLst>
      <p:ext uri="{BB962C8B-B14F-4D97-AF65-F5344CB8AC3E}">
        <p14:creationId xmlns:p14="http://schemas.microsoft.com/office/powerpoint/2010/main" val="3862258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5" name="Textplatzhalter 14"/>
          <p:cNvSpPr>
            <a:spLocks noGrp="1"/>
          </p:cNvSpPr>
          <p:nvPr>
            <p:ph type="body" sz="quarter" idx="11" hasCustomPrompt="1"/>
          </p:nvPr>
        </p:nvSpPr>
        <p:spPr>
          <a:xfrm>
            <a:off x="7196477" y="4130561"/>
            <a:ext cx="787061" cy="376237"/>
          </a:xfrm>
          <a:prstGeom prst="rect">
            <a:avLst/>
          </a:prstGeom>
        </p:spPr>
        <p:txBody>
          <a:bodyPr vert="horz" lIns="0" tIns="0" rIns="0" bIns="0"/>
          <a:lstStyle>
            <a:lvl1pPr marL="0" indent="0" algn="r">
              <a:lnSpc>
                <a:spcPct val="100000"/>
              </a:lnSpc>
              <a:buFontTx/>
              <a:buNone/>
              <a:defRPr sz="1400">
                <a:solidFill>
                  <a:srgbClr val="005A9B"/>
                </a:solidFill>
                <a:latin typeface="Arial"/>
              </a:defRPr>
            </a:lvl1pPr>
          </a:lstStyle>
          <a:p>
            <a:fld id="{4DAB4EE1-6072-2F44-92CB-9F66911368CD}" type="datetimeFigureOut">
              <a:rPr lang="de-DE" smtClean="0"/>
              <a:pPr/>
              <a:t>20.08.13</a:t>
            </a:fld>
            <a:endParaRPr lang="de-DE" dirty="0"/>
          </a:p>
        </p:txBody>
      </p:sp>
      <p:sp>
        <p:nvSpPr>
          <p:cNvPr id="16" name="Textplatzhalter 14"/>
          <p:cNvSpPr>
            <a:spLocks noGrp="1"/>
          </p:cNvSpPr>
          <p:nvPr>
            <p:ph type="body" sz="quarter" idx="12" hasCustomPrompt="1"/>
          </p:nvPr>
        </p:nvSpPr>
        <p:spPr>
          <a:xfrm>
            <a:off x="2527200" y="4139505"/>
            <a:ext cx="4535119" cy="367293"/>
          </a:xfrm>
          <a:prstGeom prst="rect">
            <a:avLst/>
          </a:prstGeom>
        </p:spPr>
        <p:txBody>
          <a:bodyPr vert="horz" lIns="0" tIns="0" rIns="0" bIns="0"/>
          <a:lstStyle>
            <a:lvl1pPr marL="0" indent="0" algn="r">
              <a:lnSpc>
                <a:spcPct val="100000"/>
              </a:lnSpc>
              <a:buFontTx/>
              <a:buNone/>
              <a:defRPr sz="1400">
                <a:solidFill>
                  <a:srgbClr val="005A9B"/>
                </a:solidFill>
                <a:latin typeface="Arial"/>
              </a:defRPr>
            </a:lvl1pPr>
          </a:lstStyle>
          <a:p>
            <a:r>
              <a:rPr lang="de-DE" dirty="0" smtClean="0"/>
              <a:t>Marco Egner, Dominik </a:t>
            </a:r>
            <a:r>
              <a:rPr lang="de-DE" dirty="0" err="1" smtClean="0"/>
              <a:t>Thirmeyer</a:t>
            </a:r>
            <a:endParaRPr lang="de-DE" dirty="0"/>
          </a:p>
        </p:txBody>
      </p:sp>
      <p:sp>
        <p:nvSpPr>
          <p:cNvPr id="19" name="Textplatzhalter 14"/>
          <p:cNvSpPr>
            <a:spLocks noGrp="1"/>
          </p:cNvSpPr>
          <p:nvPr>
            <p:ph type="body" sz="quarter" idx="13" hasCustomPrompt="1"/>
          </p:nvPr>
        </p:nvSpPr>
        <p:spPr>
          <a:xfrm>
            <a:off x="2528570" y="3280855"/>
            <a:ext cx="5454698" cy="592003"/>
          </a:xfrm>
          <a:prstGeom prst="rect">
            <a:avLst/>
          </a:prstGeom>
        </p:spPr>
        <p:txBody>
          <a:bodyPr vert="horz" lIns="0" tIns="0" rIns="0" bIns="0"/>
          <a:lstStyle>
            <a:lvl1pPr marL="0" indent="0" algn="r">
              <a:lnSpc>
                <a:spcPct val="100000"/>
              </a:lnSpc>
              <a:buFontTx/>
              <a:buNone/>
              <a:defRPr sz="2400" b="0" i="1" baseline="0">
                <a:solidFill>
                  <a:srgbClr val="005A9B"/>
                </a:solidFill>
                <a:latin typeface="Arial"/>
              </a:defRPr>
            </a:lvl1pPr>
          </a:lstStyle>
          <a:p>
            <a:r>
              <a:rPr lang="de-DE" dirty="0" smtClean="0"/>
              <a:t>Masteruntertitelformat bearbeiten</a:t>
            </a:r>
            <a:endParaRPr lang="de-DE" dirty="0"/>
          </a:p>
        </p:txBody>
      </p:sp>
      <p:sp>
        <p:nvSpPr>
          <p:cNvPr id="13" name="Titelplatzhalter 16"/>
          <p:cNvSpPr>
            <a:spLocks noGrp="1"/>
          </p:cNvSpPr>
          <p:nvPr>
            <p:ph type="title"/>
          </p:nvPr>
        </p:nvSpPr>
        <p:spPr>
          <a:xfrm>
            <a:off x="2527200" y="2296800"/>
            <a:ext cx="5454000" cy="860400"/>
          </a:xfrm>
          <a:prstGeom prst="rect">
            <a:avLst/>
          </a:prstGeom>
        </p:spPr>
        <p:txBody>
          <a:bodyPr vert="horz" lIns="0" tIns="0" rIns="0" bIns="0" rtlCol="0" anchor="ctr">
            <a:normAutofit/>
          </a:bodyPr>
          <a:lstStyle/>
          <a:p>
            <a:r>
              <a:rPr lang="de-DE" smtClean="0"/>
              <a:t>Titelmasterformat durch Klicken bearbeiten</a:t>
            </a:r>
            <a:endParaRPr lang="de-DE" dirty="0"/>
          </a:p>
        </p:txBody>
      </p:sp>
    </p:spTree>
    <p:extLst>
      <p:ext uri="{BB962C8B-B14F-4D97-AF65-F5344CB8AC3E}">
        <p14:creationId xmlns:p14="http://schemas.microsoft.com/office/powerpoint/2010/main" val="358540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Aufz.+Bild">
    <p:spTree>
      <p:nvGrpSpPr>
        <p:cNvPr id="1" name=""/>
        <p:cNvGrpSpPr/>
        <p:nvPr/>
      </p:nvGrpSpPr>
      <p:grpSpPr>
        <a:xfrm>
          <a:off x="0" y="0"/>
          <a:ext cx="0" cy="0"/>
          <a:chOff x="0" y="0"/>
          <a:chExt cx="0" cy="0"/>
        </a:xfrm>
      </p:grpSpPr>
      <p:sp>
        <p:nvSpPr>
          <p:cNvPr id="12" name="Textplatzhalter 22"/>
          <p:cNvSpPr>
            <a:spLocks noGrp="1"/>
          </p:cNvSpPr>
          <p:nvPr>
            <p:ph type="body" sz="quarter" idx="15"/>
          </p:nvPr>
        </p:nvSpPr>
        <p:spPr>
          <a:xfrm>
            <a:off x="474026" y="1770960"/>
            <a:ext cx="4051577" cy="1609966"/>
          </a:xfrm>
          <a:prstGeom prst="rect">
            <a:avLst/>
          </a:prstGeom>
        </p:spPr>
        <p:txBody>
          <a:bodyPr vert="horz" lIns="0" tIns="0" rIns="0" bIns="0"/>
          <a:lstStyle>
            <a:lvl1pPr marL="0" indent="0">
              <a:lnSpc>
                <a:spcPct val="150000"/>
              </a:lnSpc>
              <a:spcBef>
                <a:spcPts val="0"/>
              </a:spcBef>
              <a:buSzPct val="100000"/>
              <a:buFontTx/>
              <a:buNone/>
              <a:defRPr sz="1200" b="0" baseline="0">
                <a:solidFill>
                  <a:schemeClr val="tx1"/>
                </a:solidFill>
                <a:latin typeface="Arial"/>
              </a:defRPr>
            </a:lvl1pPr>
            <a:lvl2pPr marL="742950" indent="-285750">
              <a:buSzPct val="100000"/>
              <a:buFontTx/>
              <a:buBlip>
                <a:blip r:embed="rId2"/>
              </a:buBlip>
              <a:defRPr sz="1400" baseline="0">
                <a:solidFill>
                  <a:schemeClr val="tx1"/>
                </a:solidFill>
                <a:latin typeface="Arial"/>
              </a:defRPr>
            </a:lvl2pPr>
            <a:lvl3pPr marL="1143000" indent="-228600">
              <a:buSzPct val="100000"/>
              <a:buFontTx/>
              <a:buBlip>
                <a:blip r:embed="rId2"/>
              </a:buBlip>
              <a:defRPr sz="1400" baseline="0">
                <a:solidFill>
                  <a:schemeClr val="tx1"/>
                </a:solidFill>
                <a:latin typeface="Arial"/>
              </a:defRPr>
            </a:lvl3pPr>
            <a:lvl4pPr marL="1600200" indent="-228600">
              <a:buSzPct val="100000"/>
              <a:buFontTx/>
              <a:buBlip>
                <a:blip r:embed="rId2"/>
              </a:buBlip>
              <a:defRPr sz="1400" baseline="0">
                <a:solidFill>
                  <a:schemeClr val="tx1"/>
                </a:solidFill>
                <a:latin typeface="Arial"/>
              </a:defRPr>
            </a:lvl4pPr>
            <a:lvl5pPr marL="2057400" indent="-228600">
              <a:buSzPct val="100000"/>
              <a:buFontTx/>
              <a:buBlip>
                <a:blip r:embed="rId2"/>
              </a:buBlip>
              <a:defRPr sz="1400" baseline="0">
                <a:solidFill>
                  <a:schemeClr val="tx1"/>
                </a:solidFill>
                <a:latin typeface="Arial"/>
              </a:defRPr>
            </a:lvl5pPr>
          </a:lstStyle>
          <a:p>
            <a:pPr lvl="0"/>
            <a:endParaRPr lang="ro-RO" dirty="0" smtClean="0"/>
          </a:p>
        </p:txBody>
      </p:sp>
      <p:sp>
        <p:nvSpPr>
          <p:cNvPr id="14" name="Bildplatzhalter 13"/>
          <p:cNvSpPr>
            <a:spLocks noGrp="1"/>
          </p:cNvSpPr>
          <p:nvPr>
            <p:ph type="pic" sz="quarter" idx="16"/>
          </p:nvPr>
        </p:nvSpPr>
        <p:spPr>
          <a:xfrm>
            <a:off x="4731313" y="1771651"/>
            <a:ext cx="4035601" cy="4468502"/>
          </a:xfrm>
          <a:prstGeom prst="rect">
            <a:avLst/>
          </a:prstGeom>
        </p:spPr>
        <p:txBody>
          <a:bodyPr vert="horz"/>
          <a:lstStyle>
            <a:lvl1pPr marL="0" indent="0">
              <a:buFontTx/>
              <a:buNone/>
              <a:defRPr/>
            </a:lvl1pPr>
          </a:lstStyle>
          <a:p>
            <a:endParaRPr lang="de-DE"/>
          </a:p>
        </p:txBody>
      </p:sp>
      <p:sp>
        <p:nvSpPr>
          <p:cNvPr id="23" name="Textplatzhalter 15"/>
          <p:cNvSpPr>
            <a:spLocks noGrp="1"/>
          </p:cNvSpPr>
          <p:nvPr>
            <p:ph type="body" sz="quarter" idx="20"/>
          </p:nvPr>
        </p:nvSpPr>
        <p:spPr>
          <a:xfrm>
            <a:off x="474663" y="3541921"/>
            <a:ext cx="4050940" cy="2969489"/>
          </a:xfrm>
          <a:prstGeom prst="rect">
            <a:avLst/>
          </a:prstGeom>
        </p:spPr>
        <p:txBody>
          <a:bodyPr vert="horz" lIns="0" tIns="0" rIns="0" bIns="0"/>
          <a:lstStyle>
            <a:lvl1pPr marL="0" indent="360000">
              <a:lnSpc>
                <a:spcPct val="150000"/>
              </a:lnSpc>
              <a:spcBef>
                <a:spcPts val="0"/>
              </a:spcBef>
              <a:defRPr sz="1600" b="1" kern="0"/>
            </a:lvl1pPr>
            <a:lvl2pPr marL="360000" indent="360000">
              <a:lnSpc>
                <a:spcPct val="150000"/>
              </a:lnSpc>
              <a:spcBef>
                <a:spcPts val="0"/>
              </a:spcBef>
              <a:defRPr sz="1600" kern="0"/>
            </a:lvl2pPr>
            <a:lvl3pPr marL="720000" indent="360000">
              <a:lnSpc>
                <a:spcPct val="150000"/>
              </a:lnSpc>
              <a:spcBef>
                <a:spcPts val="0"/>
              </a:spcBef>
              <a:defRPr sz="1600" kern="0"/>
            </a:lvl3pPr>
            <a:lvl4pPr marL="1080000" indent="360000">
              <a:lnSpc>
                <a:spcPct val="150000"/>
              </a:lnSpc>
              <a:spcBef>
                <a:spcPts val="0"/>
              </a:spcBef>
              <a:defRPr sz="1600" kern="0"/>
            </a:lvl4pPr>
            <a:lvl5pPr marL="1440000" indent="360000">
              <a:lnSpc>
                <a:spcPct val="150000"/>
              </a:lnSpc>
              <a:spcBef>
                <a:spcPts val="0"/>
              </a:spcBef>
              <a:defRPr sz="1600" kern="0"/>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26"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smtClean="0"/>
              <a:t>Mastertitelformat bearbeiten</a:t>
            </a:r>
            <a:endParaRPr lang="de-DE" dirty="0"/>
          </a:p>
        </p:txBody>
      </p:sp>
      <p:sp>
        <p:nvSpPr>
          <p:cNvPr id="11"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Masteruntertitelformat</a:t>
            </a:r>
            <a:r>
              <a:rPr lang="en-US" dirty="0" smtClean="0"/>
              <a:t> </a:t>
            </a:r>
            <a:r>
              <a:rPr lang="en-US" dirty="0" err="1" smtClean="0"/>
              <a:t>bearbeiten</a:t>
            </a:r>
            <a:endParaRPr lang="en-US" dirty="0"/>
          </a:p>
        </p:txBody>
      </p:sp>
      <p:sp>
        <p:nvSpPr>
          <p:cNvPr id="15" name="Textplatzhalter 16"/>
          <p:cNvSpPr>
            <a:spLocks noGrp="1"/>
          </p:cNvSpPr>
          <p:nvPr>
            <p:ph type="body" sz="quarter" idx="17" hasCustomPrompt="1"/>
          </p:nvPr>
        </p:nvSpPr>
        <p:spPr>
          <a:xfrm>
            <a:off x="4731314" y="6398644"/>
            <a:ext cx="4035601" cy="112766"/>
          </a:xfrm>
          <a:prstGeom prst="rect">
            <a:avLst/>
          </a:prstGeom>
        </p:spPr>
        <p:txBody>
          <a:bodyPr vert="horz" lIns="0" tIns="0" rIns="0" bIns="0" anchor="t" anchorCtr="0"/>
          <a:lstStyle>
            <a:lvl1pPr marL="0" indent="0">
              <a:lnSpc>
                <a:spcPct val="100000"/>
              </a:lnSpc>
              <a:spcBef>
                <a:spcPts val="0"/>
              </a:spcBef>
              <a:buNone/>
              <a:defRPr sz="1000" b="0" i="1" baseline="0">
                <a:solidFill>
                  <a:schemeClr val="tx1"/>
                </a:solidFill>
                <a:latin typeface="Arial"/>
              </a:defRPr>
            </a:lvl1pPr>
          </a:lstStyle>
          <a:p>
            <a:pPr lvl="0"/>
            <a:r>
              <a:rPr lang="de-DE" dirty="0" smtClean="0"/>
              <a:t>Bildunterschrift</a:t>
            </a:r>
            <a:endParaRPr lang="de-DE" dirty="0"/>
          </a:p>
        </p:txBody>
      </p:sp>
      <p:sp>
        <p:nvSpPr>
          <p:cNvPr id="16"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‹Nr.›</a:t>
            </a:fld>
            <a:endParaRPr lang="de-DE" dirty="0"/>
          </a:p>
        </p:txBody>
      </p:sp>
    </p:spTree>
    <p:extLst>
      <p:ext uri="{BB962C8B-B14F-4D97-AF65-F5344CB8AC3E}">
        <p14:creationId xmlns:p14="http://schemas.microsoft.com/office/powerpoint/2010/main" val="52155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o">
    <p:spTree>
      <p:nvGrpSpPr>
        <p:cNvPr id="1" name=""/>
        <p:cNvGrpSpPr/>
        <p:nvPr/>
      </p:nvGrpSpPr>
      <p:grpSpPr>
        <a:xfrm>
          <a:off x="0" y="0"/>
          <a:ext cx="0" cy="0"/>
          <a:chOff x="0" y="0"/>
          <a:chExt cx="0" cy="0"/>
        </a:xfrm>
      </p:grpSpPr>
      <p:sp>
        <p:nvSpPr>
          <p:cNvPr id="6"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smtClean="0"/>
              <a:t>Mastertitelformat bearbeiten</a:t>
            </a:r>
            <a:endParaRPr lang="de-DE" dirty="0"/>
          </a:p>
        </p:txBody>
      </p:sp>
      <p:sp>
        <p:nvSpPr>
          <p:cNvPr id="8"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Masteruntertitelformat</a:t>
            </a:r>
            <a:r>
              <a:rPr lang="en-US" dirty="0" smtClean="0"/>
              <a:t> </a:t>
            </a:r>
            <a:r>
              <a:rPr lang="en-US" dirty="0" err="1" smtClean="0"/>
              <a:t>bearbeiten</a:t>
            </a:r>
            <a:endParaRPr lang="en-US" dirty="0"/>
          </a:p>
        </p:txBody>
      </p:sp>
      <p:sp>
        <p:nvSpPr>
          <p:cNvPr id="9"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‹Nr.›</a:t>
            </a:fld>
            <a:endParaRPr lang="de-DE" dirty="0"/>
          </a:p>
        </p:txBody>
      </p:sp>
    </p:spTree>
    <p:extLst>
      <p:ext uri="{BB962C8B-B14F-4D97-AF65-F5344CB8AC3E}">
        <p14:creationId xmlns:p14="http://schemas.microsoft.com/office/powerpoint/2010/main" val="732963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4" name="Textplatzhalter 22"/>
          <p:cNvSpPr>
            <a:spLocks noGrp="1"/>
          </p:cNvSpPr>
          <p:nvPr>
            <p:ph type="body" sz="quarter" idx="15"/>
          </p:nvPr>
        </p:nvSpPr>
        <p:spPr>
          <a:xfrm>
            <a:off x="474025" y="1770959"/>
            <a:ext cx="8298000" cy="4740451"/>
          </a:xfrm>
          <a:prstGeom prst="rect">
            <a:avLst/>
          </a:prstGeom>
        </p:spPr>
        <p:txBody>
          <a:bodyPr vert="horz" lIns="0" tIns="0" rIns="0" bIns="0"/>
          <a:lstStyle>
            <a:lvl1pPr marL="0" indent="0">
              <a:lnSpc>
                <a:spcPct val="150000"/>
              </a:lnSpc>
              <a:spcBef>
                <a:spcPts val="0"/>
              </a:spcBef>
              <a:buSzPct val="100000"/>
              <a:buFontTx/>
              <a:buNone/>
              <a:defRPr sz="1800" b="0" kern="0" baseline="0">
                <a:solidFill>
                  <a:schemeClr val="tx1"/>
                </a:solidFill>
                <a:latin typeface="Arial"/>
              </a:defRPr>
            </a:lvl1pPr>
            <a:lvl2pPr marL="742950" indent="-285750">
              <a:buSzPct val="100000"/>
              <a:buFontTx/>
              <a:buBlip>
                <a:blip r:embed="rId2"/>
              </a:buBlip>
              <a:defRPr sz="1400" baseline="0">
                <a:solidFill>
                  <a:schemeClr val="tx1"/>
                </a:solidFill>
                <a:latin typeface="Arial"/>
              </a:defRPr>
            </a:lvl2pPr>
            <a:lvl3pPr marL="1143000" indent="-228600">
              <a:buSzPct val="100000"/>
              <a:buFontTx/>
              <a:buBlip>
                <a:blip r:embed="rId2"/>
              </a:buBlip>
              <a:defRPr sz="1400" baseline="0">
                <a:solidFill>
                  <a:schemeClr val="tx1"/>
                </a:solidFill>
                <a:latin typeface="Arial"/>
              </a:defRPr>
            </a:lvl3pPr>
            <a:lvl4pPr marL="1600200" indent="-228600">
              <a:buSzPct val="100000"/>
              <a:buFontTx/>
              <a:buBlip>
                <a:blip r:embed="rId2"/>
              </a:buBlip>
              <a:defRPr sz="1400" baseline="0">
                <a:solidFill>
                  <a:schemeClr val="tx1"/>
                </a:solidFill>
                <a:latin typeface="Arial"/>
              </a:defRPr>
            </a:lvl4pPr>
            <a:lvl5pPr marL="2057400" indent="-228600">
              <a:buSzPct val="100000"/>
              <a:buFontTx/>
              <a:buBlip>
                <a:blip r:embed="rId2"/>
              </a:buBlip>
              <a:defRPr sz="1400" baseline="0">
                <a:solidFill>
                  <a:schemeClr val="tx1"/>
                </a:solidFill>
                <a:latin typeface="Arial"/>
              </a:defRPr>
            </a:lvl5pPr>
          </a:lstStyle>
          <a:p>
            <a:pPr lvl="0"/>
            <a:endParaRPr lang="ro-RO" dirty="0" smtClean="0"/>
          </a:p>
        </p:txBody>
      </p:sp>
      <p:sp>
        <p:nvSpPr>
          <p:cNvPr id="9"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smtClean="0"/>
              <a:t>Mastertitelformat bearbeiten</a:t>
            </a:r>
            <a:endParaRPr lang="de-DE" dirty="0"/>
          </a:p>
        </p:txBody>
      </p:sp>
      <p:sp>
        <p:nvSpPr>
          <p:cNvPr id="10"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Masteruntertitelformat</a:t>
            </a:r>
            <a:r>
              <a:rPr lang="en-US" dirty="0" smtClean="0"/>
              <a:t> </a:t>
            </a:r>
            <a:r>
              <a:rPr lang="en-US" dirty="0" err="1" smtClean="0"/>
              <a:t>bearbeiten</a:t>
            </a:r>
            <a:endParaRPr lang="en-US" dirty="0"/>
          </a:p>
        </p:txBody>
      </p:sp>
      <p:sp>
        <p:nvSpPr>
          <p:cNvPr id="11"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‹Nr.›</a:t>
            </a:fld>
            <a:endParaRPr lang="de-DE" dirty="0"/>
          </a:p>
        </p:txBody>
      </p:sp>
    </p:spTree>
    <p:extLst>
      <p:ext uri="{BB962C8B-B14F-4D97-AF65-F5344CB8AC3E}">
        <p14:creationId xmlns:p14="http://schemas.microsoft.com/office/powerpoint/2010/main" val="3024382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ufzählung">
    <p:spTree>
      <p:nvGrpSpPr>
        <p:cNvPr id="1" name=""/>
        <p:cNvGrpSpPr/>
        <p:nvPr/>
      </p:nvGrpSpPr>
      <p:grpSpPr>
        <a:xfrm>
          <a:off x="0" y="0"/>
          <a:ext cx="0" cy="0"/>
          <a:chOff x="0" y="0"/>
          <a:chExt cx="0" cy="0"/>
        </a:xfrm>
      </p:grpSpPr>
      <p:sp>
        <p:nvSpPr>
          <p:cNvPr id="13" name="Textplatzhalter 15"/>
          <p:cNvSpPr>
            <a:spLocks noGrp="1"/>
          </p:cNvSpPr>
          <p:nvPr>
            <p:ph type="body" sz="quarter" idx="19"/>
          </p:nvPr>
        </p:nvSpPr>
        <p:spPr>
          <a:xfrm>
            <a:off x="474663" y="1766888"/>
            <a:ext cx="8297862" cy="4741200"/>
          </a:xfrm>
          <a:prstGeom prst="rect">
            <a:avLst/>
          </a:prstGeom>
        </p:spPr>
        <p:txBody>
          <a:bodyPr vert="horz" lIns="0" tIns="0" rIns="0" bIns="0"/>
          <a:lstStyle>
            <a:lvl1pPr marL="0" indent="360000">
              <a:lnSpc>
                <a:spcPct val="150000"/>
              </a:lnSpc>
              <a:spcBef>
                <a:spcPts val="0"/>
              </a:spcBef>
              <a:defRPr sz="2600" b="1" kern="0"/>
            </a:lvl1pPr>
            <a:lvl2pPr marL="360000" indent="360000">
              <a:lnSpc>
                <a:spcPct val="150000"/>
              </a:lnSpc>
              <a:spcBef>
                <a:spcPts val="0"/>
              </a:spcBef>
              <a:defRPr sz="2600" kern="0"/>
            </a:lvl2pPr>
            <a:lvl3pPr marL="720000" indent="360000">
              <a:lnSpc>
                <a:spcPct val="150000"/>
              </a:lnSpc>
              <a:spcBef>
                <a:spcPts val="0"/>
              </a:spcBef>
              <a:defRPr sz="2600" kern="0"/>
            </a:lvl3pPr>
            <a:lvl4pPr marL="1080000" indent="360000">
              <a:lnSpc>
                <a:spcPct val="150000"/>
              </a:lnSpc>
              <a:spcBef>
                <a:spcPts val="0"/>
              </a:spcBef>
              <a:defRPr sz="2600" kern="0"/>
            </a:lvl4pPr>
            <a:lvl5pPr marL="1440000" indent="360000">
              <a:lnSpc>
                <a:spcPct val="150000"/>
              </a:lnSpc>
              <a:spcBef>
                <a:spcPts val="0"/>
              </a:spcBef>
              <a:defRPr sz="2600" kern="0"/>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4"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smtClean="0"/>
              <a:t>Mastertitelformat bearbeiten</a:t>
            </a:r>
            <a:endParaRPr lang="de-DE" dirty="0"/>
          </a:p>
        </p:txBody>
      </p:sp>
      <p:sp>
        <p:nvSpPr>
          <p:cNvPr id="9"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Masteruntertitelformat</a:t>
            </a:r>
            <a:r>
              <a:rPr lang="en-US" dirty="0" smtClean="0"/>
              <a:t> </a:t>
            </a:r>
            <a:r>
              <a:rPr lang="en-US" dirty="0" err="1" smtClean="0"/>
              <a:t>bearbeiten</a:t>
            </a:r>
            <a:endParaRPr lang="en-US" dirty="0"/>
          </a:p>
        </p:txBody>
      </p:sp>
      <p:sp>
        <p:nvSpPr>
          <p:cNvPr id="10"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‹Nr.›</a:t>
            </a:fld>
            <a:endParaRPr lang="de-DE" dirty="0"/>
          </a:p>
        </p:txBody>
      </p:sp>
    </p:spTree>
    <p:extLst>
      <p:ext uri="{BB962C8B-B14F-4D97-AF65-F5344CB8AC3E}">
        <p14:creationId xmlns:p14="http://schemas.microsoft.com/office/powerpoint/2010/main" val="709638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13"/>
          <p:cNvSpPr>
            <a:spLocks noGrp="1"/>
          </p:cNvSpPr>
          <p:nvPr>
            <p:ph type="pic" sz="quarter" idx="16"/>
          </p:nvPr>
        </p:nvSpPr>
        <p:spPr>
          <a:xfrm>
            <a:off x="475200" y="1767840"/>
            <a:ext cx="8291713" cy="4741200"/>
          </a:xfrm>
          <a:prstGeom prst="rect">
            <a:avLst/>
          </a:prstGeom>
        </p:spPr>
        <p:txBody>
          <a:bodyPr vert="horz" tIns="0" rIns="0" bIns="0"/>
          <a:lstStyle>
            <a:lvl1pPr marL="0" indent="0">
              <a:buFontTx/>
              <a:buNone/>
              <a:defRPr/>
            </a:lvl1pPr>
          </a:lstStyle>
          <a:p>
            <a:endParaRPr lang="de-DE" dirty="0"/>
          </a:p>
        </p:txBody>
      </p:sp>
      <p:sp>
        <p:nvSpPr>
          <p:cNvPr id="13"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smtClean="0"/>
              <a:t>Mastertitelformat bearbeiten</a:t>
            </a:r>
            <a:endParaRPr lang="de-DE" dirty="0"/>
          </a:p>
        </p:txBody>
      </p:sp>
      <p:sp>
        <p:nvSpPr>
          <p:cNvPr id="9"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Masteruntertitelformat</a:t>
            </a:r>
            <a:r>
              <a:rPr lang="en-US" dirty="0" smtClean="0"/>
              <a:t> </a:t>
            </a:r>
            <a:r>
              <a:rPr lang="en-US" dirty="0" err="1" smtClean="0"/>
              <a:t>bearbeiten</a:t>
            </a:r>
            <a:endParaRPr lang="en-US" dirty="0"/>
          </a:p>
        </p:txBody>
      </p:sp>
      <p:sp>
        <p:nvSpPr>
          <p:cNvPr id="11"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‹Nr.›</a:t>
            </a:fld>
            <a:endParaRPr lang="de-DE" dirty="0"/>
          </a:p>
        </p:txBody>
      </p:sp>
    </p:spTree>
    <p:extLst>
      <p:ext uri="{BB962C8B-B14F-4D97-AF65-F5344CB8AC3E}">
        <p14:creationId xmlns:p14="http://schemas.microsoft.com/office/powerpoint/2010/main" val="3782158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ild+Bild">
    <p:spTree>
      <p:nvGrpSpPr>
        <p:cNvPr id="1" name=""/>
        <p:cNvGrpSpPr/>
        <p:nvPr/>
      </p:nvGrpSpPr>
      <p:grpSpPr>
        <a:xfrm>
          <a:off x="0" y="0"/>
          <a:ext cx="0" cy="0"/>
          <a:chOff x="0" y="0"/>
          <a:chExt cx="0" cy="0"/>
        </a:xfrm>
      </p:grpSpPr>
      <p:sp>
        <p:nvSpPr>
          <p:cNvPr id="18"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smtClean="0"/>
              <a:t>Mastertitelformat bearbeiten</a:t>
            </a:r>
            <a:endParaRPr lang="de-DE" dirty="0"/>
          </a:p>
        </p:txBody>
      </p:sp>
      <p:sp>
        <p:nvSpPr>
          <p:cNvPr id="13"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Masteruntertitelformat</a:t>
            </a:r>
            <a:r>
              <a:rPr lang="en-US" dirty="0" smtClean="0"/>
              <a:t> </a:t>
            </a:r>
            <a:r>
              <a:rPr lang="en-US" dirty="0" err="1" smtClean="0"/>
              <a:t>bearbeiten</a:t>
            </a:r>
            <a:endParaRPr lang="en-US" dirty="0"/>
          </a:p>
        </p:txBody>
      </p:sp>
      <p:sp>
        <p:nvSpPr>
          <p:cNvPr id="12" name="Bildplatzhalter 13"/>
          <p:cNvSpPr>
            <a:spLocks noGrp="1"/>
          </p:cNvSpPr>
          <p:nvPr>
            <p:ph type="pic" sz="quarter" idx="16"/>
          </p:nvPr>
        </p:nvSpPr>
        <p:spPr>
          <a:xfrm>
            <a:off x="4731313" y="1771651"/>
            <a:ext cx="4035601" cy="4385309"/>
          </a:xfrm>
          <a:prstGeom prst="rect">
            <a:avLst/>
          </a:prstGeom>
        </p:spPr>
        <p:txBody>
          <a:bodyPr vert="horz"/>
          <a:lstStyle>
            <a:lvl1pPr marL="0" indent="0">
              <a:buFontTx/>
              <a:buNone/>
              <a:defRPr/>
            </a:lvl1pPr>
          </a:lstStyle>
          <a:p>
            <a:endParaRPr lang="de-DE"/>
          </a:p>
        </p:txBody>
      </p:sp>
      <p:sp>
        <p:nvSpPr>
          <p:cNvPr id="16" name="Textplatzhalter 16"/>
          <p:cNvSpPr>
            <a:spLocks noGrp="1"/>
          </p:cNvSpPr>
          <p:nvPr>
            <p:ph type="body" sz="quarter" idx="17" hasCustomPrompt="1"/>
          </p:nvPr>
        </p:nvSpPr>
        <p:spPr>
          <a:xfrm>
            <a:off x="4731314" y="6286883"/>
            <a:ext cx="4035601" cy="229041"/>
          </a:xfrm>
          <a:prstGeom prst="rect">
            <a:avLst/>
          </a:prstGeom>
        </p:spPr>
        <p:txBody>
          <a:bodyPr vert="horz" lIns="0" tIns="0" rIns="0" bIns="0" anchor="t" anchorCtr="0"/>
          <a:lstStyle>
            <a:lvl1pPr marL="0" indent="0">
              <a:lnSpc>
                <a:spcPct val="100000"/>
              </a:lnSpc>
              <a:spcBef>
                <a:spcPts val="0"/>
              </a:spcBef>
              <a:buNone/>
              <a:defRPr sz="1400" b="0" i="1" baseline="0">
                <a:solidFill>
                  <a:schemeClr val="tx1"/>
                </a:solidFill>
                <a:latin typeface="Arial"/>
              </a:defRPr>
            </a:lvl1pPr>
          </a:lstStyle>
          <a:p>
            <a:pPr lvl="0"/>
            <a:r>
              <a:rPr lang="de-DE" dirty="0" smtClean="0"/>
              <a:t>Bildunterschrift</a:t>
            </a:r>
            <a:endParaRPr lang="de-DE" dirty="0"/>
          </a:p>
        </p:txBody>
      </p:sp>
      <p:sp>
        <p:nvSpPr>
          <p:cNvPr id="17" name="Bildplatzhalter 13"/>
          <p:cNvSpPr>
            <a:spLocks noGrp="1"/>
          </p:cNvSpPr>
          <p:nvPr>
            <p:ph type="pic" sz="quarter" idx="18"/>
          </p:nvPr>
        </p:nvSpPr>
        <p:spPr>
          <a:xfrm>
            <a:off x="474273" y="1771651"/>
            <a:ext cx="4035601" cy="4385309"/>
          </a:xfrm>
          <a:prstGeom prst="rect">
            <a:avLst/>
          </a:prstGeom>
        </p:spPr>
        <p:txBody>
          <a:bodyPr vert="horz"/>
          <a:lstStyle>
            <a:lvl1pPr marL="0" indent="0">
              <a:buFontTx/>
              <a:buNone/>
              <a:defRPr/>
            </a:lvl1pPr>
          </a:lstStyle>
          <a:p>
            <a:endParaRPr lang="de-DE"/>
          </a:p>
        </p:txBody>
      </p:sp>
      <p:sp>
        <p:nvSpPr>
          <p:cNvPr id="19" name="Textplatzhalter 16"/>
          <p:cNvSpPr>
            <a:spLocks noGrp="1"/>
          </p:cNvSpPr>
          <p:nvPr>
            <p:ph type="body" sz="quarter" idx="19" hasCustomPrompt="1"/>
          </p:nvPr>
        </p:nvSpPr>
        <p:spPr>
          <a:xfrm>
            <a:off x="474274" y="6286883"/>
            <a:ext cx="4035601" cy="229041"/>
          </a:xfrm>
          <a:prstGeom prst="rect">
            <a:avLst/>
          </a:prstGeom>
        </p:spPr>
        <p:txBody>
          <a:bodyPr vert="horz" lIns="0" tIns="0" rIns="0" bIns="0" anchor="t" anchorCtr="0"/>
          <a:lstStyle>
            <a:lvl1pPr marL="0" indent="0">
              <a:lnSpc>
                <a:spcPct val="100000"/>
              </a:lnSpc>
              <a:spcBef>
                <a:spcPts val="0"/>
              </a:spcBef>
              <a:buNone/>
              <a:defRPr sz="1400" b="0" i="1" baseline="0">
                <a:solidFill>
                  <a:schemeClr val="tx1"/>
                </a:solidFill>
                <a:latin typeface="Arial"/>
              </a:defRPr>
            </a:lvl1pPr>
          </a:lstStyle>
          <a:p>
            <a:pPr lvl="0"/>
            <a:r>
              <a:rPr lang="de-DE" dirty="0" smtClean="0"/>
              <a:t>Bildunterschrift</a:t>
            </a:r>
            <a:endParaRPr lang="de-DE" dirty="0"/>
          </a:p>
        </p:txBody>
      </p:sp>
      <p:sp>
        <p:nvSpPr>
          <p:cNvPr id="20"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‹Nr.›</a:t>
            </a:fld>
            <a:endParaRPr lang="de-DE" dirty="0"/>
          </a:p>
        </p:txBody>
      </p:sp>
    </p:spTree>
    <p:extLst>
      <p:ext uri="{BB962C8B-B14F-4D97-AF65-F5344CB8AC3E}">
        <p14:creationId xmlns:p14="http://schemas.microsoft.com/office/powerpoint/2010/main" val="347135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12" name="Textplatzhalter 22"/>
          <p:cNvSpPr>
            <a:spLocks noGrp="1"/>
          </p:cNvSpPr>
          <p:nvPr>
            <p:ph type="body" sz="quarter" idx="15"/>
          </p:nvPr>
        </p:nvSpPr>
        <p:spPr>
          <a:xfrm>
            <a:off x="474026" y="1770959"/>
            <a:ext cx="4051577" cy="4740451"/>
          </a:xfrm>
          <a:prstGeom prst="rect">
            <a:avLst/>
          </a:prstGeom>
        </p:spPr>
        <p:txBody>
          <a:bodyPr vert="horz" lIns="0" tIns="0" rIns="0" bIns="0"/>
          <a:lstStyle>
            <a:lvl1pPr marL="0" indent="0">
              <a:lnSpc>
                <a:spcPct val="150000"/>
              </a:lnSpc>
              <a:spcBef>
                <a:spcPts val="0"/>
              </a:spcBef>
              <a:buSzPct val="100000"/>
              <a:buFontTx/>
              <a:buNone/>
              <a:defRPr sz="1800" b="0" kern="0" baseline="0">
                <a:solidFill>
                  <a:schemeClr val="tx1"/>
                </a:solidFill>
                <a:latin typeface="Arial"/>
              </a:defRPr>
            </a:lvl1pPr>
            <a:lvl2pPr marL="742950" indent="-285750">
              <a:buSzPct val="100000"/>
              <a:buFontTx/>
              <a:buBlip>
                <a:blip r:embed="rId2"/>
              </a:buBlip>
              <a:defRPr sz="1400" baseline="0">
                <a:solidFill>
                  <a:schemeClr val="tx1"/>
                </a:solidFill>
                <a:latin typeface="Arial"/>
              </a:defRPr>
            </a:lvl2pPr>
            <a:lvl3pPr marL="1143000" indent="-228600">
              <a:buSzPct val="100000"/>
              <a:buFontTx/>
              <a:buBlip>
                <a:blip r:embed="rId2"/>
              </a:buBlip>
              <a:defRPr sz="1400" baseline="0">
                <a:solidFill>
                  <a:schemeClr val="tx1"/>
                </a:solidFill>
                <a:latin typeface="Arial"/>
              </a:defRPr>
            </a:lvl3pPr>
            <a:lvl4pPr marL="1600200" indent="-228600">
              <a:buSzPct val="100000"/>
              <a:buFontTx/>
              <a:buBlip>
                <a:blip r:embed="rId2"/>
              </a:buBlip>
              <a:defRPr sz="1400" baseline="0">
                <a:solidFill>
                  <a:schemeClr val="tx1"/>
                </a:solidFill>
                <a:latin typeface="Arial"/>
              </a:defRPr>
            </a:lvl4pPr>
            <a:lvl5pPr marL="2057400" indent="-228600">
              <a:buSzPct val="100000"/>
              <a:buFontTx/>
              <a:buBlip>
                <a:blip r:embed="rId2"/>
              </a:buBlip>
              <a:defRPr sz="1400" baseline="0">
                <a:solidFill>
                  <a:schemeClr val="tx1"/>
                </a:solidFill>
                <a:latin typeface="Arial"/>
              </a:defRPr>
            </a:lvl5pPr>
          </a:lstStyle>
          <a:p>
            <a:pPr lvl="0"/>
            <a:endParaRPr lang="ro-RO" dirty="0" smtClean="0"/>
          </a:p>
        </p:txBody>
      </p:sp>
      <p:sp>
        <p:nvSpPr>
          <p:cNvPr id="14" name="Bildplatzhalter 13"/>
          <p:cNvSpPr>
            <a:spLocks noGrp="1"/>
          </p:cNvSpPr>
          <p:nvPr>
            <p:ph type="pic" sz="quarter" idx="16"/>
          </p:nvPr>
        </p:nvSpPr>
        <p:spPr>
          <a:xfrm>
            <a:off x="4731313" y="1771651"/>
            <a:ext cx="4035601" cy="4385309"/>
          </a:xfrm>
          <a:prstGeom prst="rect">
            <a:avLst/>
          </a:prstGeom>
        </p:spPr>
        <p:txBody>
          <a:bodyPr vert="horz"/>
          <a:lstStyle>
            <a:lvl1pPr marL="0" indent="0">
              <a:buFontTx/>
              <a:buNone/>
              <a:defRPr/>
            </a:lvl1pPr>
          </a:lstStyle>
          <a:p>
            <a:endParaRPr lang="de-DE"/>
          </a:p>
        </p:txBody>
      </p:sp>
      <p:sp>
        <p:nvSpPr>
          <p:cNvPr id="15" name="Textplatzhalter 16"/>
          <p:cNvSpPr>
            <a:spLocks noGrp="1"/>
          </p:cNvSpPr>
          <p:nvPr>
            <p:ph type="body" sz="quarter" idx="17" hasCustomPrompt="1"/>
          </p:nvPr>
        </p:nvSpPr>
        <p:spPr>
          <a:xfrm>
            <a:off x="4731314" y="6286883"/>
            <a:ext cx="4035601" cy="229041"/>
          </a:xfrm>
          <a:prstGeom prst="rect">
            <a:avLst/>
          </a:prstGeom>
        </p:spPr>
        <p:txBody>
          <a:bodyPr vert="horz" lIns="0" tIns="0" rIns="0" bIns="0" anchor="t" anchorCtr="0"/>
          <a:lstStyle>
            <a:lvl1pPr marL="0" indent="0">
              <a:lnSpc>
                <a:spcPct val="100000"/>
              </a:lnSpc>
              <a:spcBef>
                <a:spcPts val="0"/>
              </a:spcBef>
              <a:buNone/>
              <a:defRPr sz="1400" b="0" i="1" baseline="0">
                <a:solidFill>
                  <a:schemeClr val="tx1"/>
                </a:solidFill>
                <a:latin typeface="Arial"/>
              </a:defRPr>
            </a:lvl1pPr>
          </a:lstStyle>
          <a:p>
            <a:pPr lvl="0"/>
            <a:r>
              <a:rPr lang="de-DE" dirty="0" smtClean="0"/>
              <a:t>Bildunterschrift</a:t>
            </a:r>
            <a:endParaRPr lang="de-DE" dirty="0"/>
          </a:p>
        </p:txBody>
      </p:sp>
      <p:sp>
        <p:nvSpPr>
          <p:cNvPr id="17"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smtClean="0"/>
              <a:t>Mastertitelformat bearbeiten</a:t>
            </a:r>
            <a:endParaRPr lang="de-DE" dirty="0"/>
          </a:p>
        </p:txBody>
      </p:sp>
      <p:sp>
        <p:nvSpPr>
          <p:cNvPr id="13"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Masteruntertitelformat</a:t>
            </a:r>
            <a:r>
              <a:rPr lang="en-US" dirty="0" smtClean="0"/>
              <a:t> </a:t>
            </a:r>
            <a:r>
              <a:rPr lang="en-US" dirty="0" err="1" smtClean="0"/>
              <a:t>bearbeiten</a:t>
            </a:r>
            <a:endParaRPr lang="en-US" dirty="0"/>
          </a:p>
        </p:txBody>
      </p:sp>
      <p:sp>
        <p:nvSpPr>
          <p:cNvPr id="16"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‹Nr.›</a:t>
            </a:fld>
            <a:endParaRPr lang="de-DE" dirty="0"/>
          </a:p>
        </p:txBody>
      </p:sp>
    </p:spTree>
    <p:extLst>
      <p:ext uri="{BB962C8B-B14F-4D97-AF65-F5344CB8AC3E}">
        <p14:creationId xmlns:p14="http://schemas.microsoft.com/office/powerpoint/2010/main" val="1307168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ufz.+Bild">
    <p:spTree>
      <p:nvGrpSpPr>
        <p:cNvPr id="1" name=""/>
        <p:cNvGrpSpPr/>
        <p:nvPr/>
      </p:nvGrpSpPr>
      <p:grpSpPr>
        <a:xfrm>
          <a:off x="0" y="0"/>
          <a:ext cx="0" cy="0"/>
          <a:chOff x="0" y="0"/>
          <a:chExt cx="0" cy="0"/>
        </a:xfrm>
      </p:grpSpPr>
      <p:sp>
        <p:nvSpPr>
          <p:cNvPr id="18" name="Bildplatzhalter 13"/>
          <p:cNvSpPr>
            <a:spLocks noGrp="1"/>
          </p:cNvSpPr>
          <p:nvPr>
            <p:ph type="pic" sz="quarter" idx="16"/>
          </p:nvPr>
        </p:nvSpPr>
        <p:spPr>
          <a:xfrm>
            <a:off x="4731313" y="1771651"/>
            <a:ext cx="4035601" cy="4385309"/>
          </a:xfrm>
          <a:prstGeom prst="rect">
            <a:avLst/>
          </a:prstGeom>
        </p:spPr>
        <p:txBody>
          <a:bodyPr vert="horz"/>
          <a:lstStyle>
            <a:lvl1pPr marL="0" indent="0">
              <a:buFontTx/>
              <a:buNone/>
              <a:defRPr/>
            </a:lvl1pPr>
          </a:lstStyle>
          <a:p>
            <a:endParaRPr lang="de-DE"/>
          </a:p>
        </p:txBody>
      </p:sp>
      <p:sp>
        <p:nvSpPr>
          <p:cNvPr id="19" name="Textplatzhalter 16"/>
          <p:cNvSpPr>
            <a:spLocks noGrp="1"/>
          </p:cNvSpPr>
          <p:nvPr>
            <p:ph type="body" sz="quarter" idx="17" hasCustomPrompt="1"/>
          </p:nvPr>
        </p:nvSpPr>
        <p:spPr>
          <a:xfrm>
            <a:off x="4731314" y="6286883"/>
            <a:ext cx="4035601" cy="229041"/>
          </a:xfrm>
          <a:prstGeom prst="rect">
            <a:avLst/>
          </a:prstGeom>
        </p:spPr>
        <p:txBody>
          <a:bodyPr vert="horz" lIns="0" tIns="0" rIns="0" bIns="0" anchor="t" anchorCtr="0"/>
          <a:lstStyle>
            <a:lvl1pPr marL="0" indent="0">
              <a:lnSpc>
                <a:spcPct val="100000"/>
              </a:lnSpc>
              <a:spcBef>
                <a:spcPts val="0"/>
              </a:spcBef>
              <a:buNone/>
              <a:defRPr sz="1400" b="0" i="1" baseline="0">
                <a:solidFill>
                  <a:schemeClr val="tx1"/>
                </a:solidFill>
                <a:latin typeface="Arial"/>
              </a:defRPr>
            </a:lvl1pPr>
          </a:lstStyle>
          <a:p>
            <a:pPr lvl="0"/>
            <a:r>
              <a:rPr lang="de-DE" dirty="0" smtClean="0"/>
              <a:t>Bildunterschrift</a:t>
            </a:r>
            <a:endParaRPr lang="de-DE" dirty="0"/>
          </a:p>
        </p:txBody>
      </p:sp>
      <p:sp>
        <p:nvSpPr>
          <p:cNvPr id="23" name="Textplatzhalter 15"/>
          <p:cNvSpPr>
            <a:spLocks noGrp="1"/>
          </p:cNvSpPr>
          <p:nvPr>
            <p:ph type="body" sz="quarter" idx="20"/>
          </p:nvPr>
        </p:nvSpPr>
        <p:spPr>
          <a:xfrm>
            <a:off x="474663" y="1771651"/>
            <a:ext cx="4050940" cy="4739759"/>
          </a:xfrm>
          <a:prstGeom prst="rect">
            <a:avLst/>
          </a:prstGeom>
        </p:spPr>
        <p:txBody>
          <a:bodyPr vert="horz" lIns="0" tIns="0" rIns="0" bIns="0"/>
          <a:lstStyle>
            <a:lvl1pPr marL="0" indent="360000">
              <a:lnSpc>
                <a:spcPct val="150000"/>
              </a:lnSpc>
              <a:spcBef>
                <a:spcPts val="0"/>
              </a:spcBef>
              <a:defRPr sz="2000" b="1" kern="0"/>
            </a:lvl1pPr>
            <a:lvl2pPr marL="360000" indent="360000">
              <a:lnSpc>
                <a:spcPct val="150000"/>
              </a:lnSpc>
              <a:spcBef>
                <a:spcPts val="0"/>
              </a:spcBef>
              <a:defRPr sz="2000" kern="0"/>
            </a:lvl2pPr>
            <a:lvl3pPr marL="720000" indent="360000">
              <a:lnSpc>
                <a:spcPct val="150000"/>
              </a:lnSpc>
              <a:spcBef>
                <a:spcPts val="0"/>
              </a:spcBef>
              <a:defRPr sz="2000" kern="0"/>
            </a:lvl3pPr>
            <a:lvl4pPr marL="1080000" indent="360000">
              <a:lnSpc>
                <a:spcPct val="150000"/>
              </a:lnSpc>
              <a:spcBef>
                <a:spcPts val="0"/>
              </a:spcBef>
              <a:defRPr sz="2000" kern="0"/>
            </a:lvl4pPr>
            <a:lvl5pPr marL="1440000" indent="360000">
              <a:lnSpc>
                <a:spcPct val="150000"/>
              </a:lnSpc>
              <a:spcBef>
                <a:spcPts val="0"/>
              </a:spcBef>
              <a:defRPr sz="2000" kern="0"/>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24"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smtClean="0"/>
              <a:t>Mastertitelformat bearbeiten</a:t>
            </a:r>
            <a:endParaRPr lang="de-DE" dirty="0"/>
          </a:p>
        </p:txBody>
      </p:sp>
      <p:sp>
        <p:nvSpPr>
          <p:cNvPr id="13"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Masteruntertitelformat</a:t>
            </a:r>
            <a:r>
              <a:rPr lang="en-US" dirty="0" smtClean="0"/>
              <a:t> </a:t>
            </a:r>
            <a:r>
              <a:rPr lang="en-US" dirty="0" err="1" smtClean="0"/>
              <a:t>bearbeiten</a:t>
            </a:r>
            <a:endParaRPr lang="en-US" dirty="0"/>
          </a:p>
        </p:txBody>
      </p:sp>
      <p:sp>
        <p:nvSpPr>
          <p:cNvPr id="14"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‹Nr.›</a:t>
            </a:fld>
            <a:endParaRPr lang="de-DE" dirty="0"/>
          </a:p>
        </p:txBody>
      </p:sp>
    </p:spTree>
    <p:extLst>
      <p:ext uri="{BB962C8B-B14F-4D97-AF65-F5344CB8AC3E}">
        <p14:creationId xmlns:p14="http://schemas.microsoft.com/office/powerpoint/2010/main" val="3717654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o">
    <p:spTree>
      <p:nvGrpSpPr>
        <p:cNvPr id="1" name=""/>
        <p:cNvGrpSpPr/>
        <p:nvPr/>
      </p:nvGrpSpPr>
      <p:grpSpPr>
        <a:xfrm>
          <a:off x="0" y="0"/>
          <a:ext cx="0" cy="0"/>
          <a:chOff x="0" y="0"/>
          <a:chExt cx="0" cy="0"/>
        </a:xfrm>
      </p:grpSpPr>
      <p:sp>
        <p:nvSpPr>
          <p:cNvPr id="11"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smtClean="0"/>
              <a:t>Mastertitelformat bearbeiten</a:t>
            </a:r>
            <a:endParaRPr lang="de-DE" dirty="0"/>
          </a:p>
        </p:txBody>
      </p:sp>
      <p:sp>
        <p:nvSpPr>
          <p:cNvPr id="17"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Masteruntertitelformat</a:t>
            </a:r>
            <a:r>
              <a:rPr lang="en-US" dirty="0" smtClean="0"/>
              <a:t> </a:t>
            </a:r>
            <a:r>
              <a:rPr lang="en-US" dirty="0" err="1" smtClean="0"/>
              <a:t>bearbeiten</a:t>
            </a:r>
            <a:endParaRPr lang="en-US" dirty="0"/>
          </a:p>
        </p:txBody>
      </p:sp>
      <p:sp>
        <p:nvSpPr>
          <p:cNvPr id="19"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‹Nr.›</a:t>
            </a:fld>
            <a:endParaRPr lang="de-DE" dirty="0"/>
          </a:p>
        </p:txBody>
      </p:sp>
    </p:spTree>
    <p:extLst>
      <p:ext uri="{BB962C8B-B14F-4D97-AF65-F5344CB8AC3E}">
        <p14:creationId xmlns:p14="http://schemas.microsoft.com/office/powerpoint/2010/main" val="404487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4" name="Textplatzhalter 22"/>
          <p:cNvSpPr>
            <a:spLocks noGrp="1"/>
          </p:cNvSpPr>
          <p:nvPr>
            <p:ph type="body" sz="quarter" idx="15"/>
          </p:nvPr>
        </p:nvSpPr>
        <p:spPr>
          <a:xfrm>
            <a:off x="474025" y="1770959"/>
            <a:ext cx="8298000" cy="4740451"/>
          </a:xfrm>
          <a:prstGeom prst="rect">
            <a:avLst/>
          </a:prstGeom>
        </p:spPr>
        <p:txBody>
          <a:bodyPr vert="horz" lIns="0" tIns="0" rIns="0" bIns="0"/>
          <a:lstStyle>
            <a:lvl1pPr marL="0" indent="0">
              <a:lnSpc>
                <a:spcPct val="150000"/>
              </a:lnSpc>
              <a:spcBef>
                <a:spcPts val="0"/>
              </a:spcBef>
              <a:buSzPct val="100000"/>
              <a:buFontTx/>
              <a:buNone/>
              <a:defRPr sz="1200" b="0" kern="0" baseline="0">
                <a:solidFill>
                  <a:schemeClr val="tx1"/>
                </a:solidFill>
                <a:latin typeface="Arial"/>
              </a:defRPr>
            </a:lvl1pPr>
            <a:lvl2pPr marL="742950" indent="-285750">
              <a:buSzPct val="100000"/>
              <a:buFontTx/>
              <a:buBlip>
                <a:blip r:embed="rId2"/>
              </a:buBlip>
              <a:defRPr sz="1400" baseline="0">
                <a:solidFill>
                  <a:schemeClr val="tx1"/>
                </a:solidFill>
                <a:latin typeface="Arial"/>
              </a:defRPr>
            </a:lvl2pPr>
            <a:lvl3pPr marL="1143000" indent="-228600">
              <a:buSzPct val="100000"/>
              <a:buFontTx/>
              <a:buBlip>
                <a:blip r:embed="rId2"/>
              </a:buBlip>
              <a:defRPr sz="1400" baseline="0">
                <a:solidFill>
                  <a:schemeClr val="tx1"/>
                </a:solidFill>
                <a:latin typeface="Arial"/>
              </a:defRPr>
            </a:lvl3pPr>
            <a:lvl4pPr marL="1600200" indent="-228600">
              <a:buSzPct val="100000"/>
              <a:buFontTx/>
              <a:buBlip>
                <a:blip r:embed="rId2"/>
              </a:buBlip>
              <a:defRPr sz="1400" baseline="0">
                <a:solidFill>
                  <a:schemeClr val="tx1"/>
                </a:solidFill>
                <a:latin typeface="Arial"/>
              </a:defRPr>
            </a:lvl4pPr>
            <a:lvl5pPr marL="2057400" indent="-228600">
              <a:buSzPct val="100000"/>
              <a:buFontTx/>
              <a:buBlip>
                <a:blip r:embed="rId2"/>
              </a:buBlip>
              <a:defRPr sz="1400" baseline="0">
                <a:solidFill>
                  <a:schemeClr val="tx1"/>
                </a:solidFill>
                <a:latin typeface="Arial"/>
              </a:defRPr>
            </a:lvl5pPr>
          </a:lstStyle>
          <a:p>
            <a:pPr lvl="0"/>
            <a:endParaRPr lang="ro-RO" dirty="0" smtClean="0"/>
          </a:p>
        </p:txBody>
      </p:sp>
      <p:sp>
        <p:nvSpPr>
          <p:cNvPr id="15"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smtClean="0"/>
              <a:t>Mastertitelformat bearbeiten</a:t>
            </a:r>
            <a:endParaRPr lang="de-DE" dirty="0"/>
          </a:p>
        </p:txBody>
      </p:sp>
      <p:sp>
        <p:nvSpPr>
          <p:cNvPr id="8"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Masteruntertitelformat</a:t>
            </a:r>
            <a:r>
              <a:rPr lang="en-US" dirty="0" smtClean="0"/>
              <a:t> </a:t>
            </a:r>
            <a:r>
              <a:rPr lang="en-US" dirty="0" err="1" smtClean="0"/>
              <a:t>bearbeiten</a:t>
            </a:r>
            <a:endParaRPr lang="en-US" dirty="0"/>
          </a:p>
        </p:txBody>
      </p:sp>
      <p:sp>
        <p:nvSpPr>
          <p:cNvPr id="18"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‹Nr.›</a:t>
            </a:fld>
            <a:endParaRPr lang="de-DE" dirty="0"/>
          </a:p>
        </p:txBody>
      </p:sp>
    </p:spTree>
    <p:extLst>
      <p:ext uri="{BB962C8B-B14F-4D97-AF65-F5344CB8AC3E}">
        <p14:creationId xmlns:p14="http://schemas.microsoft.com/office/powerpoint/2010/main" val="2815708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 Aufzählung">
    <p:spTree>
      <p:nvGrpSpPr>
        <p:cNvPr id="1" name=""/>
        <p:cNvGrpSpPr/>
        <p:nvPr/>
      </p:nvGrpSpPr>
      <p:grpSpPr>
        <a:xfrm>
          <a:off x="0" y="0"/>
          <a:ext cx="0" cy="0"/>
          <a:chOff x="0" y="0"/>
          <a:chExt cx="0" cy="0"/>
        </a:xfrm>
      </p:grpSpPr>
      <p:sp>
        <p:nvSpPr>
          <p:cNvPr id="24" name="Textplatzhalter 22"/>
          <p:cNvSpPr>
            <a:spLocks noGrp="1"/>
          </p:cNvSpPr>
          <p:nvPr>
            <p:ph type="body" sz="quarter" idx="15"/>
          </p:nvPr>
        </p:nvSpPr>
        <p:spPr>
          <a:xfrm>
            <a:off x="474025" y="1770960"/>
            <a:ext cx="8298000" cy="1064366"/>
          </a:xfrm>
          <a:prstGeom prst="rect">
            <a:avLst/>
          </a:prstGeom>
        </p:spPr>
        <p:txBody>
          <a:bodyPr vert="horz" lIns="0" tIns="0" rIns="0" bIns="0"/>
          <a:lstStyle>
            <a:lvl1pPr marL="0" indent="0">
              <a:lnSpc>
                <a:spcPct val="150000"/>
              </a:lnSpc>
              <a:spcBef>
                <a:spcPts val="0"/>
              </a:spcBef>
              <a:buSzPct val="100000"/>
              <a:buFontTx/>
              <a:buNone/>
              <a:defRPr sz="1200" b="0" baseline="0">
                <a:solidFill>
                  <a:schemeClr val="tx1"/>
                </a:solidFill>
                <a:latin typeface="Arial"/>
              </a:defRPr>
            </a:lvl1pPr>
            <a:lvl2pPr marL="742950" indent="-285750">
              <a:buSzPct val="100000"/>
              <a:buFontTx/>
              <a:buBlip>
                <a:blip r:embed="rId2"/>
              </a:buBlip>
              <a:defRPr sz="1400" baseline="0">
                <a:solidFill>
                  <a:schemeClr val="tx1"/>
                </a:solidFill>
                <a:latin typeface="Arial"/>
              </a:defRPr>
            </a:lvl2pPr>
            <a:lvl3pPr marL="1143000" indent="-228600">
              <a:buSzPct val="100000"/>
              <a:buFontTx/>
              <a:buBlip>
                <a:blip r:embed="rId2"/>
              </a:buBlip>
              <a:defRPr sz="1400" baseline="0">
                <a:solidFill>
                  <a:schemeClr val="tx1"/>
                </a:solidFill>
                <a:latin typeface="Arial"/>
              </a:defRPr>
            </a:lvl3pPr>
            <a:lvl4pPr marL="1600200" indent="-228600">
              <a:buSzPct val="100000"/>
              <a:buFontTx/>
              <a:buBlip>
                <a:blip r:embed="rId2"/>
              </a:buBlip>
              <a:defRPr sz="1400" baseline="0">
                <a:solidFill>
                  <a:schemeClr val="tx1"/>
                </a:solidFill>
                <a:latin typeface="Arial"/>
              </a:defRPr>
            </a:lvl4pPr>
            <a:lvl5pPr marL="2057400" indent="-228600">
              <a:buSzPct val="100000"/>
              <a:buFontTx/>
              <a:buBlip>
                <a:blip r:embed="rId2"/>
              </a:buBlip>
              <a:defRPr sz="1400" baseline="0">
                <a:solidFill>
                  <a:schemeClr val="tx1"/>
                </a:solidFill>
                <a:latin typeface="Arial"/>
              </a:defRPr>
            </a:lvl5pPr>
          </a:lstStyle>
          <a:p>
            <a:pPr lvl="0"/>
            <a:endParaRPr lang="ro-RO" dirty="0" smtClean="0"/>
          </a:p>
        </p:txBody>
      </p:sp>
      <p:sp>
        <p:nvSpPr>
          <p:cNvPr id="20" name="Textplatzhalter 15"/>
          <p:cNvSpPr>
            <a:spLocks noGrp="1"/>
          </p:cNvSpPr>
          <p:nvPr>
            <p:ph type="body" sz="quarter" idx="19"/>
          </p:nvPr>
        </p:nvSpPr>
        <p:spPr>
          <a:xfrm>
            <a:off x="474663" y="2978941"/>
            <a:ext cx="8297862" cy="3528000"/>
          </a:xfrm>
          <a:prstGeom prst="rect">
            <a:avLst/>
          </a:prstGeom>
        </p:spPr>
        <p:txBody>
          <a:bodyPr vert="horz" lIns="0" tIns="0" rIns="0" bIns="0"/>
          <a:lstStyle>
            <a:lvl1pPr marL="0" indent="360000">
              <a:lnSpc>
                <a:spcPct val="150000"/>
              </a:lnSpc>
              <a:spcBef>
                <a:spcPts val="0"/>
              </a:spcBef>
              <a:defRPr sz="1600" b="1" kern="0"/>
            </a:lvl1pPr>
            <a:lvl2pPr marL="360000" indent="360000">
              <a:lnSpc>
                <a:spcPct val="150000"/>
              </a:lnSpc>
              <a:spcBef>
                <a:spcPts val="0"/>
              </a:spcBef>
              <a:defRPr sz="1600" kern="0"/>
            </a:lvl2pPr>
            <a:lvl3pPr marL="720000" indent="360000">
              <a:lnSpc>
                <a:spcPct val="150000"/>
              </a:lnSpc>
              <a:spcBef>
                <a:spcPts val="0"/>
              </a:spcBef>
              <a:defRPr sz="1600" kern="0"/>
            </a:lvl3pPr>
            <a:lvl4pPr marL="1080000" indent="360000">
              <a:lnSpc>
                <a:spcPct val="150000"/>
              </a:lnSpc>
              <a:spcBef>
                <a:spcPts val="0"/>
              </a:spcBef>
              <a:defRPr sz="1600" kern="0"/>
            </a:lvl4pPr>
            <a:lvl5pPr marL="1440000" indent="360000">
              <a:lnSpc>
                <a:spcPct val="150000"/>
              </a:lnSpc>
              <a:spcBef>
                <a:spcPts val="0"/>
              </a:spcBef>
              <a:defRPr sz="1600" kern="0"/>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25"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smtClean="0"/>
              <a:t>Mastertitelformat bearbeiten</a:t>
            </a:r>
            <a:endParaRPr lang="de-DE" dirty="0"/>
          </a:p>
        </p:txBody>
      </p:sp>
      <p:sp>
        <p:nvSpPr>
          <p:cNvPr id="12"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Masteruntertitelformat</a:t>
            </a:r>
            <a:r>
              <a:rPr lang="en-US" dirty="0" smtClean="0"/>
              <a:t> </a:t>
            </a:r>
            <a:r>
              <a:rPr lang="en-US" dirty="0" err="1" smtClean="0"/>
              <a:t>bearbeiten</a:t>
            </a:r>
            <a:endParaRPr lang="en-US" dirty="0"/>
          </a:p>
        </p:txBody>
      </p:sp>
      <p:sp>
        <p:nvSpPr>
          <p:cNvPr id="14"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‹Nr.›</a:t>
            </a:fld>
            <a:endParaRPr lang="de-DE" dirty="0"/>
          </a:p>
        </p:txBody>
      </p:sp>
    </p:spTree>
    <p:extLst>
      <p:ext uri="{BB962C8B-B14F-4D97-AF65-F5344CB8AC3E}">
        <p14:creationId xmlns:p14="http://schemas.microsoft.com/office/powerpoint/2010/main" val="1849329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ufzählung">
    <p:spTree>
      <p:nvGrpSpPr>
        <p:cNvPr id="1" name=""/>
        <p:cNvGrpSpPr/>
        <p:nvPr/>
      </p:nvGrpSpPr>
      <p:grpSpPr>
        <a:xfrm>
          <a:off x="0" y="0"/>
          <a:ext cx="0" cy="0"/>
          <a:chOff x="0" y="0"/>
          <a:chExt cx="0" cy="0"/>
        </a:xfrm>
      </p:grpSpPr>
      <p:sp>
        <p:nvSpPr>
          <p:cNvPr id="17" name="Textplatzhalter 15"/>
          <p:cNvSpPr>
            <a:spLocks noGrp="1"/>
          </p:cNvSpPr>
          <p:nvPr>
            <p:ph type="body" sz="quarter" idx="19"/>
          </p:nvPr>
        </p:nvSpPr>
        <p:spPr>
          <a:xfrm>
            <a:off x="474663" y="1766888"/>
            <a:ext cx="8297862" cy="4741200"/>
          </a:xfrm>
          <a:prstGeom prst="rect">
            <a:avLst/>
          </a:prstGeom>
        </p:spPr>
        <p:txBody>
          <a:bodyPr vert="horz" lIns="0" tIns="0" rIns="0" bIns="0">
            <a:normAutofit/>
          </a:bodyPr>
          <a:lstStyle>
            <a:lvl1pPr marL="0" indent="360000">
              <a:lnSpc>
                <a:spcPct val="150000"/>
              </a:lnSpc>
              <a:spcBef>
                <a:spcPts val="0"/>
              </a:spcBef>
              <a:defRPr sz="1800" b="1" kern="0"/>
            </a:lvl1pPr>
            <a:lvl2pPr marL="360000" indent="360000">
              <a:lnSpc>
                <a:spcPct val="150000"/>
              </a:lnSpc>
              <a:spcBef>
                <a:spcPts val="0"/>
              </a:spcBef>
              <a:defRPr sz="1800" kern="0"/>
            </a:lvl2pPr>
            <a:lvl3pPr marL="720000" indent="360000">
              <a:lnSpc>
                <a:spcPct val="150000"/>
              </a:lnSpc>
              <a:spcBef>
                <a:spcPts val="0"/>
              </a:spcBef>
              <a:defRPr sz="1800" kern="0"/>
            </a:lvl3pPr>
            <a:lvl4pPr marL="1080000" indent="360000">
              <a:lnSpc>
                <a:spcPct val="150000"/>
              </a:lnSpc>
              <a:spcBef>
                <a:spcPts val="0"/>
              </a:spcBef>
              <a:defRPr sz="1800" kern="0"/>
            </a:lvl4pPr>
            <a:lvl5pPr marL="1440000" indent="360000">
              <a:lnSpc>
                <a:spcPct val="150000"/>
              </a:lnSpc>
              <a:spcBef>
                <a:spcPts val="0"/>
              </a:spcBef>
              <a:defRPr sz="1800" kern="0"/>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20"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smtClean="0"/>
              <a:t>Mastertitelformat bearbeiten</a:t>
            </a:r>
            <a:endParaRPr lang="de-DE" dirty="0"/>
          </a:p>
        </p:txBody>
      </p:sp>
      <p:sp>
        <p:nvSpPr>
          <p:cNvPr id="10"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Masteruntertitelformat</a:t>
            </a:r>
            <a:r>
              <a:rPr lang="en-US" dirty="0" smtClean="0"/>
              <a:t> </a:t>
            </a:r>
            <a:r>
              <a:rPr lang="en-US" dirty="0" err="1" smtClean="0"/>
              <a:t>bearbeiten</a:t>
            </a:r>
            <a:endParaRPr lang="en-US" dirty="0"/>
          </a:p>
        </p:txBody>
      </p:sp>
      <p:sp>
        <p:nvSpPr>
          <p:cNvPr id="13"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‹Nr.›</a:t>
            </a:fld>
            <a:endParaRPr lang="de-DE" dirty="0"/>
          </a:p>
        </p:txBody>
      </p:sp>
    </p:spTree>
    <p:extLst>
      <p:ext uri="{BB962C8B-B14F-4D97-AF65-F5344CB8AC3E}">
        <p14:creationId xmlns:p14="http://schemas.microsoft.com/office/powerpoint/2010/main" val="2931607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13"/>
          <p:cNvSpPr>
            <a:spLocks noGrp="1"/>
          </p:cNvSpPr>
          <p:nvPr>
            <p:ph type="pic" sz="quarter" idx="16"/>
          </p:nvPr>
        </p:nvSpPr>
        <p:spPr>
          <a:xfrm>
            <a:off x="475200" y="1767840"/>
            <a:ext cx="8291713" cy="4741200"/>
          </a:xfrm>
          <a:prstGeom prst="rect">
            <a:avLst/>
          </a:prstGeom>
        </p:spPr>
        <p:txBody>
          <a:bodyPr vert="horz" tIns="0" rIns="0" bIns="0"/>
          <a:lstStyle>
            <a:lvl1pPr marL="0" indent="0">
              <a:buFontTx/>
              <a:buNone/>
              <a:defRPr/>
            </a:lvl1pPr>
          </a:lstStyle>
          <a:p>
            <a:endParaRPr lang="de-DE" dirty="0"/>
          </a:p>
        </p:txBody>
      </p:sp>
      <p:sp>
        <p:nvSpPr>
          <p:cNvPr id="14"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smtClean="0"/>
              <a:t>Mastertitelformat bearbeiten</a:t>
            </a:r>
            <a:endParaRPr lang="de-DE" dirty="0"/>
          </a:p>
        </p:txBody>
      </p:sp>
      <p:sp>
        <p:nvSpPr>
          <p:cNvPr id="15"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Masteruntertitelformat</a:t>
            </a:r>
            <a:r>
              <a:rPr lang="en-US" dirty="0" smtClean="0"/>
              <a:t> </a:t>
            </a:r>
            <a:r>
              <a:rPr lang="en-US" dirty="0" err="1" smtClean="0"/>
              <a:t>bearbeiten</a:t>
            </a:r>
            <a:endParaRPr lang="en-US" dirty="0"/>
          </a:p>
        </p:txBody>
      </p:sp>
      <p:sp>
        <p:nvSpPr>
          <p:cNvPr id="17"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‹Nr.›</a:t>
            </a:fld>
            <a:endParaRPr lang="de-DE" dirty="0"/>
          </a:p>
        </p:txBody>
      </p:sp>
    </p:spTree>
    <p:extLst>
      <p:ext uri="{BB962C8B-B14F-4D97-AF65-F5344CB8AC3E}">
        <p14:creationId xmlns:p14="http://schemas.microsoft.com/office/powerpoint/2010/main" val="287019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12" name="Textplatzhalter 22"/>
          <p:cNvSpPr>
            <a:spLocks noGrp="1"/>
          </p:cNvSpPr>
          <p:nvPr>
            <p:ph type="body" sz="quarter" idx="15"/>
          </p:nvPr>
        </p:nvSpPr>
        <p:spPr>
          <a:xfrm>
            <a:off x="474026" y="1770959"/>
            <a:ext cx="4051577" cy="4740451"/>
          </a:xfrm>
          <a:prstGeom prst="rect">
            <a:avLst/>
          </a:prstGeom>
        </p:spPr>
        <p:txBody>
          <a:bodyPr vert="horz" lIns="0" tIns="0" rIns="0" bIns="0"/>
          <a:lstStyle>
            <a:lvl1pPr marL="0" indent="0">
              <a:lnSpc>
                <a:spcPct val="150000"/>
              </a:lnSpc>
              <a:spcBef>
                <a:spcPts val="0"/>
              </a:spcBef>
              <a:buSzPct val="100000"/>
              <a:buFontTx/>
              <a:buNone/>
              <a:defRPr sz="1200" b="0" kern="0" baseline="0">
                <a:solidFill>
                  <a:schemeClr val="tx1"/>
                </a:solidFill>
                <a:latin typeface="Arial"/>
              </a:defRPr>
            </a:lvl1pPr>
            <a:lvl2pPr marL="742950" indent="-285750">
              <a:buSzPct val="100000"/>
              <a:buFontTx/>
              <a:buBlip>
                <a:blip r:embed="rId2"/>
              </a:buBlip>
              <a:defRPr sz="1400" baseline="0">
                <a:solidFill>
                  <a:schemeClr val="tx1"/>
                </a:solidFill>
                <a:latin typeface="Arial"/>
              </a:defRPr>
            </a:lvl2pPr>
            <a:lvl3pPr marL="1143000" indent="-228600">
              <a:buSzPct val="100000"/>
              <a:buFontTx/>
              <a:buBlip>
                <a:blip r:embed="rId2"/>
              </a:buBlip>
              <a:defRPr sz="1400" baseline="0">
                <a:solidFill>
                  <a:schemeClr val="tx1"/>
                </a:solidFill>
                <a:latin typeface="Arial"/>
              </a:defRPr>
            </a:lvl3pPr>
            <a:lvl4pPr marL="1600200" indent="-228600">
              <a:buSzPct val="100000"/>
              <a:buFontTx/>
              <a:buBlip>
                <a:blip r:embed="rId2"/>
              </a:buBlip>
              <a:defRPr sz="1400" baseline="0">
                <a:solidFill>
                  <a:schemeClr val="tx1"/>
                </a:solidFill>
                <a:latin typeface="Arial"/>
              </a:defRPr>
            </a:lvl4pPr>
            <a:lvl5pPr marL="2057400" indent="-228600">
              <a:buSzPct val="100000"/>
              <a:buFontTx/>
              <a:buBlip>
                <a:blip r:embed="rId2"/>
              </a:buBlip>
              <a:defRPr sz="1400" baseline="0">
                <a:solidFill>
                  <a:schemeClr val="tx1"/>
                </a:solidFill>
                <a:latin typeface="Arial"/>
              </a:defRPr>
            </a:lvl5pPr>
          </a:lstStyle>
          <a:p>
            <a:pPr lvl="0"/>
            <a:endParaRPr lang="ro-RO" dirty="0" smtClean="0"/>
          </a:p>
        </p:txBody>
      </p:sp>
      <p:sp>
        <p:nvSpPr>
          <p:cNvPr id="14" name="Bildplatzhalter 13"/>
          <p:cNvSpPr>
            <a:spLocks noGrp="1"/>
          </p:cNvSpPr>
          <p:nvPr>
            <p:ph type="pic" sz="quarter" idx="16"/>
          </p:nvPr>
        </p:nvSpPr>
        <p:spPr>
          <a:xfrm>
            <a:off x="4731313" y="1771651"/>
            <a:ext cx="4035601" cy="4468502"/>
          </a:xfrm>
          <a:prstGeom prst="rect">
            <a:avLst/>
          </a:prstGeom>
        </p:spPr>
        <p:txBody>
          <a:bodyPr vert="horz"/>
          <a:lstStyle>
            <a:lvl1pPr marL="0" indent="0">
              <a:buFontTx/>
              <a:buNone/>
              <a:defRPr/>
            </a:lvl1pPr>
          </a:lstStyle>
          <a:p>
            <a:endParaRPr lang="de-DE"/>
          </a:p>
        </p:txBody>
      </p:sp>
      <p:sp>
        <p:nvSpPr>
          <p:cNvPr id="15" name="Textplatzhalter 16"/>
          <p:cNvSpPr>
            <a:spLocks noGrp="1"/>
          </p:cNvSpPr>
          <p:nvPr>
            <p:ph type="body" sz="quarter" idx="17" hasCustomPrompt="1"/>
          </p:nvPr>
        </p:nvSpPr>
        <p:spPr>
          <a:xfrm>
            <a:off x="4731314" y="6398644"/>
            <a:ext cx="4035601" cy="112766"/>
          </a:xfrm>
          <a:prstGeom prst="rect">
            <a:avLst/>
          </a:prstGeom>
        </p:spPr>
        <p:txBody>
          <a:bodyPr vert="horz" lIns="0" tIns="0" rIns="0" bIns="0" anchor="t" anchorCtr="0"/>
          <a:lstStyle>
            <a:lvl1pPr marL="0" indent="0">
              <a:lnSpc>
                <a:spcPct val="100000"/>
              </a:lnSpc>
              <a:spcBef>
                <a:spcPts val="0"/>
              </a:spcBef>
              <a:buNone/>
              <a:defRPr sz="1000" b="0" i="1" baseline="0">
                <a:solidFill>
                  <a:schemeClr val="tx1"/>
                </a:solidFill>
                <a:latin typeface="Arial"/>
              </a:defRPr>
            </a:lvl1pPr>
          </a:lstStyle>
          <a:p>
            <a:pPr lvl="0"/>
            <a:r>
              <a:rPr lang="de-DE" dirty="0" smtClean="0"/>
              <a:t>Bildunterschrift</a:t>
            </a:r>
            <a:endParaRPr lang="de-DE" dirty="0"/>
          </a:p>
        </p:txBody>
      </p:sp>
      <p:sp>
        <p:nvSpPr>
          <p:cNvPr id="18"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smtClean="0"/>
              <a:t>Mastertitelformat bearbeiten</a:t>
            </a:r>
            <a:endParaRPr lang="de-DE" dirty="0"/>
          </a:p>
        </p:txBody>
      </p:sp>
      <p:sp>
        <p:nvSpPr>
          <p:cNvPr id="13"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Masteruntertitelformat</a:t>
            </a:r>
            <a:r>
              <a:rPr lang="en-US" dirty="0" smtClean="0"/>
              <a:t> </a:t>
            </a:r>
            <a:r>
              <a:rPr lang="en-US" dirty="0" err="1" smtClean="0"/>
              <a:t>bearbeiten</a:t>
            </a:r>
            <a:endParaRPr lang="en-US" dirty="0"/>
          </a:p>
        </p:txBody>
      </p:sp>
      <p:sp>
        <p:nvSpPr>
          <p:cNvPr id="17"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‹Nr.›</a:t>
            </a:fld>
            <a:endParaRPr lang="de-DE" dirty="0"/>
          </a:p>
        </p:txBody>
      </p:sp>
    </p:spTree>
    <p:extLst>
      <p:ext uri="{BB962C8B-B14F-4D97-AF65-F5344CB8AC3E}">
        <p14:creationId xmlns:p14="http://schemas.microsoft.com/office/powerpoint/2010/main" val="188724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ild+Bild">
    <p:spTree>
      <p:nvGrpSpPr>
        <p:cNvPr id="1" name=""/>
        <p:cNvGrpSpPr/>
        <p:nvPr/>
      </p:nvGrpSpPr>
      <p:grpSpPr>
        <a:xfrm>
          <a:off x="0" y="0"/>
          <a:ext cx="0" cy="0"/>
          <a:chOff x="0" y="0"/>
          <a:chExt cx="0" cy="0"/>
        </a:xfrm>
      </p:grpSpPr>
      <p:sp>
        <p:nvSpPr>
          <p:cNvPr id="14" name="Bildplatzhalter 13"/>
          <p:cNvSpPr>
            <a:spLocks noGrp="1"/>
          </p:cNvSpPr>
          <p:nvPr>
            <p:ph type="pic" sz="quarter" idx="16"/>
          </p:nvPr>
        </p:nvSpPr>
        <p:spPr>
          <a:xfrm>
            <a:off x="4731313" y="1771651"/>
            <a:ext cx="4035601" cy="4468502"/>
          </a:xfrm>
          <a:prstGeom prst="rect">
            <a:avLst/>
          </a:prstGeom>
        </p:spPr>
        <p:txBody>
          <a:bodyPr vert="horz"/>
          <a:lstStyle>
            <a:lvl1pPr marL="0" indent="0">
              <a:buFontTx/>
              <a:buNone/>
              <a:defRPr/>
            </a:lvl1pPr>
          </a:lstStyle>
          <a:p>
            <a:endParaRPr lang="de-DE"/>
          </a:p>
        </p:txBody>
      </p:sp>
      <p:sp>
        <p:nvSpPr>
          <p:cNvPr id="15" name="Textplatzhalter 16"/>
          <p:cNvSpPr>
            <a:spLocks noGrp="1"/>
          </p:cNvSpPr>
          <p:nvPr>
            <p:ph type="body" sz="quarter" idx="17" hasCustomPrompt="1"/>
          </p:nvPr>
        </p:nvSpPr>
        <p:spPr>
          <a:xfrm>
            <a:off x="4731314" y="6398644"/>
            <a:ext cx="4035601" cy="112766"/>
          </a:xfrm>
          <a:prstGeom prst="rect">
            <a:avLst/>
          </a:prstGeom>
        </p:spPr>
        <p:txBody>
          <a:bodyPr vert="horz" lIns="0" tIns="0" rIns="0" bIns="0" anchor="t" anchorCtr="0"/>
          <a:lstStyle>
            <a:lvl1pPr marL="0" indent="0">
              <a:lnSpc>
                <a:spcPct val="100000"/>
              </a:lnSpc>
              <a:spcBef>
                <a:spcPts val="0"/>
              </a:spcBef>
              <a:buNone/>
              <a:defRPr sz="1000" b="0" i="1" baseline="0">
                <a:solidFill>
                  <a:schemeClr val="tx1"/>
                </a:solidFill>
                <a:latin typeface="Arial"/>
              </a:defRPr>
            </a:lvl1pPr>
          </a:lstStyle>
          <a:p>
            <a:pPr lvl="0"/>
            <a:r>
              <a:rPr lang="de-DE" dirty="0" smtClean="0"/>
              <a:t>Bildunterschrift</a:t>
            </a:r>
            <a:endParaRPr lang="de-DE" dirty="0"/>
          </a:p>
        </p:txBody>
      </p:sp>
      <p:sp>
        <p:nvSpPr>
          <p:cNvPr id="18"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smtClean="0"/>
              <a:t>Mastertitelformat bearbeiten</a:t>
            </a:r>
            <a:endParaRPr lang="de-DE" dirty="0"/>
          </a:p>
        </p:txBody>
      </p:sp>
      <p:sp>
        <p:nvSpPr>
          <p:cNvPr id="13"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Masteruntertitelformat</a:t>
            </a:r>
            <a:r>
              <a:rPr lang="en-US" dirty="0" smtClean="0"/>
              <a:t> </a:t>
            </a:r>
            <a:r>
              <a:rPr lang="en-US" dirty="0" err="1" smtClean="0"/>
              <a:t>bearbeiten</a:t>
            </a:r>
            <a:endParaRPr lang="en-US" dirty="0"/>
          </a:p>
        </p:txBody>
      </p:sp>
      <p:sp>
        <p:nvSpPr>
          <p:cNvPr id="10" name="Bildplatzhalter 13"/>
          <p:cNvSpPr>
            <a:spLocks noGrp="1"/>
          </p:cNvSpPr>
          <p:nvPr>
            <p:ph type="pic" sz="quarter" idx="18"/>
          </p:nvPr>
        </p:nvSpPr>
        <p:spPr>
          <a:xfrm>
            <a:off x="474273" y="1771651"/>
            <a:ext cx="4035601" cy="4468502"/>
          </a:xfrm>
          <a:prstGeom prst="rect">
            <a:avLst/>
          </a:prstGeom>
        </p:spPr>
        <p:txBody>
          <a:bodyPr vert="horz"/>
          <a:lstStyle>
            <a:lvl1pPr marL="0" indent="0">
              <a:buFontTx/>
              <a:buNone/>
              <a:defRPr/>
            </a:lvl1pPr>
          </a:lstStyle>
          <a:p>
            <a:endParaRPr lang="de-DE"/>
          </a:p>
        </p:txBody>
      </p:sp>
      <p:sp>
        <p:nvSpPr>
          <p:cNvPr id="11" name="Textplatzhalter 16"/>
          <p:cNvSpPr>
            <a:spLocks noGrp="1"/>
          </p:cNvSpPr>
          <p:nvPr>
            <p:ph type="body" sz="quarter" idx="19" hasCustomPrompt="1"/>
          </p:nvPr>
        </p:nvSpPr>
        <p:spPr>
          <a:xfrm>
            <a:off x="474274" y="6398644"/>
            <a:ext cx="4035601" cy="112766"/>
          </a:xfrm>
          <a:prstGeom prst="rect">
            <a:avLst/>
          </a:prstGeom>
        </p:spPr>
        <p:txBody>
          <a:bodyPr vert="horz" lIns="0" tIns="0" rIns="0" bIns="0" anchor="t" anchorCtr="0"/>
          <a:lstStyle>
            <a:lvl1pPr marL="0" indent="0">
              <a:lnSpc>
                <a:spcPct val="100000"/>
              </a:lnSpc>
              <a:spcBef>
                <a:spcPts val="0"/>
              </a:spcBef>
              <a:buNone/>
              <a:defRPr sz="1000" b="0" i="1" baseline="0">
                <a:solidFill>
                  <a:schemeClr val="tx1"/>
                </a:solidFill>
                <a:latin typeface="Arial"/>
              </a:defRPr>
            </a:lvl1pPr>
          </a:lstStyle>
          <a:p>
            <a:pPr lvl="0"/>
            <a:r>
              <a:rPr lang="de-DE" dirty="0" smtClean="0"/>
              <a:t>Bildunterschrift</a:t>
            </a:r>
            <a:endParaRPr lang="de-DE" dirty="0"/>
          </a:p>
        </p:txBody>
      </p:sp>
      <p:sp>
        <p:nvSpPr>
          <p:cNvPr id="16"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‹Nr.›</a:t>
            </a:fld>
            <a:endParaRPr lang="de-DE" dirty="0"/>
          </a:p>
        </p:txBody>
      </p:sp>
    </p:spTree>
    <p:extLst>
      <p:ext uri="{BB962C8B-B14F-4D97-AF65-F5344CB8AC3E}">
        <p14:creationId xmlns:p14="http://schemas.microsoft.com/office/powerpoint/2010/main" val="4284880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ufz.+Bild">
    <p:spTree>
      <p:nvGrpSpPr>
        <p:cNvPr id="1" name=""/>
        <p:cNvGrpSpPr/>
        <p:nvPr/>
      </p:nvGrpSpPr>
      <p:grpSpPr>
        <a:xfrm>
          <a:off x="0" y="0"/>
          <a:ext cx="0" cy="0"/>
          <a:chOff x="0" y="0"/>
          <a:chExt cx="0" cy="0"/>
        </a:xfrm>
      </p:grpSpPr>
      <p:sp>
        <p:nvSpPr>
          <p:cNvPr id="14" name="Bildplatzhalter 13"/>
          <p:cNvSpPr>
            <a:spLocks noGrp="1"/>
          </p:cNvSpPr>
          <p:nvPr>
            <p:ph type="pic" sz="quarter" idx="16"/>
          </p:nvPr>
        </p:nvSpPr>
        <p:spPr>
          <a:xfrm>
            <a:off x="4731313" y="1771651"/>
            <a:ext cx="4035601" cy="4468502"/>
          </a:xfrm>
          <a:prstGeom prst="rect">
            <a:avLst/>
          </a:prstGeom>
        </p:spPr>
        <p:txBody>
          <a:bodyPr vert="horz"/>
          <a:lstStyle>
            <a:lvl1pPr marL="0" indent="0">
              <a:buFontTx/>
              <a:buNone/>
              <a:defRPr/>
            </a:lvl1pPr>
          </a:lstStyle>
          <a:p>
            <a:endParaRPr lang="de-DE"/>
          </a:p>
        </p:txBody>
      </p:sp>
      <p:sp>
        <p:nvSpPr>
          <p:cNvPr id="18" name="Textplatzhalter 15"/>
          <p:cNvSpPr>
            <a:spLocks noGrp="1"/>
          </p:cNvSpPr>
          <p:nvPr>
            <p:ph type="body" sz="quarter" idx="20"/>
          </p:nvPr>
        </p:nvSpPr>
        <p:spPr>
          <a:xfrm>
            <a:off x="474663" y="1771651"/>
            <a:ext cx="4050940" cy="4739759"/>
          </a:xfrm>
          <a:prstGeom prst="rect">
            <a:avLst/>
          </a:prstGeom>
        </p:spPr>
        <p:txBody>
          <a:bodyPr vert="horz" lIns="0" tIns="0" rIns="0" bIns="0"/>
          <a:lstStyle>
            <a:lvl1pPr marL="0" indent="360000">
              <a:lnSpc>
                <a:spcPct val="150000"/>
              </a:lnSpc>
              <a:spcBef>
                <a:spcPts val="0"/>
              </a:spcBef>
              <a:defRPr sz="1600" b="1" kern="0"/>
            </a:lvl1pPr>
            <a:lvl2pPr marL="360000" indent="360000">
              <a:lnSpc>
                <a:spcPct val="150000"/>
              </a:lnSpc>
              <a:spcBef>
                <a:spcPts val="0"/>
              </a:spcBef>
              <a:defRPr sz="1600" kern="0"/>
            </a:lvl2pPr>
            <a:lvl3pPr marL="720000" indent="360000">
              <a:lnSpc>
                <a:spcPct val="150000"/>
              </a:lnSpc>
              <a:spcBef>
                <a:spcPts val="0"/>
              </a:spcBef>
              <a:defRPr sz="1600" kern="0"/>
            </a:lvl3pPr>
            <a:lvl4pPr marL="1080000" indent="360000">
              <a:lnSpc>
                <a:spcPct val="150000"/>
              </a:lnSpc>
              <a:spcBef>
                <a:spcPts val="0"/>
              </a:spcBef>
              <a:defRPr sz="1600" kern="0"/>
            </a:lvl4pPr>
            <a:lvl5pPr marL="1440000" indent="360000">
              <a:lnSpc>
                <a:spcPct val="150000"/>
              </a:lnSpc>
              <a:spcBef>
                <a:spcPts val="0"/>
              </a:spcBef>
              <a:defRPr sz="1600" kern="0"/>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9"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smtClean="0"/>
              <a:t>Mastertitelformat bearbeiten</a:t>
            </a:r>
            <a:endParaRPr lang="de-DE" dirty="0"/>
          </a:p>
        </p:txBody>
      </p:sp>
      <p:sp>
        <p:nvSpPr>
          <p:cNvPr id="11" name="Subtitle 2"/>
          <p:cNvSpPr>
            <a:spLocks noGrp="1"/>
          </p:cNvSpPr>
          <p:nvPr>
            <p:ph type="subTitle" idx="1" hasCustomPrompt="1"/>
          </p:nvPr>
        </p:nvSpPr>
        <p:spPr>
          <a:xfrm>
            <a:off x="295200" y="745067"/>
            <a:ext cx="7315200" cy="342054"/>
          </a:xfrm>
        </p:spPr>
        <p:txBody>
          <a:bodyPr anchor="t">
            <a:normAutofit/>
          </a:bodyPr>
          <a:lstStyle>
            <a:lvl1pPr marL="0" indent="0" algn="l">
              <a:buNone/>
              <a:defRPr sz="16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Masteruntertitelformat</a:t>
            </a:r>
            <a:r>
              <a:rPr lang="en-US" dirty="0" smtClean="0"/>
              <a:t> </a:t>
            </a:r>
            <a:r>
              <a:rPr lang="en-US" dirty="0" err="1" smtClean="0"/>
              <a:t>bearbeiten</a:t>
            </a:r>
            <a:endParaRPr lang="en-US" dirty="0"/>
          </a:p>
        </p:txBody>
      </p:sp>
      <p:sp>
        <p:nvSpPr>
          <p:cNvPr id="12" name="Textplatzhalter 16"/>
          <p:cNvSpPr>
            <a:spLocks noGrp="1"/>
          </p:cNvSpPr>
          <p:nvPr>
            <p:ph type="body" sz="quarter" idx="17" hasCustomPrompt="1"/>
          </p:nvPr>
        </p:nvSpPr>
        <p:spPr>
          <a:xfrm>
            <a:off x="4731314" y="6398644"/>
            <a:ext cx="4035601" cy="112766"/>
          </a:xfrm>
          <a:prstGeom prst="rect">
            <a:avLst/>
          </a:prstGeom>
        </p:spPr>
        <p:txBody>
          <a:bodyPr vert="horz" lIns="0" tIns="0" rIns="0" bIns="0" anchor="t" anchorCtr="0"/>
          <a:lstStyle>
            <a:lvl1pPr marL="0" indent="0">
              <a:lnSpc>
                <a:spcPct val="100000"/>
              </a:lnSpc>
              <a:spcBef>
                <a:spcPts val="0"/>
              </a:spcBef>
              <a:buNone/>
              <a:defRPr sz="1000" b="0" i="1" baseline="0">
                <a:solidFill>
                  <a:schemeClr val="tx1"/>
                </a:solidFill>
                <a:latin typeface="Arial"/>
              </a:defRPr>
            </a:lvl1pPr>
          </a:lstStyle>
          <a:p>
            <a:pPr lvl="0"/>
            <a:r>
              <a:rPr lang="de-DE" dirty="0" smtClean="0"/>
              <a:t>Bildunterschrift</a:t>
            </a:r>
            <a:endParaRPr lang="de-DE" dirty="0"/>
          </a:p>
        </p:txBody>
      </p:sp>
      <p:sp>
        <p:nvSpPr>
          <p:cNvPr id="15"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‹Nr.›</a:t>
            </a:fld>
            <a:endParaRPr lang="de-DE" dirty="0"/>
          </a:p>
        </p:txBody>
      </p:sp>
    </p:spTree>
    <p:extLst>
      <p:ext uri="{BB962C8B-B14F-4D97-AF65-F5344CB8AC3E}">
        <p14:creationId xmlns:p14="http://schemas.microsoft.com/office/powerpoint/2010/main" val="16389218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5.emf"/><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4.emf"/><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5.emf"/><Relationship Id="rId4" Type="http://schemas.openxmlformats.org/officeDocument/2006/relationships/slideLayout" Target="../slideLayouts/slideLayout14.xml"/><Relationship Id="rId9" Type="http://schemas.openxmlformats.org/officeDocument/2006/relationships/image" Target="../media/image7.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Bild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2" name="Bild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elplatzhalter 16"/>
          <p:cNvSpPr>
            <a:spLocks noGrp="1"/>
          </p:cNvSpPr>
          <p:nvPr>
            <p:ph type="title"/>
          </p:nvPr>
        </p:nvSpPr>
        <p:spPr>
          <a:xfrm>
            <a:off x="2527200" y="2296800"/>
            <a:ext cx="5454000" cy="860400"/>
          </a:xfrm>
          <a:prstGeom prst="rect">
            <a:avLst/>
          </a:prstGeom>
        </p:spPr>
        <p:txBody>
          <a:bodyPr vert="horz" lIns="0" tIns="0" rIns="0" bIns="0" rtlCol="0" anchor="ctr">
            <a:normAutofit/>
          </a:bodyPr>
          <a:lstStyle/>
          <a:p>
            <a:r>
              <a:rPr lang="de-DE" dirty="0" smtClean="0"/>
              <a:t>Mastertitelformat bearbeiten</a:t>
            </a:r>
            <a:endParaRPr lang="de-DE" dirty="0"/>
          </a:p>
        </p:txBody>
      </p:sp>
      <p:sp>
        <p:nvSpPr>
          <p:cNvPr id="7" name="Textplatzhalter 17"/>
          <p:cNvSpPr>
            <a:spLocks noGrp="1"/>
          </p:cNvSpPr>
          <p:nvPr>
            <p:ph type="body" idx="1"/>
          </p:nvPr>
        </p:nvSpPr>
        <p:spPr>
          <a:xfrm>
            <a:off x="2527200" y="3251201"/>
            <a:ext cx="5454000" cy="3257598"/>
          </a:xfrm>
          <a:prstGeom prst="rect">
            <a:avLst/>
          </a:prstGeom>
        </p:spPr>
        <p:txBody>
          <a:bodyPr vert="horz" lIns="0" tIns="0" rIns="0" bIns="0"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3686625903"/>
      </p:ext>
    </p:extLst>
  </p:cSld>
  <p:clrMap bg1="lt1" tx1="dk1" bg2="lt2" tx2="dk2" accent1="accent1" accent2="accent2" accent3="accent3" accent4="accent4" accent5="accent5" accent6="accent6" hlink="hlink" folHlink="folHlink"/>
  <p:sldLayoutIdLst>
    <p:sldLayoutId id="2147483649" r:id="rId1"/>
  </p:sldLayoutIdLst>
  <p:hf hdr="0" dt="0"/>
  <p:txStyles>
    <p:titleStyle>
      <a:lvl1pPr algn="r" defTabSz="457200" rtl="0" eaLnBrk="1" latinLnBrk="0" hangingPunct="1">
        <a:lnSpc>
          <a:spcPts val="3000"/>
        </a:lnSpc>
        <a:spcBef>
          <a:spcPct val="0"/>
        </a:spcBef>
        <a:buNone/>
        <a:defRPr sz="3000" i="1" kern="1200">
          <a:solidFill>
            <a:srgbClr val="005A9B"/>
          </a:solidFill>
          <a:latin typeface="Arial"/>
          <a:ea typeface="+mj-ea"/>
          <a:cs typeface="Arial"/>
        </a:defRPr>
      </a:lvl1pPr>
    </p:titleStyle>
    <p:bodyStyle>
      <a:lvl1pPr marL="0" indent="360000" algn="l" defTabSz="457200" rtl="0" eaLnBrk="1" latinLnBrk="0" hangingPunct="1">
        <a:lnSpc>
          <a:spcPct val="150000"/>
        </a:lnSpc>
        <a:spcBef>
          <a:spcPts val="0"/>
        </a:spcBef>
        <a:buSzPct val="100000"/>
        <a:buFontTx/>
        <a:buBlip>
          <a:blip r:embed="rId5"/>
        </a:buBlip>
        <a:defRPr sz="1800" b="1" kern="0">
          <a:solidFill>
            <a:schemeClr val="tx1"/>
          </a:solidFill>
          <a:latin typeface="+mn-lt"/>
          <a:ea typeface="+mn-ea"/>
          <a:cs typeface="+mn-cs"/>
        </a:defRPr>
      </a:lvl1pPr>
      <a:lvl2pPr marL="360000" indent="360000" algn="l" defTabSz="457200" rtl="0" eaLnBrk="1" latinLnBrk="0" hangingPunct="1">
        <a:lnSpc>
          <a:spcPct val="150000"/>
        </a:lnSpc>
        <a:spcBef>
          <a:spcPts val="0"/>
        </a:spcBef>
        <a:buSzPct val="100000"/>
        <a:buFontTx/>
        <a:buBlip>
          <a:blip r:embed="rId5"/>
        </a:buBlip>
        <a:defRPr sz="1800" kern="0">
          <a:solidFill>
            <a:schemeClr val="tx1"/>
          </a:solidFill>
          <a:latin typeface="+mn-lt"/>
          <a:ea typeface="+mn-ea"/>
          <a:cs typeface="+mn-cs"/>
        </a:defRPr>
      </a:lvl2pPr>
      <a:lvl3pPr marL="720000" indent="360000" algn="l" defTabSz="457200" rtl="0" eaLnBrk="1" latinLnBrk="0" hangingPunct="1">
        <a:lnSpc>
          <a:spcPct val="150000"/>
        </a:lnSpc>
        <a:spcBef>
          <a:spcPts val="0"/>
        </a:spcBef>
        <a:buSzPct val="100000"/>
        <a:buFontTx/>
        <a:buBlip>
          <a:blip r:embed="rId5"/>
        </a:buBlip>
        <a:defRPr sz="1800" kern="0">
          <a:solidFill>
            <a:schemeClr val="tx1"/>
          </a:solidFill>
          <a:latin typeface="+mn-lt"/>
          <a:ea typeface="+mn-ea"/>
          <a:cs typeface="+mn-cs"/>
        </a:defRPr>
      </a:lvl3pPr>
      <a:lvl4pPr marL="1080000" indent="360000" algn="l" defTabSz="457200" rtl="0" eaLnBrk="1" latinLnBrk="0" hangingPunct="1">
        <a:lnSpc>
          <a:spcPct val="150000"/>
        </a:lnSpc>
        <a:spcBef>
          <a:spcPts val="0"/>
        </a:spcBef>
        <a:buSzPct val="100000"/>
        <a:buFontTx/>
        <a:buBlip>
          <a:blip r:embed="rId5"/>
        </a:buBlip>
        <a:defRPr sz="1800" kern="0">
          <a:solidFill>
            <a:schemeClr val="tx1"/>
          </a:solidFill>
          <a:latin typeface="+mn-lt"/>
          <a:ea typeface="+mn-ea"/>
          <a:cs typeface="+mn-cs"/>
        </a:defRPr>
      </a:lvl4pPr>
      <a:lvl5pPr marL="1440000" indent="360000" algn="l" defTabSz="457200" rtl="0" eaLnBrk="1" latinLnBrk="0" hangingPunct="1">
        <a:lnSpc>
          <a:spcPct val="150000"/>
        </a:lnSpc>
        <a:spcBef>
          <a:spcPts val="0"/>
        </a:spcBef>
        <a:buSzPct val="100000"/>
        <a:buFontTx/>
        <a:buBlip>
          <a:blip r:embed="rId5"/>
        </a:buBlip>
        <a:defRPr sz="1800" kern="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Bild 10"/>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Fußzeilenplatzhalter 8"/>
          <p:cNvSpPr txBox="1">
            <a:spLocks/>
          </p:cNvSpPr>
          <p:nvPr/>
        </p:nvSpPr>
        <p:spPr>
          <a:xfrm>
            <a:off x="378432" y="6582965"/>
            <a:ext cx="822837" cy="208726"/>
          </a:xfrm>
          <a:prstGeom prst="rect">
            <a:avLst/>
          </a:prstGeom>
        </p:spPr>
        <p:txBody>
          <a:bodyPr vert="horz" lIns="0" tIns="0" rIns="0" bIns="0" rtlCol="0" anchor="t" anchorCtr="0"/>
          <a:lstStyle>
            <a:defPPr>
              <a:defRPr lang="de-DE"/>
            </a:defPPr>
            <a:lvl1pPr marL="0" algn="l" defTabSz="457200" rtl="0" eaLnBrk="1" latinLnBrk="0" hangingPunct="1">
              <a:defRPr sz="800" kern="1200">
                <a:solidFill>
                  <a:srgbClr val="005A9B"/>
                </a:solidFill>
                <a:latin typeface="Arial"/>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de-DE" dirty="0"/>
          </a:p>
        </p:txBody>
      </p:sp>
      <p:sp>
        <p:nvSpPr>
          <p:cNvPr id="17"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smtClean="0"/>
              <a:t>Mastertitelformat bearbeiten</a:t>
            </a:r>
            <a:endParaRPr lang="de-DE" dirty="0"/>
          </a:p>
        </p:txBody>
      </p:sp>
      <p:sp>
        <p:nvSpPr>
          <p:cNvPr id="18" name="Textplatzhalter 17"/>
          <p:cNvSpPr>
            <a:spLocks noGrp="1"/>
          </p:cNvSpPr>
          <p:nvPr>
            <p:ph type="body" idx="1"/>
          </p:nvPr>
        </p:nvSpPr>
        <p:spPr>
          <a:xfrm>
            <a:off x="475200" y="1767599"/>
            <a:ext cx="8298000" cy="4741200"/>
          </a:xfrm>
          <a:prstGeom prst="rect">
            <a:avLst/>
          </a:prstGeom>
        </p:spPr>
        <p:txBody>
          <a:bodyPr vert="horz" lIns="0" tIns="0" rIns="0" bIns="0"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20"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‹Nr.›</a:t>
            </a:fld>
            <a:endParaRPr lang="de-DE" dirty="0"/>
          </a:p>
        </p:txBody>
      </p:sp>
      <p:sp>
        <p:nvSpPr>
          <p:cNvPr id="5" name="Textfeld 4"/>
          <p:cNvSpPr txBox="1"/>
          <p:nvPr/>
        </p:nvSpPr>
        <p:spPr>
          <a:xfrm>
            <a:off x="475200" y="6627685"/>
            <a:ext cx="3332480" cy="123111"/>
          </a:xfrm>
          <a:prstGeom prst="rect">
            <a:avLst/>
          </a:prstGeom>
          <a:noFill/>
        </p:spPr>
        <p:txBody>
          <a:bodyPr wrap="square" lIns="0" tIns="0" rIns="0" bIns="0"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sz="800" dirty="0" smtClean="0"/>
              <a:t>Git &amp; Spike Solutions – Eine Einführung</a:t>
            </a:r>
            <a:endParaRPr lang="de-DE" sz="800" dirty="0">
              <a:latin typeface="Arial"/>
            </a:endParaRPr>
          </a:p>
        </p:txBody>
      </p:sp>
    </p:spTree>
    <p:extLst>
      <p:ext uri="{BB962C8B-B14F-4D97-AF65-F5344CB8AC3E}">
        <p14:creationId xmlns:p14="http://schemas.microsoft.com/office/powerpoint/2010/main" val="816808484"/>
      </p:ext>
    </p:extLst>
  </p:cSld>
  <p:clrMap bg1="lt1" tx1="dk1" bg2="lt2" tx2="dk2" accent1="accent1" accent2="accent2" accent3="accent3" accent4="accent4" accent5="accent5" accent6="accent6" hlink="hlink" folHlink="folHlink"/>
  <p:sldLayoutIdLst>
    <p:sldLayoutId id="2147483668" r:id="rId1"/>
    <p:sldLayoutId id="2147483661" r:id="rId2"/>
    <p:sldLayoutId id="2147483663" r:id="rId3"/>
    <p:sldLayoutId id="2147483667" r:id="rId4"/>
    <p:sldLayoutId id="2147483665" r:id="rId5"/>
    <p:sldLayoutId id="2147483662" r:id="rId6"/>
    <p:sldLayoutId id="2147483678" r:id="rId7"/>
    <p:sldLayoutId id="2147483677" r:id="rId8"/>
    <p:sldLayoutId id="2147483664" r:id="rId9"/>
  </p:sldLayoutIdLst>
  <p:hf hdr="0" dt="0"/>
  <p:txStyles>
    <p:titleStyle>
      <a:lvl1pPr algn="l" defTabSz="457200" rtl="0" eaLnBrk="1" latinLnBrk="0" hangingPunct="1">
        <a:spcBef>
          <a:spcPct val="0"/>
        </a:spcBef>
        <a:buNone/>
        <a:defRPr sz="2200" b="0" i="1" kern="0">
          <a:solidFill>
            <a:schemeClr val="tx1"/>
          </a:solidFill>
          <a:latin typeface="+mj-lt"/>
          <a:ea typeface="+mj-ea"/>
          <a:cs typeface="+mj-cs"/>
        </a:defRPr>
      </a:lvl1pPr>
    </p:titleStyle>
    <p:bodyStyle>
      <a:lvl1pPr marL="0" indent="360000" algn="l" defTabSz="457200" rtl="0" eaLnBrk="1" latinLnBrk="0" hangingPunct="1">
        <a:lnSpc>
          <a:spcPct val="150000"/>
        </a:lnSpc>
        <a:spcBef>
          <a:spcPts val="0"/>
        </a:spcBef>
        <a:buSzPct val="100000"/>
        <a:buFontTx/>
        <a:buBlip>
          <a:blip r:embed="rId12"/>
        </a:buBlip>
        <a:defRPr sz="1800" b="1" kern="0">
          <a:solidFill>
            <a:schemeClr val="tx1"/>
          </a:solidFill>
          <a:latin typeface="+mn-lt"/>
          <a:ea typeface="+mn-ea"/>
          <a:cs typeface="+mn-cs"/>
        </a:defRPr>
      </a:lvl1pPr>
      <a:lvl2pPr marL="360000" indent="360000" algn="l" defTabSz="457200" rtl="0" eaLnBrk="1" latinLnBrk="0" hangingPunct="1">
        <a:lnSpc>
          <a:spcPct val="150000"/>
        </a:lnSpc>
        <a:spcBef>
          <a:spcPts val="0"/>
        </a:spcBef>
        <a:buSzPct val="100000"/>
        <a:buFontTx/>
        <a:buBlip>
          <a:blip r:embed="rId12"/>
        </a:buBlip>
        <a:defRPr sz="1800" kern="0">
          <a:solidFill>
            <a:schemeClr val="tx1"/>
          </a:solidFill>
          <a:latin typeface="+mn-lt"/>
          <a:ea typeface="+mn-ea"/>
          <a:cs typeface="+mn-cs"/>
        </a:defRPr>
      </a:lvl2pPr>
      <a:lvl3pPr marL="720000" indent="360000" algn="l" defTabSz="457200" rtl="0" eaLnBrk="1" latinLnBrk="0" hangingPunct="1">
        <a:lnSpc>
          <a:spcPct val="150000"/>
        </a:lnSpc>
        <a:spcBef>
          <a:spcPts val="0"/>
        </a:spcBef>
        <a:buSzPct val="100000"/>
        <a:buFontTx/>
        <a:buBlip>
          <a:blip r:embed="rId12"/>
        </a:buBlip>
        <a:defRPr sz="1800" kern="0">
          <a:solidFill>
            <a:schemeClr val="tx1"/>
          </a:solidFill>
          <a:latin typeface="+mn-lt"/>
          <a:ea typeface="+mn-ea"/>
          <a:cs typeface="+mn-cs"/>
        </a:defRPr>
      </a:lvl3pPr>
      <a:lvl4pPr marL="1080000" indent="360000" algn="l" defTabSz="457200" rtl="0" eaLnBrk="1" latinLnBrk="0" hangingPunct="1">
        <a:lnSpc>
          <a:spcPct val="150000"/>
        </a:lnSpc>
        <a:spcBef>
          <a:spcPts val="0"/>
        </a:spcBef>
        <a:buSzPct val="100000"/>
        <a:buFontTx/>
        <a:buBlip>
          <a:blip r:embed="rId12"/>
        </a:buBlip>
        <a:defRPr sz="1800" kern="0">
          <a:solidFill>
            <a:schemeClr val="tx1"/>
          </a:solidFill>
          <a:latin typeface="+mn-lt"/>
          <a:ea typeface="+mn-ea"/>
          <a:cs typeface="+mn-cs"/>
        </a:defRPr>
      </a:lvl4pPr>
      <a:lvl5pPr marL="1440000" indent="360000" algn="l" defTabSz="457200" rtl="0" eaLnBrk="1" latinLnBrk="0" hangingPunct="1">
        <a:lnSpc>
          <a:spcPct val="150000"/>
        </a:lnSpc>
        <a:spcBef>
          <a:spcPts val="0"/>
        </a:spcBef>
        <a:buSzPct val="100000"/>
        <a:buFontTx/>
        <a:buBlip>
          <a:blip r:embed="rId12"/>
        </a:buBlip>
        <a:defRPr sz="1800" kern="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Bild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Fußzeilenplatzhalter 8"/>
          <p:cNvSpPr txBox="1">
            <a:spLocks/>
          </p:cNvSpPr>
          <p:nvPr/>
        </p:nvSpPr>
        <p:spPr>
          <a:xfrm>
            <a:off x="378432" y="6582965"/>
            <a:ext cx="822837" cy="208726"/>
          </a:xfrm>
          <a:prstGeom prst="rect">
            <a:avLst/>
          </a:prstGeom>
        </p:spPr>
        <p:txBody>
          <a:bodyPr vert="horz" lIns="0" tIns="0" rIns="0" bIns="0" rtlCol="0" anchor="t" anchorCtr="0"/>
          <a:lstStyle>
            <a:defPPr>
              <a:defRPr lang="de-DE"/>
            </a:defPPr>
            <a:lvl1pPr marL="0" algn="l" defTabSz="457200" rtl="0" eaLnBrk="1" latinLnBrk="0" hangingPunct="1">
              <a:defRPr sz="800" kern="1200">
                <a:solidFill>
                  <a:srgbClr val="005A9B"/>
                </a:solidFill>
                <a:latin typeface="Arial"/>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de-DE" dirty="0"/>
          </a:p>
        </p:txBody>
      </p:sp>
      <p:sp>
        <p:nvSpPr>
          <p:cNvPr id="6" name="Titelplatzhalter 16"/>
          <p:cNvSpPr>
            <a:spLocks noGrp="1"/>
          </p:cNvSpPr>
          <p:nvPr>
            <p:ph type="title"/>
          </p:nvPr>
        </p:nvSpPr>
        <p:spPr>
          <a:xfrm>
            <a:off x="295200" y="406800"/>
            <a:ext cx="7315200" cy="327600"/>
          </a:xfrm>
          <a:prstGeom prst="rect">
            <a:avLst/>
          </a:prstGeom>
        </p:spPr>
        <p:txBody>
          <a:bodyPr vert="horz" lIns="0" tIns="0" rIns="0" bIns="0" rtlCol="0" anchor="ctr">
            <a:normAutofit/>
          </a:bodyPr>
          <a:lstStyle/>
          <a:p>
            <a:r>
              <a:rPr lang="de-DE" dirty="0" smtClean="0"/>
              <a:t>Mastertitelformat bearbeiten</a:t>
            </a:r>
            <a:endParaRPr lang="de-DE" dirty="0"/>
          </a:p>
        </p:txBody>
      </p:sp>
      <p:sp>
        <p:nvSpPr>
          <p:cNvPr id="8" name="Textplatzhalter 17"/>
          <p:cNvSpPr>
            <a:spLocks noGrp="1"/>
          </p:cNvSpPr>
          <p:nvPr>
            <p:ph type="body" idx="1"/>
          </p:nvPr>
        </p:nvSpPr>
        <p:spPr>
          <a:xfrm>
            <a:off x="475200" y="1767599"/>
            <a:ext cx="8298000" cy="4741200"/>
          </a:xfrm>
          <a:prstGeom prst="rect">
            <a:avLst/>
          </a:prstGeom>
        </p:spPr>
        <p:txBody>
          <a:bodyPr vert="horz" lIns="0" tIns="0" rIns="0" bIns="0"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Foliennummernplatzhalter 10"/>
          <p:cNvSpPr>
            <a:spLocks noGrp="1"/>
          </p:cNvSpPr>
          <p:nvPr>
            <p:ph type="sldNum" sz="quarter" idx="4"/>
          </p:nvPr>
        </p:nvSpPr>
        <p:spPr>
          <a:xfrm>
            <a:off x="295200" y="6627685"/>
            <a:ext cx="192196" cy="208726"/>
          </a:xfrm>
          <a:prstGeom prst="rect">
            <a:avLst/>
          </a:prstGeom>
        </p:spPr>
        <p:txBody>
          <a:bodyPr vert="horz" lIns="0" tIns="0" rIns="0" bIns="0" rtlCol="0" anchor="t" anchorCtr="0"/>
          <a:lstStyle>
            <a:lvl1pPr algn="l">
              <a:defRPr sz="800" baseline="0">
                <a:solidFill>
                  <a:srgbClr val="005A9B"/>
                </a:solidFill>
                <a:latin typeface="Arial"/>
              </a:defRPr>
            </a:lvl1pPr>
          </a:lstStyle>
          <a:p>
            <a:fld id="{F777D48D-F22C-624F-9C01-7CDA9A361691}" type="slidenum">
              <a:rPr lang="de-DE" smtClean="0"/>
              <a:pPr/>
              <a:t>‹Nr.›</a:t>
            </a:fld>
            <a:endParaRPr lang="de-DE" dirty="0"/>
          </a:p>
        </p:txBody>
      </p:sp>
      <p:sp>
        <p:nvSpPr>
          <p:cNvPr id="13" name="Textfeld 12"/>
          <p:cNvSpPr txBox="1"/>
          <p:nvPr/>
        </p:nvSpPr>
        <p:spPr>
          <a:xfrm>
            <a:off x="475200" y="6627685"/>
            <a:ext cx="3332480" cy="246221"/>
          </a:xfrm>
          <a:prstGeom prst="rect">
            <a:avLst/>
          </a:prstGeom>
          <a:noFill/>
        </p:spPr>
        <p:txBody>
          <a:bodyPr wrap="square" lIns="0" tIns="0" rIns="0" bIns="0"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sz="800" dirty="0" smtClean="0">
                <a:latin typeface="Arial"/>
              </a:rPr>
              <a:t>Fußzeile auf Masterfolie eingeben</a:t>
            </a:r>
          </a:p>
          <a:p>
            <a:endParaRPr lang="de-DE" sz="800" dirty="0">
              <a:latin typeface="Arial"/>
            </a:endParaRPr>
          </a:p>
        </p:txBody>
      </p:sp>
    </p:spTree>
    <p:extLst>
      <p:ext uri="{BB962C8B-B14F-4D97-AF65-F5344CB8AC3E}">
        <p14:creationId xmlns:p14="http://schemas.microsoft.com/office/powerpoint/2010/main" val="360527125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3" r:id="rId3"/>
    <p:sldLayoutId id="2147483674" r:id="rId4"/>
    <p:sldLayoutId id="2147483679" r:id="rId5"/>
    <p:sldLayoutId id="2147483675" r:id="rId6"/>
    <p:sldLayoutId id="2147483676" r:id="rId7"/>
  </p:sldLayoutIdLst>
  <p:hf hdr="0" dt="0"/>
  <p:txStyles>
    <p:titleStyle>
      <a:lvl1pPr algn="l" defTabSz="457200" rtl="0" eaLnBrk="1" latinLnBrk="0" hangingPunct="1">
        <a:spcBef>
          <a:spcPct val="0"/>
        </a:spcBef>
        <a:buNone/>
        <a:defRPr sz="2600" b="0" i="1" kern="0">
          <a:solidFill>
            <a:schemeClr val="tx1"/>
          </a:solidFill>
          <a:latin typeface="+mj-lt"/>
          <a:ea typeface="+mj-ea"/>
          <a:cs typeface="+mj-cs"/>
        </a:defRPr>
      </a:lvl1pPr>
    </p:titleStyle>
    <p:bodyStyle>
      <a:lvl1pPr marL="0" indent="360000" algn="l" defTabSz="457200" rtl="0" eaLnBrk="1" latinLnBrk="0" hangingPunct="1">
        <a:lnSpc>
          <a:spcPct val="150000"/>
        </a:lnSpc>
        <a:spcBef>
          <a:spcPts val="0"/>
        </a:spcBef>
        <a:buSzPct val="100000"/>
        <a:buFontTx/>
        <a:buBlip>
          <a:blip r:embed="rId10"/>
        </a:buBlip>
        <a:defRPr sz="2600" b="1" kern="0">
          <a:solidFill>
            <a:schemeClr val="tx1"/>
          </a:solidFill>
          <a:latin typeface="+mn-lt"/>
          <a:ea typeface="+mn-ea"/>
          <a:cs typeface="+mn-cs"/>
        </a:defRPr>
      </a:lvl1pPr>
      <a:lvl2pPr marL="360000" indent="360000" algn="l" defTabSz="457200" rtl="0" eaLnBrk="1" latinLnBrk="0" hangingPunct="1">
        <a:lnSpc>
          <a:spcPct val="150000"/>
        </a:lnSpc>
        <a:spcBef>
          <a:spcPts val="0"/>
        </a:spcBef>
        <a:buSzPct val="100000"/>
        <a:buFontTx/>
        <a:buBlip>
          <a:blip r:embed="rId10"/>
        </a:buBlip>
        <a:defRPr sz="2600" kern="0">
          <a:solidFill>
            <a:schemeClr val="tx1"/>
          </a:solidFill>
          <a:latin typeface="+mn-lt"/>
          <a:ea typeface="+mn-ea"/>
          <a:cs typeface="+mn-cs"/>
        </a:defRPr>
      </a:lvl2pPr>
      <a:lvl3pPr marL="720000" indent="360000" algn="l" defTabSz="457200" rtl="0" eaLnBrk="1" latinLnBrk="0" hangingPunct="1">
        <a:lnSpc>
          <a:spcPct val="150000"/>
        </a:lnSpc>
        <a:spcBef>
          <a:spcPts val="0"/>
        </a:spcBef>
        <a:buSzPct val="100000"/>
        <a:buFontTx/>
        <a:buBlip>
          <a:blip r:embed="rId10"/>
        </a:buBlip>
        <a:defRPr sz="2600" kern="0">
          <a:solidFill>
            <a:schemeClr val="tx1"/>
          </a:solidFill>
          <a:latin typeface="+mn-lt"/>
          <a:ea typeface="+mn-ea"/>
          <a:cs typeface="+mn-cs"/>
        </a:defRPr>
      </a:lvl3pPr>
      <a:lvl4pPr marL="1080000" indent="360000" algn="l" defTabSz="457200" rtl="0" eaLnBrk="1" latinLnBrk="0" hangingPunct="1">
        <a:lnSpc>
          <a:spcPct val="150000"/>
        </a:lnSpc>
        <a:spcBef>
          <a:spcPts val="0"/>
        </a:spcBef>
        <a:buSzPct val="100000"/>
        <a:buFontTx/>
        <a:buBlip>
          <a:blip r:embed="rId10"/>
        </a:buBlip>
        <a:defRPr sz="2600" kern="0">
          <a:solidFill>
            <a:schemeClr val="tx1"/>
          </a:solidFill>
          <a:latin typeface="+mn-lt"/>
          <a:ea typeface="+mn-ea"/>
          <a:cs typeface="+mn-cs"/>
        </a:defRPr>
      </a:lvl4pPr>
      <a:lvl5pPr marL="1440000" indent="360000" algn="l" defTabSz="457200" rtl="0" eaLnBrk="1" latinLnBrk="0" hangingPunct="1">
        <a:lnSpc>
          <a:spcPct val="150000"/>
        </a:lnSpc>
        <a:spcBef>
          <a:spcPts val="0"/>
        </a:spcBef>
        <a:buSzPct val="100000"/>
        <a:buFontTx/>
        <a:buBlip>
          <a:blip r:embed="rId10"/>
        </a:buBlip>
        <a:defRPr sz="2600" kern="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normAutofit/>
          </a:bodyPr>
          <a:lstStyle/>
          <a:p>
            <a:r>
              <a:rPr lang="de-DE" dirty="0" smtClean="0"/>
              <a:t>22.03.16</a:t>
            </a:r>
            <a:endParaRPr lang="de-DE" dirty="0"/>
          </a:p>
        </p:txBody>
      </p:sp>
      <p:sp>
        <p:nvSpPr>
          <p:cNvPr id="3" name="Textplatzhalter 2"/>
          <p:cNvSpPr>
            <a:spLocks noGrp="1"/>
          </p:cNvSpPr>
          <p:nvPr>
            <p:ph type="body" sz="quarter" idx="12"/>
          </p:nvPr>
        </p:nvSpPr>
        <p:spPr/>
        <p:txBody>
          <a:bodyPr/>
          <a:lstStyle/>
          <a:p>
            <a:endParaRPr lang="de-DE" dirty="0"/>
          </a:p>
        </p:txBody>
      </p:sp>
      <p:sp>
        <p:nvSpPr>
          <p:cNvPr id="4" name="Textplatzhalter 3"/>
          <p:cNvSpPr>
            <a:spLocks noGrp="1"/>
          </p:cNvSpPr>
          <p:nvPr>
            <p:ph type="body" sz="quarter" idx="13"/>
          </p:nvPr>
        </p:nvSpPr>
        <p:spPr/>
        <p:txBody>
          <a:bodyPr/>
          <a:lstStyle/>
          <a:p>
            <a:r>
              <a:rPr lang="de-DE" dirty="0" smtClean="0"/>
              <a:t>Eine Einführung</a:t>
            </a:r>
            <a:endParaRPr lang="de-DE" dirty="0"/>
          </a:p>
        </p:txBody>
      </p:sp>
      <p:sp>
        <p:nvSpPr>
          <p:cNvPr id="5" name="Titel 4"/>
          <p:cNvSpPr>
            <a:spLocks noGrp="1"/>
          </p:cNvSpPr>
          <p:nvPr>
            <p:ph type="title"/>
          </p:nvPr>
        </p:nvSpPr>
        <p:spPr/>
        <p:txBody>
          <a:bodyPr/>
          <a:lstStyle/>
          <a:p>
            <a:r>
              <a:rPr lang="de-DE" dirty="0" err="1" smtClean="0"/>
              <a:t>Git</a:t>
            </a:r>
            <a:r>
              <a:rPr lang="de-DE" dirty="0" smtClean="0"/>
              <a:t> &amp; Spike Solutions</a:t>
            </a:r>
            <a:endParaRPr lang="de-DE" dirty="0"/>
          </a:p>
        </p:txBody>
      </p:sp>
    </p:spTree>
    <p:extLst>
      <p:ext uri="{BB962C8B-B14F-4D97-AF65-F5344CB8AC3E}">
        <p14:creationId xmlns:p14="http://schemas.microsoft.com/office/powerpoint/2010/main" val="2929567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9"/>
          </p:nvPr>
        </p:nvSpPr>
        <p:spPr/>
        <p:txBody>
          <a:bodyPr/>
          <a:lstStyle/>
          <a:p>
            <a:r>
              <a:rPr lang="de-DE" dirty="0" err="1"/>
              <a:t>git</a:t>
            </a:r>
            <a:r>
              <a:rPr lang="de-DE" dirty="0"/>
              <a:t> </a:t>
            </a:r>
            <a:r>
              <a:rPr lang="de-DE" dirty="0" err="1"/>
              <a:t>commit</a:t>
            </a:r>
            <a:r>
              <a:rPr lang="de-DE" dirty="0"/>
              <a:t> –m </a:t>
            </a:r>
            <a:r>
              <a:rPr lang="de-DE" dirty="0" smtClean="0"/>
              <a:t>“&lt;Commit Nachricht&gt;“</a:t>
            </a:r>
            <a:endParaRPr lang="de-DE" dirty="0"/>
          </a:p>
          <a:p>
            <a:pPr lvl="1"/>
            <a:r>
              <a:rPr lang="de-DE" dirty="0" smtClean="0"/>
              <a:t>Bestätigen der </a:t>
            </a:r>
            <a:r>
              <a:rPr lang="de-DE" dirty="0"/>
              <a:t>Änderungen (modifizierte, hinzugefügte und gelöschte Dateien) gegenüber des lokalen Git </a:t>
            </a:r>
            <a:r>
              <a:rPr lang="de-DE" dirty="0" smtClean="0"/>
              <a:t>Repository</a:t>
            </a:r>
          </a:p>
          <a:p>
            <a:pPr lvl="1"/>
            <a:endParaRPr lang="de-DE" dirty="0"/>
          </a:p>
          <a:p>
            <a:r>
              <a:rPr lang="de-DE" dirty="0" err="1" smtClean="0"/>
              <a:t>git</a:t>
            </a:r>
            <a:r>
              <a:rPr lang="de-DE" dirty="0" smtClean="0"/>
              <a:t> </a:t>
            </a:r>
            <a:r>
              <a:rPr lang="de-DE" dirty="0" err="1" smtClean="0"/>
              <a:t>status</a:t>
            </a:r>
            <a:r>
              <a:rPr lang="de-DE" dirty="0" smtClean="0"/>
              <a:t> </a:t>
            </a:r>
            <a:endParaRPr lang="de-DE" dirty="0"/>
          </a:p>
          <a:p>
            <a:pPr lvl="1"/>
            <a:r>
              <a:rPr lang="de-DE" dirty="0" smtClean="0"/>
              <a:t>Zeigt die getätigten Änderungen (nicht </a:t>
            </a:r>
            <a:r>
              <a:rPr lang="de-DE" dirty="0" err="1" smtClean="0"/>
              <a:t>commited</a:t>
            </a:r>
            <a:r>
              <a:rPr lang="de-DE" dirty="0" smtClean="0"/>
              <a:t>) an</a:t>
            </a:r>
          </a:p>
          <a:p>
            <a:pPr lvl="1" indent="0">
              <a:buNone/>
            </a:pPr>
            <a:r>
              <a:rPr lang="de-DE" dirty="0" smtClean="0"/>
              <a:t> </a:t>
            </a:r>
            <a:endParaRPr lang="de-DE" dirty="0"/>
          </a:p>
          <a:p>
            <a:r>
              <a:rPr lang="de-DE" altLang="de-DE" dirty="0" err="1"/>
              <a:t>git</a:t>
            </a:r>
            <a:r>
              <a:rPr lang="de-DE" altLang="de-DE" dirty="0"/>
              <a:t> </a:t>
            </a:r>
            <a:r>
              <a:rPr lang="de-DE" altLang="de-DE" dirty="0" smtClean="0"/>
              <a:t>push</a:t>
            </a:r>
            <a:endParaRPr lang="de-DE" altLang="de-DE" dirty="0"/>
          </a:p>
          <a:p>
            <a:pPr lvl="1"/>
            <a:r>
              <a:rPr lang="de-DE" dirty="0"/>
              <a:t>Übertragen der </a:t>
            </a:r>
            <a:r>
              <a:rPr lang="de-DE" dirty="0" err="1"/>
              <a:t>Commits</a:t>
            </a:r>
            <a:r>
              <a:rPr lang="de-DE" dirty="0"/>
              <a:t> an das Master Repository </a:t>
            </a:r>
            <a:r>
              <a:rPr lang="de-DE" dirty="0" smtClean="0"/>
              <a:t>im aktuellen </a:t>
            </a:r>
            <a:r>
              <a:rPr lang="de-DE" dirty="0" err="1" smtClean="0"/>
              <a:t>Branch</a:t>
            </a:r>
            <a:endParaRPr lang="de-DE" dirty="0"/>
          </a:p>
          <a:p>
            <a:endParaRPr lang="de-DE" dirty="0"/>
          </a:p>
        </p:txBody>
      </p:sp>
      <p:sp>
        <p:nvSpPr>
          <p:cNvPr id="3" name="Titel 2"/>
          <p:cNvSpPr>
            <a:spLocks noGrp="1"/>
          </p:cNvSpPr>
          <p:nvPr>
            <p:ph type="title"/>
          </p:nvPr>
        </p:nvSpPr>
        <p:spPr/>
        <p:txBody>
          <a:bodyPr>
            <a:normAutofit fontScale="90000"/>
          </a:bodyPr>
          <a:lstStyle/>
          <a:p>
            <a:r>
              <a:rPr lang="de-DE" dirty="0" smtClean="0"/>
              <a:t>Wichtigste </a:t>
            </a:r>
            <a:r>
              <a:rPr lang="de-DE" dirty="0"/>
              <a:t>Befehle</a:t>
            </a:r>
          </a:p>
        </p:txBody>
      </p:sp>
      <p:sp>
        <p:nvSpPr>
          <p:cNvPr id="4" name="Untertitel 3"/>
          <p:cNvSpPr>
            <a:spLocks noGrp="1"/>
          </p:cNvSpPr>
          <p:nvPr>
            <p:ph type="subTitle" idx="1"/>
          </p:nvPr>
        </p:nvSpPr>
        <p:spPr/>
        <p:txBody>
          <a:bodyPr>
            <a:normAutofit lnSpcReduction="10000"/>
          </a:bodyPr>
          <a:lstStyle/>
          <a:p>
            <a:r>
              <a:rPr lang="de-DE" dirty="0" smtClean="0"/>
              <a:t>Workflow</a:t>
            </a:r>
            <a:endParaRPr lang="de-DE" dirty="0"/>
          </a:p>
        </p:txBody>
      </p:sp>
      <p:sp>
        <p:nvSpPr>
          <p:cNvPr id="5" name="Foliennummernplatzhalter 4"/>
          <p:cNvSpPr>
            <a:spLocks noGrp="1"/>
          </p:cNvSpPr>
          <p:nvPr>
            <p:ph type="sldNum" sz="quarter" idx="4"/>
          </p:nvPr>
        </p:nvSpPr>
        <p:spPr/>
        <p:txBody>
          <a:bodyPr/>
          <a:lstStyle/>
          <a:p>
            <a:fld id="{F777D48D-F22C-624F-9C01-7CDA9A361691}" type="slidenum">
              <a:rPr lang="de-DE" smtClean="0"/>
              <a:pPr/>
              <a:t>10</a:t>
            </a:fld>
            <a:endParaRPr lang="de-DE" dirty="0"/>
          </a:p>
        </p:txBody>
      </p:sp>
      <p:sp>
        <p:nvSpPr>
          <p:cNvPr id="6" name="Textplatzhalter 2"/>
          <p:cNvSpPr txBox="1">
            <a:spLocks/>
          </p:cNvSpPr>
          <p:nvPr/>
        </p:nvSpPr>
        <p:spPr>
          <a:xfrm>
            <a:off x="6326585" y="155610"/>
            <a:ext cx="1853587" cy="1290802"/>
          </a:xfrm>
          <a:prstGeom prst="rect">
            <a:avLst/>
          </a:prstGeom>
        </p:spPr>
        <p:txBody>
          <a:bodyPr vert="horz" lIns="0" tIns="0" rIns="0" bIns="0" rtlCol="0">
            <a:normAutofit fontScale="47500" lnSpcReduction="20000"/>
          </a:bodyPr>
          <a:lstStyle>
            <a:lvl1pPr marL="0" indent="360000" algn="l" defTabSz="457200" rtl="0" eaLnBrk="1" latinLnBrk="0" hangingPunct="1">
              <a:lnSpc>
                <a:spcPct val="150000"/>
              </a:lnSpc>
              <a:spcBef>
                <a:spcPts val="0"/>
              </a:spcBef>
              <a:buSzPct val="100000"/>
              <a:buFontTx/>
              <a:buBlip>
                <a:blip r:embed="rId2"/>
              </a:buBlip>
              <a:defRPr sz="1800" b="1" kern="0">
                <a:solidFill>
                  <a:schemeClr val="tx1"/>
                </a:solidFill>
                <a:latin typeface="+mn-lt"/>
                <a:ea typeface="+mn-ea"/>
                <a:cs typeface="+mn-cs"/>
              </a:defRPr>
            </a:lvl1pPr>
            <a:lvl2pPr marL="36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2pPr>
            <a:lvl3pPr marL="72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3pPr>
            <a:lvl4pPr marL="108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4pPr>
            <a:lvl5pPr marL="144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de-DE" dirty="0" smtClean="0">
                <a:solidFill>
                  <a:schemeClr val="bg1">
                    <a:lumMod val="85000"/>
                  </a:schemeClr>
                </a:solidFill>
              </a:rPr>
              <a:t>Was ist </a:t>
            </a:r>
            <a:r>
              <a:rPr lang="de-DE" dirty="0" err="1" smtClean="0">
                <a:solidFill>
                  <a:schemeClr val="bg1">
                    <a:lumMod val="85000"/>
                  </a:schemeClr>
                </a:solidFill>
              </a:rPr>
              <a:t>Git</a:t>
            </a:r>
            <a:endParaRPr lang="de-DE" dirty="0" smtClean="0">
              <a:solidFill>
                <a:schemeClr val="bg1">
                  <a:lumMod val="85000"/>
                </a:schemeClr>
              </a:solidFill>
            </a:endParaRPr>
          </a:p>
          <a:p>
            <a:pPr indent="0">
              <a:buNone/>
            </a:pPr>
            <a:r>
              <a:rPr lang="de-DE" dirty="0" smtClean="0">
                <a:solidFill>
                  <a:schemeClr val="bg1">
                    <a:lumMod val="85000"/>
                  </a:schemeClr>
                </a:solidFill>
              </a:rPr>
              <a:t>Snapshots, nicht </a:t>
            </a:r>
            <a:r>
              <a:rPr lang="de-DE" dirty="0" err="1" smtClean="0">
                <a:solidFill>
                  <a:schemeClr val="bg1">
                    <a:lumMod val="85000"/>
                  </a:schemeClr>
                </a:solidFill>
              </a:rPr>
              <a:t>Diffs</a:t>
            </a:r>
            <a:endParaRPr lang="de-DE" dirty="0" smtClean="0">
              <a:solidFill>
                <a:schemeClr val="bg1">
                  <a:lumMod val="85000"/>
                </a:schemeClr>
              </a:solidFill>
            </a:endParaRPr>
          </a:p>
          <a:p>
            <a:pPr indent="0">
              <a:buNone/>
            </a:pPr>
            <a:r>
              <a:rPr lang="de-DE" dirty="0" smtClean="0">
                <a:solidFill>
                  <a:schemeClr val="bg1">
                    <a:lumMod val="85000"/>
                  </a:schemeClr>
                </a:solidFill>
              </a:rPr>
              <a:t>Die drei Zustände in </a:t>
            </a:r>
            <a:r>
              <a:rPr lang="de-DE" dirty="0" err="1" smtClean="0">
                <a:solidFill>
                  <a:schemeClr val="bg1">
                    <a:lumMod val="85000"/>
                  </a:schemeClr>
                </a:solidFill>
              </a:rPr>
              <a:t>Git</a:t>
            </a:r>
            <a:endParaRPr lang="de-DE" dirty="0" smtClean="0">
              <a:solidFill>
                <a:schemeClr val="bg1">
                  <a:lumMod val="85000"/>
                </a:schemeClr>
              </a:solidFill>
            </a:endParaRPr>
          </a:p>
          <a:p>
            <a:pPr indent="0">
              <a:buNone/>
            </a:pPr>
            <a:r>
              <a:rPr lang="de-DE" dirty="0" err="1">
                <a:solidFill>
                  <a:schemeClr val="bg1">
                    <a:lumMod val="85000"/>
                  </a:schemeClr>
                </a:solidFill>
              </a:rPr>
              <a:t>Git</a:t>
            </a:r>
            <a:r>
              <a:rPr lang="de-DE" dirty="0">
                <a:solidFill>
                  <a:schemeClr val="bg1">
                    <a:lumMod val="85000"/>
                  </a:schemeClr>
                </a:solidFill>
              </a:rPr>
              <a:t> </a:t>
            </a:r>
            <a:r>
              <a:rPr lang="de-DE" dirty="0" smtClean="0">
                <a:solidFill>
                  <a:schemeClr val="bg1">
                    <a:lumMod val="85000"/>
                  </a:schemeClr>
                </a:solidFill>
              </a:rPr>
              <a:t>Grundkonfiguration</a:t>
            </a:r>
          </a:p>
          <a:p>
            <a:pPr indent="0">
              <a:buNone/>
            </a:pPr>
            <a:r>
              <a:rPr lang="de-DE" dirty="0" smtClean="0">
                <a:solidFill>
                  <a:schemeClr val="bg1">
                    <a:lumMod val="50000"/>
                  </a:schemeClr>
                </a:solidFill>
              </a:rPr>
              <a:t>Wichtigste Befehle</a:t>
            </a:r>
          </a:p>
          <a:p>
            <a:pPr indent="0">
              <a:buNone/>
            </a:pPr>
            <a:r>
              <a:rPr lang="de-DE" dirty="0" err="1" smtClean="0">
                <a:solidFill>
                  <a:schemeClr val="bg1">
                    <a:lumMod val="85000"/>
                  </a:schemeClr>
                </a:solidFill>
              </a:rPr>
              <a:t>Branches</a:t>
            </a:r>
            <a:endParaRPr lang="de-DE" dirty="0" smtClean="0">
              <a:solidFill>
                <a:schemeClr val="bg1">
                  <a:lumMod val="85000"/>
                </a:schemeClr>
              </a:solidFill>
            </a:endParaRPr>
          </a:p>
          <a:p>
            <a:pPr indent="0">
              <a:buNone/>
            </a:pPr>
            <a:r>
              <a:rPr lang="de-DE" dirty="0" smtClean="0">
                <a:solidFill>
                  <a:schemeClr val="bg1">
                    <a:lumMod val="85000"/>
                  </a:schemeClr>
                </a:solidFill>
              </a:rPr>
              <a:t>Spike Solutions</a:t>
            </a:r>
            <a:endParaRPr lang="de-DE" dirty="0">
              <a:solidFill>
                <a:schemeClr val="bg1">
                  <a:lumMod val="85000"/>
                </a:schemeClr>
              </a:solidFill>
            </a:endParaRPr>
          </a:p>
        </p:txBody>
      </p:sp>
    </p:spTree>
    <p:extLst>
      <p:ext uri="{BB962C8B-B14F-4D97-AF65-F5344CB8AC3E}">
        <p14:creationId xmlns:p14="http://schemas.microsoft.com/office/powerpoint/2010/main" val="4220624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9"/>
          </p:nvPr>
        </p:nvSpPr>
        <p:spPr/>
        <p:txBody>
          <a:bodyPr/>
          <a:lstStyle/>
          <a:p>
            <a:r>
              <a:rPr lang="de-DE" dirty="0" err="1"/>
              <a:t>g</a:t>
            </a:r>
            <a:r>
              <a:rPr lang="de-DE" dirty="0" err="1" smtClean="0"/>
              <a:t>it</a:t>
            </a:r>
            <a:r>
              <a:rPr lang="de-DE" dirty="0" smtClean="0"/>
              <a:t> pull</a:t>
            </a:r>
          </a:p>
          <a:p>
            <a:pPr lvl="1"/>
            <a:r>
              <a:rPr lang="de-DE" dirty="0" smtClean="0"/>
              <a:t>Aktualisiert das lokale Repository mit den neuesten Änderungen</a:t>
            </a:r>
          </a:p>
          <a:p>
            <a:endParaRPr lang="de-DE" dirty="0" smtClean="0"/>
          </a:p>
          <a:p>
            <a:r>
              <a:rPr lang="de-DE" dirty="0" err="1"/>
              <a:t>g</a:t>
            </a:r>
            <a:r>
              <a:rPr lang="de-DE" dirty="0" err="1" smtClean="0"/>
              <a:t>it</a:t>
            </a:r>
            <a:r>
              <a:rPr lang="de-DE" dirty="0" smtClean="0"/>
              <a:t> </a:t>
            </a:r>
            <a:r>
              <a:rPr lang="de-DE" dirty="0" err="1" smtClean="0"/>
              <a:t>branch</a:t>
            </a:r>
            <a:r>
              <a:rPr lang="de-DE" dirty="0" smtClean="0"/>
              <a:t> &lt;</a:t>
            </a:r>
            <a:r>
              <a:rPr lang="de-DE" dirty="0" err="1" smtClean="0"/>
              <a:t>name</a:t>
            </a:r>
            <a:r>
              <a:rPr lang="de-DE" dirty="0" smtClean="0"/>
              <a:t>&gt;</a:t>
            </a:r>
          </a:p>
          <a:p>
            <a:pPr lvl="1"/>
            <a:r>
              <a:rPr lang="de-DE" dirty="0" smtClean="0"/>
              <a:t>Erstellen einer neuen </a:t>
            </a:r>
            <a:r>
              <a:rPr lang="de-DE" dirty="0" err="1" smtClean="0"/>
              <a:t>Branch</a:t>
            </a:r>
            <a:endParaRPr lang="de-DE" dirty="0" smtClean="0"/>
          </a:p>
          <a:p>
            <a:pPr lvl="1"/>
            <a:endParaRPr lang="de-DE" dirty="0" smtClean="0"/>
          </a:p>
          <a:p>
            <a:r>
              <a:rPr lang="de-DE" dirty="0" err="1" smtClean="0"/>
              <a:t>git</a:t>
            </a:r>
            <a:r>
              <a:rPr lang="de-DE" dirty="0" smtClean="0"/>
              <a:t> </a:t>
            </a:r>
            <a:r>
              <a:rPr lang="de-DE" dirty="0" err="1" smtClean="0"/>
              <a:t>checkout</a:t>
            </a:r>
            <a:r>
              <a:rPr lang="de-DE" dirty="0" smtClean="0"/>
              <a:t> &lt;</a:t>
            </a:r>
            <a:r>
              <a:rPr lang="de-DE" dirty="0" err="1" smtClean="0"/>
              <a:t>ziel_branch</a:t>
            </a:r>
            <a:r>
              <a:rPr lang="de-DE" dirty="0" smtClean="0"/>
              <a:t>&gt;</a:t>
            </a:r>
          </a:p>
          <a:p>
            <a:pPr lvl="1"/>
            <a:r>
              <a:rPr lang="de-DE" dirty="0" smtClean="0"/>
              <a:t>Wechselt in die </a:t>
            </a:r>
            <a:r>
              <a:rPr lang="de-DE" dirty="0" err="1" smtClean="0"/>
              <a:t>Branch</a:t>
            </a:r>
            <a:endParaRPr lang="de-DE" dirty="0" smtClean="0"/>
          </a:p>
          <a:p>
            <a:pPr lvl="1" indent="0">
              <a:buNone/>
            </a:pPr>
            <a:endParaRPr lang="de-DE" dirty="0"/>
          </a:p>
          <a:p>
            <a:pPr lvl="0"/>
            <a:r>
              <a:rPr lang="de-DE" altLang="de-DE" dirty="0" err="1"/>
              <a:t>git</a:t>
            </a:r>
            <a:r>
              <a:rPr lang="de-DE" altLang="de-DE" dirty="0"/>
              <a:t> </a:t>
            </a:r>
            <a:r>
              <a:rPr lang="de-DE" altLang="de-DE" dirty="0" err="1"/>
              <a:t>diff</a:t>
            </a:r>
            <a:r>
              <a:rPr lang="de-DE" altLang="de-DE" dirty="0"/>
              <a:t> &lt;</a:t>
            </a:r>
            <a:r>
              <a:rPr lang="de-DE" altLang="de-DE" dirty="0" err="1"/>
              <a:t>quell_branch</a:t>
            </a:r>
            <a:r>
              <a:rPr lang="de-DE" altLang="de-DE" dirty="0"/>
              <a:t>&gt; &lt;</a:t>
            </a:r>
            <a:r>
              <a:rPr lang="de-DE" altLang="de-DE" dirty="0" err="1"/>
              <a:t>ziel_branch</a:t>
            </a:r>
            <a:r>
              <a:rPr lang="de-DE" altLang="de-DE" dirty="0"/>
              <a:t>&gt; </a:t>
            </a:r>
            <a:endParaRPr lang="de-DE" altLang="de-DE" dirty="0" smtClean="0"/>
          </a:p>
          <a:p>
            <a:pPr lvl="1"/>
            <a:r>
              <a:rPr lang="de-DE" altLang="de-DE" dirty="0" smtClean="0"/>
              <a:t>Zeigt die Differenzen zweier Branches (vergleichbare Syntax bei </a:t>
            </a:r>
            <a:r>
              <a:rPr lang="de-DE" altLang="de-DE" dirty="0" err="1" smtClean="0"/>
              <a:t>commits</a:t>
            </a:r>
            <a:r>
              <a:rPr lang="de-DE" altLang="de-DE" dirty="0" smtClean="0"/>
              <a:t>)</a:t>
            </a:r>
            <a:endParaRPr lang="de-DE" altLang="de-DE" dirty="0"/>
          </a:p>
          <a:p>
            <a:endParaRPr lang="de-DE" dirty="0" smtClean="0"/>
          </a:p>
          <a:p>
            <a:endParaRPr lang="de-DE" dirty="0"/>
          </a:p>
          <a:p>
            <a:endParaRPr lang="de-DE" dirty="0"/>
          </a:p>
        </p:txBody>
      </p:sp>
      <p:sp>
        <p:nvSpPr>
          <p:cNvPr id="3" name="Titel 2"/>
          <p:cNvSpPr>
            <a:spLocks noGrp="1"/>
          </p:cNvSpPr>
          <p:nvPr>
            <p:ph type="title"/>
          </p:nvPr>
        </p:nvSpPr>
        <p:spPr/>
        <p:txBody>
          <a:bodyPr>
            <a:normAutofit fontScale="90000"/>
          </a:bodyPr>
          <a:lstStyle/>
          <a:p>
            <a:r>
              <a:rPr lang="de-DE" dirty="0" smtClean="0"/>
              <a:t>Wichtigste </a:t>
            </a:r>
            <a:r>
              <a:rPr lang="de-DE" dirty="0"/>
              <a:t>Befehle</a:t>
            </a:r>
          </a:p>
        </p:txBody>
      </p:sp>
      <p:sp>
        <p:nvSpPr>
          <p:cNvPr id="4" name="Untertitel 3"/>
          <p:cNvSpPr>
            <a:spLocks noGrp="1"/>
          </p:cNvSpPr>
          <p:nvPr>
            <p:ph type="subTitle" idx="1"/>
          </p:nvPr>
        </p:nvSpPr>
        <p:spPr/>
        <p:txBody>
          <a:bodyPr>
            <a:normAutofit lnSpcReduction="10000"/>
          </a:bodyPr>
          <a:lstStyle/>
          <a:p>
            <a:r>
              <a:rPr lang="de-DE" dirty="0" smtClean="0"/>
              <a:t>Workflow</a:t>
            </a:r>
            <a:endParaRPr lang="de-DE" dirty="0"/>
          </a:p>
        </p:txBody>
      </p:sp>
      <p:sp>
        <p:nvSpPr>
          <p:cNvPr id="5" name="Foliennummernplatzhalter 4"/>
          <p:cNvSpPr>
            <a:spLocks noGrp="1"/>
          </p:cNvSpPr>
          <p:nvPr>
            <p:ph type="sldNum" sz="quarter" idx="4"/>
          </p:nvPr>
        </p:nvSpPr>
        <p:spPr/>
        <p:txBody>
          <a:bodyPr/>
          <a:lstStyle/>
          <a:p>
            <a:fld id="{F777D48D-F22C-624F-9C01-7CDA9A361691}" type="slidenum">
              <a:rPr lang="de-DE" smtClean="0"/>
              <a:pPr/>
              <a:t>11</a:t>
            </a:fld>
            <a:endParaRPr lang="de-DE" dirty="0"/>
          </a:p>
        </p:txBody>
      </p:sp>
      <p:sp>
        <p:nvSpPr>
          <p:cNvPr id="6" name="Textplatzhalter 2"/>
          <p:cNvSpPr txBox="1">
            <a:spLocks/>
          </p:cNvSpPr>
          <p:nvPr/>
        </p:nvSpPr>
        <p:spPr>
          <a:xfrm>
            <a:off x="6326585" y="155610"/>
            <a:ext cx="1853587" cy="1290802"/>
          </a:xfrm>
          <a:prstGeom prst="rect">
            <a:avLst/>
          </a:prstGeom>
        </p:spPr>
        <p:txBody>
          <a:bodyPr vert="horz" lIns="0" tIns="0" rIns="0" bIns="0" rtlCol="0">
            <a:normAutofit fontScale="47500" lnSpcReduction="20000"/>
          </a:bodyPr>
          <a:lstStyle>
            <a:lvl1pPr marL="0" indent="360000" algn="l" defTabSz="457200" rtl="0" eaLnBrk="1" latinLnBrk="0" hangingPunct="1">
              <a:lnSpc>
                <a:spcPct val="150000"/>
              </a:lnSpc>
              <a:spcBef>
                <a:spcPts val="0"/>
              </a:spcBef>
              <a:buSzPct val="100000"/>
              <a:buFontTx/>
              <a:buBlip>
                <a:blip r:embed="rId2"/>
              </a:buBlip>
              <a:defRPr sz="1800" b="1" kern="0">
                <a:solidFill>
                  <a:schemeClr val="tx1"/>
                </a:solidFill>
                <a:latin typeface="+mn-lt"/>
                <a:ea typeface="+mn-ea"/>
                <a:cs typeface="+mn-cs"/>
              </a:defRPr>
            </a:lvl1pPr>
            <a:lvl2pPr marL="36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2pPr>
            <a:lvl3pPr marL="72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3pPr>
            <a:lvl4pPr marL="108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4pPr>
            <a:lvl5pPr marL="144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de-DE" dirty="0" smtClean="0">
                <a:solidFill>
                  <a:schemeClr val="bg1">
                    <a:lumMod val="85000"/>
                  </a:schemeClr>
                </a:solidFill>
              </a:rPr>
              <a:t>Was ist </a:t>
            </a:r>
            <a:r>
              <a:rPr lang="de-DE" dirty="0" err="1" smtClean="0">
                <a:solidFill>
                  <a:schemeClr val="bg1">
                    <a:lumMod val="85000"/>
                  </a:schemeClr>
                </a:solidFill>
              </a:rPr>
              <a:t>Git</a:t>
            </a:r>
            <a:endParaRPr lang="de-DE" dirty="0" smtClean="0">
              <a:solidFill>
                <a:schemeClr val="bg1">
                  <a:lumMod val="85000"/>
                </a:schemeClr>
              </a:solidFill>
            </a:endParaRPr>
          </a:p>
          <a:p>
            <a:pPr indent="0">
              <a:buNone/>
            </a:pPr>
            <a:r>
              <a:rPr lang="de-DE" dirty="0" smtClean="0">
                <a:solidFill>
                  <a:schemeClr val="bg1">
                    <a:lumMod val="85000"/>
                  </a:schemeClr>
                </a:solidFill>
              </a:rPr>
              <a:t>Snapshots, nicht </a:t>
            </a:r>
            <a:r>
              <a:rPr lang="de-DE" dirty="0" err="1" smtClean="0">
                <a:solidFill>
                  <a:schemeClr val="bg1">
                    <a:lumMod val="85000"/>
                  </a:schemeClr>
                </a:solidFill>
              </a:rPr>
              <a:t>Diffs</a:t>
            </a:r>
            <a:endParaRPr lang="de-DE" dirty="0" smtClean="0">
              <a:solidFill>
                <a:schemeClr val="bg1">
                  <a:lumMod val="85000"/>
                </a:schemeClr>
              </a:solidFill>
            </a:endParaRPr>
          </a:p>
          <a:p>
            <a:pPr indent="0">
              <a:buNone/>
            </a:pPr>
            <a:r>
              <a:rPr lang="de-DE" dirty="0" smtClean="0">
                <a:solidFill>
                  <a:schemeClr val="bg1">
                    <a:lumMod val="85000"/>
                  </a:schemeClr>
                </a:solidFill>
              </a:rPr>
              <a:t>Die drei Zustände in </a:t>
            </a:r>
            <a:r>
              <a:rPr lang="de-DE" dirty="0" err="1" smtClean="0">
                <a:solidFill>
                  <a:schemeClr val="bg1">
                    <a:lumMod val="85000"/>
                  </a:schemeClr>
                </a:solidFill>
              </a:rPr>
              <a:t>Git</a:t>
            </a:r>
            <a:endParaRPr lang="de-DE" dirty="0" smtClean="0">
              <a:solidFill>
                <a:schemeClr val="bg1">
                  <a:lumMod val="85000"/>
                </a:schemeClr>
              </a:solidFill>
            </a:endParaRPr>
          </a:p>
          <a:p>
            <a:pPr indent="0">
              <a:buNone/>
            </a:pPr>
            <a:r>
              <a:rPr lang="de-DE" dirty="0" err="1">
                <a:solidFill>
                  <a:schemeClr val="bg1">
                    <a:lumMod val="85000"/>
                  </a:schemeClr>
                </a:solidFill>
              </a:rPr>
              <a:t>Git</a:t>
            </a:r>
            <a:r>
              <a:rPr lang="de-DE" dirty="0">
                <a:solidFill>
                  <a:schemeClr val="bg1">
                    <a:lumMod val="85000"/>
                  </a:schemeClr>
                </a:solidFill>
              </a:rPr>
              <a:t> Grundkonfiguration</a:t>
            </a:r>
          </a:p>
          <a:p>
            <a:pPr indent="0">
              <a:buNone/>
            </a:pPr>
            <a:r>
              <a:rPr lang="de-DE" dirty="0" smtClean="0">
                <a:solidFill>
                  <a:schemeClr val="bg1">
                    <a:lumMod val="50000"/>
                  </a:schemeClr>
                </a:solidFill>
              </a:rPr>
              <a:t>Wichtigste Befehle</a:t>
            </a:r>
          </a:p>
          <a:p>
            <a:pPr indent="0">
              <a:buNone/>
            </a:pPr>
            <a:r>
              <a:rPr lang="de-DE" dirty="0" err="1" smtClean="0">
                <a:solidFill>
                  <a:schemeClr val="bg1">
                    <a:lumMod val="85000"/>
                  </a:schemeClr>
                </a:solidFill>
              </a:rPr>
              <a:t>Branches</a:t>
            </a:r>
            <a:endParaRPr lang="de-DE" dirty="0" smtClean="0">
              <a:solidFill>
                <a:schemeClr val="bg1">
                  <a:lumMod val="85000"/>
                </a:schemeClr>
              </a:solidFill>
            </a:endParaRPr>
          </a:p>
          <a:p>
            <a:pPr indent="0">
              <a:buNone/>
            </a:pPr>
            <a:r>
              <a:rPr lang="de-DE" dirty="0" smtClean="0">
                <a:solidFill>
                  <a:schemeClr val="bg1">
                    <a:lumMod val="85000"/>
                  </a:schemeClr>
                </a:solidFill>
              </a:rPr>
              <a:t>Spike Solutions</a:t>
            </a:r>
            <a:endParaRPr lang="de-DE" dirty="0">
              <a:solidFill>
                <a:schemeClr val="bg1">
                  <a:lumMod val="85000"/>
                </a:schemeClr>
              </a:solidFill>
            </a:endParaRPr>
          </a:p>
        </p:txBody>
      </p:sp>
    </p:spTree>
    <p:extLst>
      <p:ext uri="{BB962C8B-B14F-4D97-AF65-F5344CB8AC3E}">
        <p14:creationId xmlns:p14="http://schemas.microsoft.com/office/powerpoint/2010/main" val="1191540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9"/>
          </p:nvPr>
        </p:nvSpPr>
        <p:spPr/>
        <p:txBody>
          <a:bodyPr/>
          <a:lstStyle/>
          <a:p>
            <a:r>
              <a:rPr lang="de-DE" dirty="0" err="1" smtClean="0"/>
              <a:t>Branching</a:t>
            </a:r>
            <a:r>
              <a:rPr lang="de-DE" dirty="0" smtClean="0"/>
              <a:t> hilft dabei Tickets nach einem Ticket-Tracking-System</a:t>
            </a:r>
          </a:p>
          <a:p>
            <a:pPr indent="361950">
              <a:buNone/>
            </a:pPr>
            <a:r>
              <a:rPr lang="de-DE" dirty="0"/>
              <a:t>a</a:t>
            </a:r>
            <a:r>
              <a:rPr lang="de-DE" dirty="0" smtClean="0"/>
              <a:t>bzuarbeiten</a:t>
            </a:r>
          </a:p>
          <a:p>
            <a:r>
              <a:rPr lang="de-DE" dirty="0" smtClean="0"/>
              <a:t>Mit </a:t>
            </a:r>
            <a:r>
              <a:rPr lang="de-DE" dirty="0" smtClean="0">
                <a:solidFill>
                  <a:srgbClr val="FF0000"/>
                </a:solidFill>
              </a:rPr>
              <a:t>Git </a:t>
            </a:r>
            <a:r>
              <a:rPr lang="de-DE" dirty="0" err="1" smtClean="0">
                <a:solidFill>
                  <a:srgbClr val="FF0000"/>
                </a:solidFill>
              </a:rPr>
              <a:t>checkout</a:t>
            </a:r>
            <a:r>
              <a:rPr lang="de-DE" dirty="0" smtClean="0">
                <a:solidFill>
                  <a:srgbClr val="FF0000"/>
                </a:solidFill>
              </a:rPr>
              <a:t> –b &lt;</a:t>
            </a:r>
            <a:r>
              <a:rPr lang="de-DE" dirty="0" err="1" smtClean="0">
                <a:solidFill>
                  <a:srgbClr val="FF0000"/>
                </a:solidFill>
              </a:rPr>
              <a:t>newBranchName</a:t>
            </a:r>
            <a:r>
              <a:rPr lang="de-DE" dirty="0" smtClean="0">
                <a:solidFill>
                  <a:srgbClr val="FF0000"/>
                </a:solidFill>
              </a:rPr>
              <a:t>&gt;</a:t>
            </a:r>
            <a:r>
              <a:rPr lang="de-DE" dirty="0" smtClean="0"/>
              <a:t> erstellt man einen neuen </a:t>
            </a:r>
            <a:r>
              <a:rPr lang="de-DE" dirty="0" err="1" smtClean="0"/>
              <a:t>Branch</a:t>
            </a:r>
            <a:endParaRPr lang="de-DE" dirty="0" smtClean="0"/>
          </a:p>
          <a:p>
            <a:pPr indent="361950">
              <a:buNone/>
            </a:pPr>
            <a:r>
              <a:rPr lang="de-DE" dirty="0" smtClean="0"/>
              <a:t>und wechselt direkt vom aktuellen zum neu erstellten </a:t>
            </a:r>
            <a:r>
              <a:rPr lang="de-DE" dirty="0" err="1" smtClean="0"/>
              <a:t>Branch</a:t>
            </a:r>
            <a:r>
              <a:rPr lang="de-DE" dirty="0" smtClean="0"/>
              <a:t>.</a:t>
            </a:r>
          </a:p>
          <a:p>
            <a:pPr indent="361950">
              <a:buNone/>
              <a:tabLst>
                <a:tab pos="361950" algn="l"/>
              </a:tabLst>
            </a:pPr>
            <a:r>
              <a:rPr lang="de-DE" dirty="0" smtClean="0"/>
              <a:t>Nach dem Commit </a:t>
            </a:r>
            <a:r>
              <a:rPr lang="de-DE" dirty="0"/>
              <a:t>wechselt man wieder </a:t>
            </a:r>
            <a:r>
              <a:rPr lang="de-DE" dirty="0" smtClean="0"/>
              <a:t>zum Master (</a:t>
            </a:r>
            <a:r>
              <a:rPr lang="de-DE" dirty="0" err="1" smtClean="0"/>
              <a:t>git</a:t>
            </a:r>
            <a:r>
              <a:rPr lang="de-DE" dirty="0" smtClean="0"/>
              <a:t> </a:t>
            </a:r>
            <a:r>
              <a:rPr lang="de-DE" dirty="0" err="1" smtClean="0"/>
              <a:t>checkout</a:t>
            </a:r>
            <a:r>
              <a:rPr lang="de-DE" dirty="0" smtClean="0"/>
              <a:t> </a:t>
            </a:r>
            <a:r>
              <a:rPr lang="de-DE" dirty="0"/>
              <a:t>	</a:t>
            </a:r>
            <a:r>
              <a:rPr lang="de-DE" dirty="0" err="1" smtClean="0"/>
              <a:t>master</a:t>
            </a:r>
            <a:r>
              <a:rPr lang="de-DE" dirty="0" smtClean="0"/>
              <a:t>) und </a:t>
            </a:r>
            <a:r>
              <a:rPr lang="de-DE" dirty="0" err="1" smtClean="0"/>
              <a:t>merged</a:t>
            </a:r>
            <a:r>
              <a:rPr lang="de-DE" dirty="0" smtClean="0"/>
              <a:t> mit der eben angelegten </a:t>
            </a:r>
            <a:r>
              <a:rPr lang="de-DE" dirty="0" err="1" smtClean="0"/>
              <a:t>Branch</a:t>
            </a:r>
            <a:r>
              <a:rPr lang="de-DE" dirty="0" smtClean="0"/>
              <a:t>.</a:t>
            </a:r>
          </a:p>
          <a:p>
            <a:pPr indent="361950">
              <a:buNone/>
            </a:pPr>
            <a:r>
              <a:rPr lang="de-DE" dirty="0" smtClean="0"/>
              <a:t>(</a:t>
            </a:r>
            <a:r>
              <a:rPr lang="de-DE" dirty="0" err="1" smtClean="0"/>
              <a:t>git</a:t>
            </a:r>
            <a:r>
              <a:rPr lang="de-DE" dirty="0" smtClean="0"/>
              <a:t> </a:t>
            </a:r>
            <a:r>
              <a:rPr lang="de-DE" dirty="0" err="1" smtClean="0"/>
              <a:t>merge</a:t>
            </a:r>
            <a:r>
              <a:rPr lang="de-DE" dirty="0" smtClean="0"/>
              <a:t> &lt;</a:t>
            </a:r>
            <a:r>
              <a:rPr lang="de-DE" dirty="0" err="1" smtClean="0"/>
              <a:t>newBranchName</a:t>
            </a:r>
            <a:r>
              <a:rPr lang="de-DE" dirty="0" smtClean="0"/>
              <a:t>&gt;)</a:t>
            </a:r>
          </a:p>
          <a:p>
            <a:pPr indent="0">
              <a:buNone/>
            </a:pPr>
            <a:endParaRPr lang="de-DE" dirty="0"/>
          </a:p>
        </p:txBody>
      </p:sp>
      <p:sp>
        <p:nvSpPr>
          <p:cNvPr id="3" name="Titel 2"/>
          <p:cNvSpPr>
            <a:spLocks noGrp="1"/>
          </p:cNvSpPr>
          <p:nvPr>
            <p:ph type="title"/>
          </p:nvPr>
        </p:nvSpPr>
        <p:spPr/>
        <p:txBody>
          <a:bodyPr>
            <a:normAutofit fontScale="90000"/>
          </a:bodyPr>
          <a:lstStyle/>
          <a:p>
            <a:r>
              <a:rPr lang="de-DE" dirty="0" err="1" smtClean="0"/>
              <a:t>Branches</a:t>
            </a:r>
            <a:endParaRPr lang="de-DE" dirty="0"/>
          </a:p>
        </p:txBody>
      </p:sp>
      <p:sp>
        <p:nvSpPr>
          <p:cNvPr id="5" name="Foliennummernplatzhalter 4"/>
          <p:cNvSpPr>
            <a:spLocks noGrp="1"/>
          </p:cNvSpPr>
          <p:nvPr>
            <p:ph type="sldNum" sz="quarter" idx="4"/>
          </p:nvPr>
        </p:nvSpPr>
        <p:spPr/>
        <p:txBody>
          <a:bodyPr/>
          <a:lstStyle/>
          <a:p>
            <a:fld id="{F777D48D-F22C-624F-9C01-7CDA9A361691}" type="slidenum">
              <a:rPr lang="de-DE" smtClean="0"/>
              <a:pPr/>
              <a:t>12</a:t>
            </a:fld>
            <a:endParaRPr lang="de-DE" dirty="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898" y="4667160"/>
            <a:ext cx="4747804" cy="1688108"/>
          </a:xfrm>
          <a:prstGeom prst="rect">
            <a:avLst/>
          </a:prstGeom>
        </p:spPr>
      </p:pic>
      <p:sp>
        <p:nvSpPr>
          <p:cNvPr id="7" name="Textplatzhalter 2"/>
          <p:cNvSpPr txBox="1">
            <a:spLocks/>
          </p:cNvSpPr>
          <p:nvPr/>
        </p:nvSpPr>
        <p:spPr>
          <a:xfrm>
            <a:off x="6326585" y="155610"/>
            <a:ext cx="1853587" cy="1290802"/>
          </a:xfrm>
          <a:prstGeom prst="rect">
            <a:avLst/>
          </a:prstGeom>
        </p:spPr>
        <p:txBody>
          <a:bodyPr vert="horz" lIns="0" tIns="0" rIns="0" bIns="0" rtlCol="0">
            <a:normAutofit fontScale="47500" lnSpcReduction="20000"/>
          </a:bodyPr>
          <a:lstStyle>
            <a:lvl1pPr marL="0" indent="360000" algn="l" defTabSz="457200" rtl="0" eaLnBrk="1" latinLnBrk="0" hangingPunct="1">
              <a:lnSpc>
                <a:spcPct val="150000"/>
              </a:lnSpc>
              <a:spcBef>
                <a:spcPts val="0"/>
              </a:spcBef>
              <a:buSzPct val="100000"/>
              <a:buFontTx/>
              <a:buBlip>
                <a:blip r:embed="rId3"/>
              </a:buBlip>
              <a:defRPr sz="1800" b="1" kern="0">
                <a:solidFill>
                  <a:schemeClr val="tx1"/>
                </a:solidFill>
                <a:latin typeface="+mn-lt"/>
                <a:ea typeface="+mn-ea"/>
                <a:cs typeface="+mn-cs"/>
              </a:defRPr>
            </a:lvl1pPr>
            <a:lvl2pPr marL="360000" indent="360000" algn="l" defTabSz="457200" rtl="0" eaLnBrk="1" latinLnBrk="0" hangingPunct="1">
              <a:lnSpc>
                <a:spcPct val="150000"/>
              </a:lnSpc>
              <a:spcBef>
                <a:spcPts val="0"/>
              </a:spcBef>
              <a:buSzPct val="100000"/>
              <a:buFontTx/>
              <a:buBlip>
                <a:blip r:embed="rId3"/>
              </a:buBlip>
              <a:defRPr sz="1800" kern="0">
                <a:solidFill>
                  <a:schemeClr val="tx1"/>
                </a:solidFill>
                <a:latin typeface="+mn-lt"/>
                <a:ea typeface="+mn-ea"/>
                <a:cs typeface="+mn-cs"/>
              </a:defRPr>
            </a:lvl2pPr>
            <a:lvl3pPr marL="720000" indent="360000" algn="l" defTabSz="457200" rtl="0" eaLnBrk="1" latinLnBrk="0" hangingPunct="1">
              <a:lnSpc>
                <a:spcPct val="150000"/>
              </a:lnSpc>
              <a:spcBef>
                <a:spcPts val="0"/>
              </a:spcBef>
              <a:buSzPct val="100000"/>
              <a:buFontTx/>
              <a:buBlip>
                <a:blip r:embed="rId3"/>
              </a:buBlip>
              <a:defRPr sz="1800" kern="0">
                <a:solidFill>
                  <a:schemeClr val="tx1"/>
                </a:solidFill>
                <a:latin typeface="+mn-lt"/>
                <a:ea typeface="+mn-ea"/>
                <a:cs typeface="+mn-cs"/>
              </a:defRPr>
            </a:lvl3pPr>
            <a:lvl4pPr marL="1080000" indent="360000" algn="l" defTabSz="457200" rtl="0" eaLnBrk="1" latinLnBrk="0" hangingPunct="1">
              <a:lnSpc>
                <a:spcPct val="150000"/>
              </a:lnSpc>
              <a:spcBef>
                <a:spcPts val="0"/>
              </a:spcBef>
              <a:buSzPct val="100000"/>
              <a:buFontTx/>
              <a:buBlip>
                <a:blip r:embed="rId3"/>
              </a:buBlip>
              <a:defRPr sz="1800" kern="0">
                <a:solidFill>
                  <a:schemeClr val="tx1"/>
                </a:solidFill>
                <a:latin typeface="+mn-lt"/>
                <a:ea typeface="+mn-ea"/>
                <a:cs typeface="+mn-cs"/>
              </a:defRPr>
            </a:lvl4pPr>
            <a:lvl5pPr marL="1440000" indent="360000" algn="l" defTabSz="457200" rtl="0" eaLnBrk="1" latinLnBrk="0" hangingPunct="1">
              <a:lnSpc>
                <a:spcPct val="150000"/>
              </a:lnSpc>
              <a:spcBef>
                <a:spcPts val="0"/>
              </a:spcBef>
              <a:buSzPct val="100000"/>
              <a:buFontTx/>
              <a:buBlip>
                <a:blip r:embed="rId3"/>
              </a:buBlip>
              <a:defRPr sz="1800" kern="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de-DE" dirty="0" smtClean="0">
                <a:solidFill>
                  <a:schemeClr val="bg1">
                    <a:lumMod val="85000"/>
                  </a:schemeClr>
                </a:solidFill>
              </a:rPr>
              <a:t>Was ist </a:t>
            </a:r>
            <a:r>
              <a:rPr lang="de-DE" dirty="0" err="1" smtClean="0">
                <a:solidFill>
                  <a:schemeClr val="bg1">
                    <a:lumMod val="85000"/>
                  </a:schemeClr>
                </a:solidFill>
              </a:rPr>
              <a:t>Git</a:t>
            </a:r>
            <a:endParaRPr lang="de-DE" dirty="0" smtClean="0">
              <a:solidFill>
                <a:schemeClr val="bg1">
                  <a:lumMod val="85000"/>
                </a:schemeClr>
              </a:solidFill>
            </a:endParaRPr>
          </a:p>
          <a:p>
            <a:pPr indent="0">
              <a:buNone/>
            </a:pPr>
            <a:r>
              <a:rPr lang="de-DE" dirty="0" smtClean="0">
                <a:solidFill>
                  <a:schemeClr val="bg1">
                    <a:lumMod val="85000"/>
                  </a:schemeClr>
                </a:solidFill>
              </a:rPr>
              <a:t>Snapshots, nicht </a:t>
            </a:r>
            <a:r>
              <a:rPr lang="de-DE" dirty="0" err="1" smtClean="0">
                <a:solidFill>
                  <a:schemeClr val="bg1">
                    <a:lumMod val="85000"/>
                  </a:schemeClr>
                </a:solidFill>
              </a:rPr>
              <a:t>Diffs</a:t>
            </a:r>
            <a:endParaRPr lang="de-DE" dirty="0" smtClean="0">
              <a:solidFill>
                <a:schemeClr val="bg1">
                  <a:lumMod val="85000"/>
                </a:schemeClr>
              </a:solidFill>
            </a:endParaRPr>
          </a:p>
          <a:p>
            <a:pPr indent="0">
              <a:buNone/>
            </a:pPr>
            <a:r>
              <a:rPr lang="de-DE" dirty="0" smtClean="0">
                <a:solidFill>
                  <a:schemeClr val="bg1">
                    <a:lumMod val="85000"/>
                  </a:schemeClr>
                </a:solidFill>
              </a:rPr>
              <a:t>Die drei Zustände in </a:t>
            </a:r>
            <a:r>
              <a:rPr lang="de-DE" dirty="0" err="1" smtClean="0">
                <a:solidFill>
                  <a:schemeClr val="bg1">
                    <a:lumMod val="85000"/>
                  </a:schemeClr>
                </a:solidFill>
              </a:rPr>
              <a:t>Git</a:t>
            </a:r>
            <a:endParaRPr lang="de-DE" dirty="0" smtClean="0">
              <a:solidFill>
                <a:schemeClr val="bg1">
                  <a:lumMod val="85000"/>
                </a:schemeClr>
              </a:solidFill>
            </a:endParaRPr>
          </a:p>
          <a:p>
            <a:pPr indent="0">
              <a:buNone/>
            </a:pPr>
            <a:r>
              <a:rPr lang="de-DE" dirty="0" err="1">
                <a:solidFill>
                  <a:schemeClr val="bg1">
                    <a:lumMod val="85000"/>
                  </a:schemeClr>
                </a:solidFill>
              </a:rPr>
              <a:t>Git</a:t>
            </a:r>
            <a:r>
              <a:rPr lang="de-DE" dirty="0">
                <a:solidFill>
                  <a:schemeClr val="bg1">
                    <a:lumMod val="85000"/>
                  </a:schemeClr>
                </a:solidFill>
              </a:rPr>
              <a:t> Grundkonfiguration</a:t>
            </a:r>
          </a:p>
          <a:p>
            <a:pPr indent="0">
              <a:buNone/>
            </a:pPr>
            <a:r>
              <a:rPr lang="de-DE" dirty="0" smtClean="0">
                <a:solidFill>
                  <a:schemeClr val="bg1">
                    <a:lumMod val="85000"/>
                  </a:schemeClr>
                </a:solidFill>
              </a:rPr>
              <a:t>Wichtigste Befehle</a:t>
            </a:r>
          </a:p>
          <a:p>
            <a:pPr indent="0">
              <a:buNone/>
            </a:pPr>
            <a:r>
              <a:rPr lang="de-DE" dirty="0" err="1" smtClean="0">
                <a:solidFill>
                  <a:schemeClr val="bg1">
                    <a:lumMod val="50000"/>
                  </a:schemeClr>
                </a:solidFill>
              </a:rPr>
              <a:t>Branches</a:t>
            </a:r>
            <a:endParaRPr lang="de-DE" dirty="0" smtClean="0">
              <a:solidFill>
                <a:schemeClr val="bg1">
                  <a:lumMod val="50000"/>
                </a:schemeClr>
              </a:solidFill>
            </a:endParaRPr>
          </a:p>
          <a:p>
            <a:pPr indent="0">
              <a:buNone/>
            </a:pPr>
            <a:r>
              <a:rPr lang="de-DE" dirty="0" smtClean="0">
                <a:solidFill>
                  <a:schemeClr val="bg1">
                    <a:lumMod val="85000"/>
                  </a:schemeClr>
                </a:solidFill>
              </a:rPr>
              <a:t>Spike Solutions</a:t>
            </a:r>
            <a:endParaRPr lang="de-DE" dirty="0">
              <a:solidFill>
                <a:schemeClr val="bg1">
                  <a:lumMod val="85000"/>
                </a:schemeClr>
              </a:solidFill>
            </a:endParaRPr>
          </a:p>
        </p:txBody>
      </p:sp>
    </p:spTree>
    <p:extLst>
      <p:ext uri="{BB962C8B-B14F-4D97-AF65-F5344CB8AC3E}">
        <p14:creationId xmlns:p14="http://schemas.microsoft.com/office/powerpoint/2010/main" val="7398224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9"/>
          </p:nvPr>
        </p:nvSpPr>
        <p:spPr/>
        <p:txBody>
          <a:bodyPr>
            <a:normAutofit fontScale="85000" lnSpcReduction="20000"/>
          </a:bodyPr>
          <a:lstStyle/>
          <a:p>
            <a:r>
              <a:rPr lang="de-DE" dirty="0" smtClean="0"/>
              <a:t>In einfachen Worten: Code Experiment / Try </a:t>
            </a:r>
            <a:r>
              <a:rPr lang="de-DE" dirty="0" err="1" smtClean="0"/>
              <a:t>and</a:t>
            </a:r>
            <a:r>
              <a:rPr lang="de-DE" dirty="0" smtClean="0"/>
              <a:t> Error</a:t>
            </a:r>
          </a:p>
          <a:p>
            <a:r>
              <a:rPr lang="de-DE" dirty="0" smtClean="0"/>
              <a:t>Grundidee: Entwickle nur so viel, wie du für die Beantwortung deiner Frage benötigst</a:t>
            </a:r>
          </a:p>
          <a:p>
            <a:r>
              <a:rPr lang="de-DE" dirty="0"/>
              <a:t>Kapselung der Spikes in eigene Branches, die nicht </a:t>
            </a:r>
            <a:r>
              <a:rPr lang="de-DE" dirty="0" err="1"/>
              <a:t>gemerged</a:t>
            </a:r>
            <a:r>
              <a:rPr lang="de-DE" dirty="0"/>
              <a:t> </a:t>
            </a:r>
            <a:r>
              <a:rPr lang="de-DE" dirty="0" smtClean="0"/>
              <a:t>werden</a:t>
            </a:r>
          </a:p>
          <a:p>
            <a:r>
              <a:rPr lang="de-DE" dirty="0" smtClean="0"/>
              <a:t>Beinhaltet Quick &amp; </a:t>
            </a:r>
            <a:r>
              <a:rPr lang="de-DE" dirty="0" err="1" smtClean="0"/>
              <a:t>Dirty</a:t>
            </a:r>
            <a:r>
              <a:rPr lang="de-DE" dirty="0" smtClean="0"/>
              <a:t> Code ohne Qualitätsrichtlinien</a:t>
            </a:r>
          </a:p>
          <a:p>
            <a:pPr indent="0">
              <a:buNone/>
            </a:pPr>
            <a:endParaRPr lang="de-DE" dirty="0" smtClean="0"/>
          </a:p>
          <a:p>
            <a:r>
              <a:rPr lang="de-DE" dirty="0" smtClean="0"/>
              <a:t>Anwendungsbeispiele sind:</a:t>
            </a:r>
          </a:p>
          <a:p>
            <a:pPr lvl="1"/>
            <a:r>
              <a:rPr lang="de-DE" dirty="0" smtClean="0"/>
              <a:t>Test der Reaktion von Aufrufen in unbekannten Frameworks </a:t>
            </a:r>
          </a:p>
          <a:p>
            <a:pPr lvl="1"/>
            <a:r>
              <a:rPr lang="de-DE" dirty="0" smtClean="0"/>
              <a:t>Test von Kontrollflüssen in unbekannten Frameworks</a:t>
            </a:r>
          </a:p>
          <a:p>
            <a:pPr lvl="1" indent="0">
              <a:buNone/>
            </a:pPr>
            <a:endParaRPr lang="de-DE" dirty="0"/>
          </a:p>
          <a:p>
            <a:pPr>
              <a:tabLst>
                <a:tab pos="361950" algn="l"/>
              </a:tabLst>
            </a:pPr>
            <a:r>
              <a:rPr lang="de-DE" dirty="0" smtClean="0"/>
              <a:t>Der produzierte Code wird weggeworfen und dann mit Hilfe der neu gewonnenen 	Erfahrungen richtig implementiert</a:t>
            </a:r>
          </a:p>
          <a:p>
            <a:pPr indent="0">
              <a:buNone/>
            </a:pPr>
            <a:endParaRPr lang="de-DE" dirty="0" smtClean="0"/>
          </a:p>
          <a:p>
            <a:r>
              <a:rPr lang="de-DE" dirty="0" smtClean="0"/>
              <a:t>Vorteile:</a:t>
            </a:r>
          </a:p>
          <a:p>
            <a:pPr lvl="1"/>
            <a:r>
              <a:rPr lang="de-DE" dirty="0" smtClean="0"/>
              <a:t>Keine Beachtung der Clean-Code-</a:t>
            </a:r>
            <a:r>
              <a:rPr lang="de-DE" dirty="0" err="1" smtClean="0"/>
              <a:t>Constrains</a:t>
            </a:r>
            <a:r>
              <a:rPr lang="de-DE" dirty="0" smtClean="0"/>
              <a:t> während des Experiments</a:t>
            </a:r>
          </a:p>
          <a:p>
            <a:pPr lvl="1"/>
            <a:r>
              <a:rPr lang="de-DE" dirty="0" smtClean="0"/>
              <a:t>Keine Entwicklung und Beachtung von Unit-Tests </a:t>
            </a:r>
          </a:p>
        </p:txBody>
      </p:sp>
      <p:sp>
        <p:nvSpPr>
          <p:cNvPr id="3" name="Titel 2"/>
          <p:cNvSpPr>
            <a:spLocks noGrp="1"/>
          </p:cNvSpPr>
          <p:nvPr>
            <p:ph type="title"/>
          </p:nvPr>
        </p:nvSpPr>
        <p:spPr/>
        <p:txBody>
          <a:bodyPr>
            <a:normAutofit fontScale="90000"/>
          </a:bodyPr>
          <a:lstStyle/>
          <a:p>
            <a:r>
              <a:rPr lang="de-DE" dirty="0" smtClean="0"/>
              <a:t>Spike Solutions</a:t>
            </a:r>
            <a:endParaRPr lang="de-DE" dirty="0"/>
          </a:p>
        </p:txBody>
      </p:sp>
      <p:sp>
        <p:nvSpPr>
          <p:cNvPr id="5" name="Foliennummernplatzhalter 4"/>
          <p:cNvSpPr>
            <a:spLocks noGrp="1"/>
          </p:cNvSpPr>
          <p:nvPr>
            <p:ph type="sldNum" sz="quarter" idx="4"/>
          </p:nvPr>
        </p:nvSpPr>
        <p:spPr/>
        <p:txBody>
          <a:bodyPr/>
          <a:lstStyle/>
          <a:p>
            <a:fld id="{F777D48D-F22C-624F-9C01-7CDA9A361691}" type="slidenum">
              <a:rPr lang="de-DE" smtClean="0"/>
              <a:pPr/>
              <a:t>13</a:t>
            </a:fld>
            <a:endParaRPr lang="de-DE" dirty="0"/>
          </a:p>
        </p:txBody>
      </p:sp>
      <p:sp>
        <p:nvSpPr>
          <p:cNvPr id="6" name="Textplatzhalter 2"/>
          <p:cNvSpPr txBox="1">
            <a:spLocks/>
          </p:cNvSpPr>
          <p:nvPr/>
        </p:nvSpPr>
        <p:spPr>
          <a:xfrm>
            <a:off x="6326585" y="155610"/>
            <a:ext cx="1853587" cy="1290802"/>
          </a:xfrm>
          <a:prstGeom prst="rect">
            <a:avLst/>
          </a:prstGeom>
        </p:spPr>
        <p:txBody>
          <a:bodyPr vert="horz" lIns="0" tIns="0" rIns="0" bIns="0" rtlCol="0">
            <a:normAutofit fontScale="47500" lnSpcReduction="20000"/>
          </a:bodyPr>
          <a:lstStyle>
            <a:lvl1pPr marL="0" indent="360000" algn="l" defTabSz="457200" rtl="0" eaLnBrk="1" latinLnBrk="0" hangingPunct="1">
              <a:lnSpc>
                <a:spcPct val="150000"/>
              </a:lnSpc>
              <a:spcBef>
                <a:spcPts val="0"/>
              </a:spcBef>
              <a:buSzPct val="100000"/>
              <a:buFontTx/>
              <a:buBlip>
                <a:blip r:embed="rId2"/>
              </a:buBlip>
              <a:defRPr sz="1800" b="1" kern="0">
                <a:solidFill>
                  <a:schemeClr val="tx1"/>
                </a:solidFill>
                <a:latin typeface="+mn-lt"/>
                <a:ea typeface="+mn-ea"/>
                <a:cs typeface="+mn-cs"/>
              </a:defRPr>
            </a:lvl1pPr>
            <a:lvl2pPr marL="36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2pPr>
            <a:lvl3pPr marL="72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3pPr>
            <a:lvl4pPr marL="108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4pPr>
            <a:lvl5pPr marL="144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de-DE" dirty="0" smtClean="0">
                <a:solidFill>
                  <a:schemeClr val="bg1">
                    <a:lumMod val="85000"/>
                  </a:schemeClr>
                </a:solidFill>
              </a:rPr>
              <a:t>Was ist </a:t>
            </a:r>
            <a:r>
              <a:rPr lang="de-DE" dirty="0" err="1" smtClean="0">
                <a:solidFill>
                  <a:schemeClr val="bg1">
                    <a:lumMod val="85000"/>
                  </a:schemeClr>
                </a:solidFill>
              </a:rPr>
              <a:t>Git</a:t>
            </a:r>
            <a:endParaRPr lang="de-DE" dirty="0" smtClean="0">
              <a:solidFill>
                <a:schemeClr val="bg1">
                  <a:lumMod val="85000"/>
                </a:schemeClr>
              </a:solidFill>
            </a:endParaRPr>
          </a:p>
          <a:p>
            <a:pPr indent="0">
              <a:buNone/>
            </a:pPr>
            <a:r>
              <a:rPr lang="de-DE" dirty="0" smtClean="0">
                <a:solidFill>
                  <a:schemeClr val="bg1">
                    <a:lumMod val="85000"/>
                  </a:schemeClr>
                </a:solidFill>
              </a:rPr>
              <a:t>Snapshots, nicht </a:t>
            </a:r>
            <a:r>
              <a:rPr lang="de-DE" dirty="0" err="1" smtClean="0">
                <a:solidFill>
                  <a:schemeClr val="bg1">
                    <a:lumMod val="85000"/>
                  </a:schemeClr>
                </a:solidFill>
              </a:rPr>
              <a:t>Diffs</a:t>
            </a:r>
            <a:endParaRPr lang="de-DE" dirty="0" smtClean="0">
              <a:solidFill>
                <a:schemeClr val="bg1">
                  <a:lumMod val="85000"/>
                </a:schemeClr>
              </a:solidFill>
            </a:endParaRPr>
          </a:p>
          <a:p>
            <a:pPr indent="0">
              <a:buNone/>
            </a:pPr>
            <a:r>
              <a:rPr lang="de-DE" dirty="0" smtClean="0">
                <a:solidFill>
                  <a:schemeClr val="bg1">
                    <a:lumMod val="85000"/>
                  </a:schemeClr>
                </a:solidFill>
              </a:rPr>
              <a:t>Die drei Zustände in </a:t>
            </a:r>
            <a:r>
              <a:rPr lang="de-DE" dirty="0" err="1" smtClean="0">
                <a:solidFill>
                  <a:schemeClr val="bg1">
                    <a:lumMod val="85000"/>
                  </a:schemeClr>
                </a:solidFill>
              </a:rPr>
              <a:t>Git</a:t>
            </a:r>
            <a:endParaRPr lang="de-DE" dirty="0" smtClean="0">
              <a:solidFill>
                <a:schemeClr val="bg1">
                  <a:lumMod val="85000"/>
                </a:schemeClr>
              </a:solidFill>
            </a:endParaRPr>
          </a:p>
          <a:p>
            <a:pPr indent="0">
              <a:buNone/>
            </a:pPr>
            <a:r>
              <a:rPr lang="de-DE" dirty="0" err="1">
                <a:solidFill>
                  <a:schemeClr val="bg1">
                    <a:lumMod val="85000"/>
                  </a:schemeClr>
                </a:solidFill>
              </a:rPr>
              <a:t>Git</a:t>
            </a:r>
            <a:r>
              <a:rPr lang="de-DE" dirty="0">
                <a:solidFill>
                  <a:schemeClr val="bg1">
                    <a:lumMod val="85000"/>
                  </a:schemeClr>
                </a:solidFill>
              </a:rPr>
              <a:t> Grundkonfiguration</a:t>
            </a:r>
          </a:p>
          <a:p>
            <a:pPr indent="0">
              <a:buNone/>
            </a:pPr>
            <a:r>
              <a:rPr lang="de-DE" dirty="0" smtClean="0">
                <a:solidFill>
                  <a:schemeClr val="bg1">
                    <a:lumMod val="85000"/>
                  </a:schemeClr>
                </a:solidFill>
              </a:rPr>
              <a:t>Wichtigste Befehle</a:t>
            </a:r>
          </a:p>
          <a:p>
            <a:pPr indent="0">
              <a:buNone/>
            </a:pPr>
            <a:r>
              <a:rPr lang="de-DE" dirty="0" err="1" smtClean="0">
                <a:solidFill>
                  <a:schemeClr val="bg1">
                    <a:lumMod val="85000"/>
                  </a:schemeClr>
                </a:solidFill>
              </a:rPr>
              <a:t>Branches</a:t>
            </a:r>
            <a:endParaRPr lang="de-DE" dirty="0" smtClean="0">
              <a:solidFill>
                <a:schemeClr val="bg1">
                  <a:lumMod val="85000"/>
                </a:schemeClr>
              </a:solidFill>
            </a:endParaRPr>
          </a:p>
          <a:p>
            <a:pPr indent="0">
              <a:buNone/>
            </a:pPr>
            <a:r>
              <a:rPr lang="de-DE" dirty="0" smtClean="0">
                <a:solidFill>
                  <a:schemeClr val="bg1">
                    <a:lumMod val="50000"/>
                  </a:schemeClr>
                </a:solidFill>
              </a:rPr>
              <a:t>Spike Solutions</a:t>
            </a:r>
            <a:endParaRPr lang="de-DE" dirty="0">
              <a:solidFill>
                <a:schemeClr val="bg1">
                  <a:lumMod val="50000"/>
                </a:schemeClr>
              </a:solidFill>
            </a:endParaRPr>
          </a:p>
        </p:txBody>
      </p:sp>
    </p:spTree>
    <p:extLst>
      <p:ext uri="{BB962C8B-B14F-4D97-AF65-F5344CB8AC3E}">
        <p14:creationId xmlns:p14="http://schemas.microsoft.com/office/powerpoint/2010/main" val="478189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platzhalter 1"/>
          <p:cNvSpPr>
            <a:spLocks noGrp="1"/>
          </p:cNvSpPr>
          <p:nvPr>
            <p:ph type="body" sz="quarter" idx="19"/>
          </p:nvPr>
        </p:nvSpPr>
        <p:spPr/>
        <p:txBody>
          <a:bodyPr/>
          <a:lstStyle/>
          <a:p>
            <a:r>
              <a:rPr lang="de-DE" dirty="0" smtClean="0"/>
              <a:t>Arbeiten in Branches, aber danach nicht </a:t>
            </a:r>
            <a:r>
              <a:rPr lang="de-DE" dirty="0" err="1" smtClean="0"/>
              <a:t>Mergen</a:t>
            </a:r>
            <a:endParaRPr lang="de-DE" dirty="0" smtClean="0"/>
          </a:p>
          <a:p>
            <a:pPr lvl="1"/>
            <a:r>
              <a:rPr lang="de-DE" dirty="0" smtClean="0"/>
              <a:t>Lösche die Branches, die nicht länger benötigt werden</a:t>
            </a:r>
          </a:p>
          <a:p>
            <a:r>
              <a:rPr lang="de-DE" dirty="0" smtClean="0"/>
              <a:t>Den Spike da anbringen, wo er schnell läuft</a:t>
            </a:r>
          </a:p>
          <a:p>
            <a:pPr lvl="1"/>
            <a:r>
              <a:rPr lang="de-DE" dirty="0" smtClean="0"/>
              <a:t>Vermeide langes navigieren in deiner laufenden Anwendung</a:t>
            </a:r>
          </a:p>
          <a:p>
            <a:r>
              <a:rPr lang="de-DE" dirty="0" smtClean="0"/>
              <a:t>Arbeite in kleinen Schritten, überprüfe deinen Fortschritt</a:t>
            </a:r>
          </a:p>
          <a:p>
            <a:pPr lvl="1"/>
            <a:r>
              <a:rPr lang="de-DE" dirty="0" smtClean="0"/>
              <a:t>Wenn du Feedback bekommen kannst, hol es dir</a:t>
            </a:r>
          </a:p>
          <a:p>
            <a:r>
              <a:rPr lang="de-DE" dirty="0" err="1" smtClean="0"/>
              <a:t>Copy</a:t>
            </a:r>
            <a:r>
              <a:rPr lang="de-DE" dirty="0" smtClean="0"/>
              <a:t> </a:t>
            </a:r>
            <a:r>
              <a:rPr lang="de-DE" dirty="0" err="1" smtClean="0"/>
              <a:t>and</a:t>
            </a:r>
            <a:r>
              <a:rPr lang="de-DE" dirty="0" smtClean="0"/>
              <a:t> </a:t>
            </a:r>
            <a:r>
              <a:rPr lang="de-DE" dirty="0" err="1" smtClean="0"/>
              <a:t>Past</a:t>
            </a:r>
            <a:r>
              <a:rPr lang="de-DE" dirty="0" smtClean="0"/>
              <a:t> großzügig Verwenden</a:t>
            </a:r>
          </a:p>
          <a:p>
            <a:pPr indent="0">
              <a:buNone/>
            </a:pPr>
            <a:endParaRPr lang="de-DE" dirty="0" smtClean="0"/>
          </a:p>
          <a:p>
            <a:endParaRPr lang="de-DE" dirty="0"/>
          </a:p>
        </p:txBody>
      </p:sp>
      <p:sp>
        <p:nvSpPr>
          <p:cNvPr id="3" name="Titel 2"/>
          <p:cNvSpPr>
            <a:spLocks noGrp="1"/>
          </p:cNvSpPr>
          <p:nvPr>
            <p:ph type="title"/>
          </p:nvPr>
        </p:nvSpPr>
        <p:spPr>
          <a:xfrm>
            <a:off x="295200" y="406800"/>
            <a:ext cx="7315200" cy="327600"/>
          </a:xfrm>
        </p:spPr>
        <p:txBody>
          <a:bodyPr>
            <a:normAutofit fontScale="90000"/>
          </a:bodyPr>
          <a:lstStyle/>
          <a:p>
            <a:r>
              <a:rPr lang="de-DE" dirty="0" smtClean="0"/>
              <a:t>Techniken für Spike Solution</a:t>
            </a:r>
            <a:endParaRPr lang="de-DE" dirty="0"/>
          </a:p>
        </p:txBody>
      </p:sp>
      <p:sp>
        <p:nvSpPr>
          <p:cNvPr id="5" name="Foliennummernplatzhalter 4"/>
          <p:cNvSpPr>
            <a:spLocks noGrp="1"/>
          </p:cNvSpPr>
          <p:nvPr>
            <p:ph type="sldNum" sz="quarter" idx="4"/>
          </p:nvPr>
        </p:nvSpPr>
        <p:spPr/>
        <p:txBody>
          <a:bodyPr/>
          <a:lstStyle/>
          <a:p>
            <a:fld id="{F777D48D-F22C-624F-9C01-7CDA9A361691}" type="slidenum">
              <a:rPr lang="de-DE" smtClean="0"/>
              <a:pPr/>
              <a:t>14</a:t>
            </a:fld>
            <a:endParaRPr lang="de-DE" dirty="0"/>
          </a:p>
        </p:txBody>
      </p:sp>
      <p:sp>
        <p:nvSpPr>
          <p:cNvPr id="6" name="Textplatzhalter 2"/>
          <p:cNvSpPr txBox="1">
            <a:spLocks/>
          </p:cNvSpPr>
          <p:nvPr/>
        </p:nvSpPr>
        <p:spPr>
          <a:xfrm>
            <a:off x="6326585" y="155610"/>
            <a:ext cx="1853587" cy="1290802"/>
          </a:xfrm>
          <a:prstGeom prst="rect">
            <a:avLst/>
          </a:prstGeom>
        </p:spPr>
        <p:txBody>
          <a:bodyPr vert="horz" lIns="0" tIns="0" rIns="0" bIns="0" rtlCol="0">
            <a:normAutofit fontScale="47500" lnSpcReduction="20000"/>
          </a:bodyPr>
          <a:lstStyle>
            <a:lvl1pPr marL="0" indent="360000" algn="l" defTabSz="457200" rtl="0" eaLnBrk="1" latinLnBrk="0" hangingPunct="1">
              <a:lnSpc>
                <a:spcPct val="150000"/>
              </a:lnSpc>
              <a:spcBef>
                <a:spcPts val="0"/>
              </a:spcBef>
              <a:buSzPct val="100000"/>
              <a:buFontTx/>
              <a:buBlip>
                <a:blip r:embed="rId2"/>
              </a:buBlip>
              <a:defRPr sz="1800" b="1" kern="0">
                <a:solidFill>
                  <a:schemeClr val="tx1"/>
                </a:solidFill>
                <a:latin typeface="+mn-lt"/>
                <a:ea typeface="+mn-ea"/>
                <a:cs typeface="+mn-cs"/>
              </a:defRPr>
            </a:lvl1pPr>
            <a:lvl2pPr marL="36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2pPr>
            <a:lvl3pPr marL="72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3pPr>
            <a:lvl4pPr marL="108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4pPr>
            <a:lvl5pPr marL="144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de-DE" dirty="0" smtClean="0">
                <a:solidFill>
                  <a:schemeClr val="bg1">
                    <a:lumMod val="85000"/>
                  </a:schemeClr>
                </a:solidFill>
              </a:rPr>
              <a:t>Was ist </a:t>
            </a:r>
            <a:r>
              <a:rPr lang="de-DE" dirty="0" err="1" smtClean="0">
                <a:solidFill>
                  <a:schemeClr val="bg1">
                    <a:lumMod val="85000"/>
                  </a:schemeClr>
                </a:solidFill>
              </a:rPr>
              <a:t>Git</a:t>
            </a:r>
            <a:endParaRPr lang="de-DE" dirty="0" smtClean="0">
              <a:solidFill>
                <a:schemeClr val="bg1">
                  <a:lumMod val="85000"/>
                </a:schemeClr>
              </a:solidFill>
            </a:endParaRPr>
          </a:p>
          <a:p>
            <a:pPr indent="0">
              <a:buNone/>
            </a:pPr>
            <a:r>
              <a:rPr lang="de-DE" dirty="0" smtClean="0">
                <a:solidFill>
                  <a:schemeClr val="bg1">
                    <a:lumMod val="85000"/>
                  </a:schemeClr>
                </a:solidFill>
              </a:rPr>
              <a:t>Snapshots, nicht </a:t>
            </a:r>
            <a:r>
              <a:rPr lang="de-DE" dirty="0" err="1" smtClean="0">
                <a:solidFill>
                  <a:schemeClr val="bg1">
                    <a:lumMod val="85000"/>
                  </a:schemeClr>
                </a:solidFill>
              </a:rPr>
              <a:t>Diffs</a:t>
            </a:r>
            <a:endParaRPr lang="de-DE" dirty="0" smtClean="0">
              <a:solidFill>
                <a:schemeClr val="bg1">
                  <a:lumMod val="85000"/>
                </a:schemeClr>
              </a:solidFill>
            </a:endParaRPr>
          </a:p>
          <a:p>
            <a:pPr indent="0">
              <a:buNone/>
            </a:pPr>
            <a:r>
              <a:rPr lang="de-DE" dirty="0" smtClean="0">
                <a:solidFill>
                  <a:schemeClr val="bg1">
                    <a:lumMod val="85000"/>
                  </a:schemeClr>
                </a:solidFill>
              </a:rPr>
              <a:t>Die drei Zustände in </a:t>
            </a:r>
            <a:r>
              <a:rPr lang="de-DE" dirty="0" err="1" smtClean="0">
                <a:solidFill>
                  <a:schemeClr val="bg1">
                    <a:lumMod val="85000"/>
                  </a:schemeClr>
                </a:solidFill>
              </a:rPr>
              <a:t>Git</a:t>
            </a:r>
            <a:endParaRPr lang="de-DE" dirty="0" smtClean="0">
              <a:solidFill>
                <a:schemeClr val="bg1">
                  <a:lumMod val="85000"/>
                </a:schemeClr>
              </a:solidFill>
            </a:endParaRPr>
          </a:p>
          <a:p>
            <a:pPr indent="0">
              <a:buNone/>
            </a:pPr>
            <a:r>
              <a:rPr lang="de-DE" dirty="0" err="1">
                <a:solidFill>
                  <a:schemeClr val="bg1">
                    <a:lumMod val="85000"/>
                  </a:schemeClr>
                </a:solidFill>
              </a:rPr>
              <a:t>Git</a:t>
            </a:r>
            <a:r>
              <a:rPr lang="de-DE" dirty="0">
                <a:solidFill>
                  <a:schemeClr val="bg1">
                    <a:lumMod val="85000"/>
                  </a:schemeClr>
                </a:solidFill>
              </a:rPr>
              <a:t> Grundkonfiguration</a:t>
            </a:r>
          </a:p>
          <a:p>
            <a:pPr indent="0">
              <a:buNone/>
            </a:pPr>
            <a:r>
              <a:rPr lang="de-DE" dirty="0" smtClean="0">
                <a:solidFill>
                  <a:schemeClr val="bg1">
                    <a:lumMod val="85000"/>
                  </a:schemeClr>
                </a:solidFill>
              </a:rPr>
              <a:t>Wichtigste Befehle</a:t>
            </a:r>
          </a:p>
          <a:p>
            <a:pPr indent="0">
              <a:buNone/>
            </a:pPr>
            <a:r>
              <a:rPr lang="de-DE" dirty="0" err="1" smtClean="0">
                <a:solidFill>
                  <a:schemeClr val="bg1">
                    <a:lumMod val="85000"/>
                  </a:schemeClr>
                </a:solidFill>
              </a:rPr>
              <a:t>Branches</a:t>
            </a:r>
            <a:endParaRPr lang="de-DE" dirty="0" smtClean="0">
              <a:solidFill>
                <a:schemeClr val="bg1">
                  <a:lumMod val="85000"/>
                </a:schemeClr>
              </a:solidFill>
            </a:endParaRPr>
          </a:p>
          <a:p>
            <a:pPr indent="0">
              <a:buNone/>
            </a:pPr>
            <a:r>
              <a:rPr lang="de-DE" dirty="0" smtClean="0">
                <a:solidFill>
                  <a:schemeClr val="bg1">
                    <a:lumMod val="50000"/>
                  </a:schemeClr>
                </a:solidFill>
              </a:rPr>
              <a:t>Spike Solutions</a:t>
            </a:r>
            <a:endParaRPr lang="de-DE" dirty="0">
              <a:solidFill>
                <a:schemeClr val="bg1">
                  <a:lumMod val="50000"/>
                </a:schemeClr>
              </a:solidFill>
            </a:endParaRPr>
          </a:p>
        </p:txBody>
      </p:sp>
    </p:spTree>
    <p:extLst>
      <p:ext uri="{BB962C8B-B14F-4D97-AF65-F5344CB8AC3E}">
        <p14:creationId xmlns:p14="http://schemas.microsoft.com/office/powerpoint/2010/main" val="265235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platzhalter 1"/>
          <p:cNvSpPr>
            <a:spLocks noGrp="1"/>
          </p:cNvSpPr>
          <p:nvPr>
            <p:ph type="body" sz="quarter" idx="19"/>
          </p:nvPr>
        </p:nvSpPr>
        <p:spPr/>
        <p:txBody>
          <a:bodyPr/>
          <a:lstStyle/>
          <a:p>
            <a:r>
              <a:rPr lang="de-DE" dirty="0" smtClean="0"/>
              <a:t>Schreib keinen Code den du nicht brauchst</a:t>
            </a:r>
          </a:p>
          <a:p>
            <a:pPr lvl="1"/>
            <a:r>
              <a:rPr lang="de-DE" dirty="0" smtClean="0"/>
              <a:t>Ziel ist es eine Antwort zu bekommen, keinen sauberen Code</a:t>
            </a:r>
          </a:p>
          <a:p>
            <a:r>
              <a:rPr lang="de-DE" dirty="0" smtClean="0"/>
              <a:t>Setze deine Spike Solution nicht in deinen Produktivcode ein</a:t>
            </a:r>
          </a:p>
          <a:p>
            <a:pPr lvl="1"/>
            <a:r>
              <a:rPr lang="de-DE" dirty="0" smtClean="0"/>
              <a:t>Schmeiß sie weg, wenn du fertig bist	-&gt; nur quick &amp; </a:t>
            </a:r>
            <a:r>
              <a:rPr lang="de-DE" dirty="0" err="1" smtClean="0"/>
              <a:t>dirty</a:t>
            </a:r>
            <a:r>
              <a:rPr lang="de-DE" dirty="0" smtClean="0"/>
              <a:t>!</a:t>
            </a:r>
            <a:endParaRPr lang="de-DE" dirty="0"/>
          </a:p>
        </p:txBody>
      </p:sp>
      <p:sp>
        <p:nvSpPr>
          <p:cNvPr id="3" name="Titel 2"/>
          <p:cNvSpPr>
            <a:spLocks noGrp="1"/>
          </p:cNvSpPr>
          <p:nvPr>
            <p:ph type="title"/>
          </p:nvPr>
        </p:nvSpPr>
        <p:spPr/>
        <p:txBody>
          <a:bodyPr>
            <a:normAutofit fontScale="90000"/>
          </a:bodyPr>
          <a:lstStyle/>
          <a:p>
            <a:r>
              <a:rPr lang="de-DE" dirty="0" smtClean="0"/>
              <a:t>Techniken für Spike Solution</a:t>
            </a:r>
            <a:endParaRPr lang="de-DE" dirty="0"/>
          </a:p>
        </p:txBody>
      </p:sp>
      <p:sp>
        <p:nvSpPr>
          <p:cNvPr id="5" name="Foliennummernplatzhalter 4"/>
          <p:cNvSpPr>
            <a:spLocks noGrp="1"/>
          </p:cNvSpPr>
          <p:nvPr>
            <p:ph type="sldNum" sz="quarter" idx="4"/>
          </p:nvPr>
        </p:nvSpPr>
        <p:spPr/>
        <p:txBody>
          <a:bodyPr/>
          <a:lstStyle/>
          <a:p>
            <a:fld id="{F777D48D-F22C-624F-9C01-7CDA9A361691}" type="slidenum">
              <a:rPr lang="de-DE" smtClean="0"/>
              <a:pPr/>
              <a:t>15</a:t>
            </a:fld>
            <a:endParaRPr lang="de-DE" dirty="0"/>
          </a:p>
        </p:txBody>
      </p:sp>
      <p:sp>
        <p:nvSpPr>
          <p:cNvPr id="6" name="Textplatzhalter 2"/>
          <p:cNvSpPr txBox="1">
            <a:spLocks/>
          </p:cNvSpPr>
          <p:nvPr/>
        </p:nvSpPr>
        <p:spPr>
          <a:xfrm>
            <a:off x="6326585" y="155610"/>
            <a:ext cx="1853587" cy="1290802"/>
          </a:xfrm>
          <a:prstGeom prst="rect">
            <a:avLst/>
          </a:prstGeom>
        </p:spPr>
        <p:txBody>
          <a:bodyPr vert="horz" lIns="0" tIns="0" rIns="0" bIns="0" rtlCol="0">
            <a:normAutofit fontScale="47500" lnSpcReduction="20000"/>
          </a:bodyPr>
          <a:lstStyle>
            <a:lvl1pPr marL="0" indent="360000" algn="l" defTabSz="457200" rtl="0" eaLnBrk="1" latinLnBrk="0" hangingPunct="1">
              <a:lnSpc>
                <a:spcPct val="150000"/>
              </a:lnSpc>
              <a:spcBef>
                <a:spcPts val="0"/>
              </a:spcBef>
              <a:buSzPct val="100000"/>
              <a:buFontTx/>
              <a:buBlip>
                <a:blip r:embed="rId2"/>
              </a:buBlip>
              <a:defRPr sz="1800" b="1" kern="0">
                <a:solidFill>
                  <a:schemeClr val="tx1"/>
                </a:solidFill>
                <a:latin typeface="+mn-lt"/>
                <a:ea typeface="+mn-ea"/>
                <a:cs typeface="+mn-cs"/>
              </a:defRPr>
            </a:lvl1pPr>
            <a:lvl2pPr marL="36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2pPr>
            <a:lvl3pPr marL="72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3pPr>
            <a:lvl4pPr marL="108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4pPr>
            <a:lvl5pPr marL="144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de-DE" dirty="0" smtClean="0">
                <a:solidFill>
                  <a:schemeClr val="bg1">
                    <a:lumMod val="85000"/>
                  </a:schemeClr>
                </a:solidFill>
              </a:rPr>
              <a:t>Was ist </a:t>
            </a:r>
            <a:r>
              <a:rPr lang="de-DE" dirty="0" err="1" smtClean="0">
                <a:solidFill>
                  <a:schemeClr val="bg1">
                    <a:lumMod val="85000"/>
                  </a:schemeClr>
                </a:solidFill>
              </a:rPr>
              <a:t>Git</a:t>
            </a:r>
            <a:endParaRPr lang="de-DE" dirty="0" smtClean="0">
              <a:solidFill>
                <a:schemeClr val="bg1">
                  <a:lumMod val="85000"/>
                </a:schemeClr>
              </a:solidFill>
            </a:endParaRPr>
          </a:p>
          <a:p>
            <a:pPr indent="0">
              <a:buNone/>
            </a:pPr>
            <a:r>
              <a:rPr lang="de-DE" dirty="0" smtClean="0">
                <a:solidFill>
                  <a:schemeClr val="bg1">
                    <a:lumMod val="85000"/>
                  </a:schemeClr>
                </a:solidFill>
              </a:rPr>
              <a:t>Snapshots, nicht </a:t>
            </a:r>
            <a:r>
              <a:rPr lang="de-DE" dirty="0" err="1" smtClean="0">
                <a:solidFill>
                  <a:schemeClr val="bg1">
                    <a:lumMod val="85000"/>
                  </a:schemeClr>
                </a:solidFill>
              </a:rPr>
              <a:t>Diffs</a:t>
            </a:r>
            <a:endParaRPr lang="de-DE" dirty="0" smtClean="0">
              <a:solidFill>
                <a:schemeClr val="bg1">
                  <a:lumMod val="85000"/>
                </a:schemeClr>
              </a:solidFill>
            </a:endParaRPr>
          </a:p>
          <a:p>
            <a:pPr indent="0">
              <a:buNone/>
            </a:pPr>
            <a:r>
              <a:rPr lang="de-DE" dirty="0" smtClean="0">
                <a:solidFill>
                  <a:schemeClr val="bg1">
                    <a:lumMod val="85000"/>
                  </a:schemeClr>
                </a:solidFill>
              </a:rPr>
              <a:t>Die drei Zustände in </a:t>
            </a:r>
            <a:r>
              <a:rPr lang="de-DE" dirty="0" err="1" smtClean="0">
                <a:solidFill>
                  <a:schemeClr val="bg1">
                    <a:lumMod val="85000"/>
                  </a:schemeClr>
                </a:solidFill>
              </a:rPr>
              <a:t>Git</a:t>
            </a:r>
            <a:endParaRPr lang="de-DE" dirty="0" smtClean="0">
              <a:solidFill>
                <a:schemeClr val="bg1">
                  <a:lumMod val="85000"/>
                </a:schemeClr>
              </a:solidFill>
            </a:endParaRPr>
          </a:p>
          <a:p>
            <a:pPr indent="0">
              <a:buNone/>
            </a:pPr>
            <a:r>
              <a:rPr lang="de-DE" dirty="0" err="1">
                <a:solidFill>
                  <a:schemeClr val="bg1">
                    <a:lumMod val="85000"/>
                  </a:schemeClr>
                </a:solidFill>
              </a:rPr>
              <a:t>Git</a:t>
            </a:r>
            <a:r>
              <a:rPr lang="de-DE" dirty="0">
                <a:solidFill>
                  <a:schemeClr val="bg1">
                    <a:lumMod val="85000"/>
                  </a:schemeClr>
                </a:solidFill>
              </a:rPr>
              <a:t> Grundkonfiguration</a:t>
            </a:r>
          </a:p>
          <a:p>
            <a:pPr indent="0">
              <a:buNone/>
            </a:pPr>
            <a:r>
              <a:rPr lang="de-DE" dirty="0" smtClean="0">
                <a:solidFill>
                  <a:schemeClr val="bg1">
                    <a:lumMod val="85000"/>
                  </a:schemeClr>
                </a:solidFill>
              </a:rPr>
              <a:t>Wichtigste Befehle</a:t>
            </a:r>
          </a:p>
          <a:p>
            <a:pPr indent="0">
              <a:buNone/>
            </a:pPr>
            <a:r>
              <a:rPr lang="de-DE" dirty="0" err="1" smtClean="0">
                <a:solidFill>
                  <a:schemeClr val="bg1">
                    <a:lumMod val="85000"/>
                  </a:schemeClr>
                </a:solidFill>
              </a:rPr>
              <a:t>Branches</a:t>
            </a:r>
            <a:endParaRPr lang="de-DE" dirty="0" smtClean="0">
              <a:solidFill>
                <a:schemeClr val="bg1">
                  <a:lumMod val="85000"/>
                </a:schemeClr>
              </a:solidFill>
            </a:endParaRPr>
          </a:p>
          <a:p>
            <a:pPr indent="0">
              <a:buNone/>
            </a:pPr>
            <a:r>
              <a:rPr lang="de-DE" dirty="0" smtClean="0">
                <a:solidFill>
                  <a:schemeClr val="bg1">
                    <a:lumMod val="50000"/>
                  </a:schemeClr>
                </a:solidFill>
              </a:rPr>
              <a:t>Spike Solutions</a:t>
            </a:r>
            <a:endParaRPr lang="de-DE" dirty="0">
              <a:solidFill>
                <a:schemeClr val="bg1">
                  <a:lumMod val="50000"/>
                </a:schemeClr>
              </a:solidFill>
            </a:endParaRPr>
          </a:p>
        </p:txBody>
      </p:sp>
    </p:spTree>
    <p:extLst>
      <p:ext uri="{BB962C8B-B14F-4D97-AF65-F5344CB8AC3E}">
        <p14:creationId xmlns:p14="http://schemas.microsoft.com/office/powerpoint/2010/main" val="2893285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9"/>
          </p:nvPr>
        </p:nvSpPr>
        <p:spPr/>
        <p:txBody>
          <a:bodyPr/>
          <a:lstStyle/>
          <a:p>
            <a:r>
              <a:rPr lang="de-DE" dirty="0" smtClean="0"/>
              <a:t>Was ist Git</a:t>
            </a:r>
          </a:p>
          <a:p>
            <a:r>
              <a:rPr lang="de-DE" dirty="0"/>
              <a:t>Snapshots, nicht </a:t>
            </a:r>
            <a:r>
              <a:rPr lang="de-DE" dirty="0" err="1" smtClean="0"/>
              <a:t>Diffs</a:t>
            </a:r>
            <a:endParaRPr lang="de-DE" dirty="0" smtClean="0"/>
          </a:p>
          <a:p>
            <a:pPr lvl="1"/>
            <a:r>
              <a:rPr lang="de-DE" dirty="0" err="1"/>
              <a:t>Diffs</a:t>
            </a:r>
            <a:r>
              <a:rPr lang="de-DE" dirty="0"/>
              <a:t>, Standardverhalten von Versionskontrollsystemen</a:t>
            </a:r>
          </a:p>
          <a:p>
            <a:pPr lvl="1"/>
            <a:r>
              <a:rPr lang="de-DE" dirty="0"/>
              <a:t>Git verwendet Snapshots</a:t>
            </a:r>
          </a:p>
          <a:p>
            <a:r>
              <a:rPr lang="de-DE" dirty="0"/>
              <a:t>Die drei Zustände in </a:t>
            </a:r>
            <a:r>
              <a:rPr lang="de-DE" dirty="0" smtClean="0"/>
              <a:t>Git</a:t>
            </a:r>
          </a:p>
          <a:p>
            <a:r>
              <a:rPr lang="de-DE" dirty="0" err="1"/>
              <a:t>Git</a:t>
            </a:r>
            <a:r>
              <a:rPr lang="de-DE" dirty="0"/>
              <a:t> Grundkonfiguration</a:t>
            </a:r>
          </a:p>
          <a:p>
            <a:r>
              <a:rPr lang="de-DE" dirty="0" smtClean="0"/>
              <a:t>Wichtigste Befehle</a:t>
            </a:r>
          </a:p>
          <a:p>
            <a:r>
              <a:rPr lang="de-DE" dirty="0" err="1" smtClean="0"/>
              <a:t>Branches</a:t>
            </a:r>
            <a:endParaRPr lang="de-DE" dirty="0"/>
          </a:p>
          <a:p>
            <a:r>
              <a:rPr lang="de-DE"/>
              <a:t>Spike </a:t>
            </a:r>
            <a:r>
              <a:rPr lang="de-DE" smtClean="0"/>
              <a:t>Solutions</a:t>
            </a:r>
            <a:endParaRPr lang="de-DE" dirty="0"/>
          </a:p>
        </p:txBody>
      </p:sp>
      <p:sp>
        <p:nvSpPr>
          <p:cNvPr id="6" name="Titel 5"/>
          <p:cNvSpPr>
            <a:spLocks noGrp="1"/>
          </p:cNvSpPr>
          <p:nvPr>
            <p:ph type="title"/>
          </p:nvPr>
        </p:nvSpPr>
        <p:spPr/>
        <p:txBody>
          <a:bodyPr>
            <a:normAutofit fontScale="90000"/>
          </a:bodyPr>
          <a:lstStyle/>
          <a:p>
            <a:r>
              <a:rPr lang="de-DE" dirty="0" smtClean="0"/>
              <a:t>Agenda</a:t>
            </a:r>
            <a:endParaRPr lang="de-DE" dirty="0"/>
          </a:p>
        </p:txBody>
      </p:sp>
    </p:spTree>
    <p:extLst>
      <p:ext uri="{BB962C8B-B14F-4D97-AF65-F5344CB8AC3E}">
        <p14:creationId xmlns:p14="http://schemas.microsoft.com/office/powerpoint/2010/main" val="2235001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9"/>
          <p:cNvSpPr>
            <a:spLocks noGrp="1"/>
          </p:cNvSpPr>
          <p:nvPr>
            <p:ph type="body" sz="quarter" idx="19"/>
          </p:nvPr>
        </p:nvSpPr>
        <p:spPr/>
        <p:txBody>
          <a:bodyPr/>
          <a:lstStyle/>
          <a:p>
            <a:r>
              <a:rPr lang="de-DE" dirty="0" smtClean="0"/>
              <a:t>Versionskontrollsystem</a:t>
            </a:r>
          </a:p>
          <a:p>
            <a:r>
              <a:rPr lang="de-DE" dirty="0"/>
              <a:t>Git Client ist Verfügbar </a:t>
            </a:r>
            <a:r>
              <a:rPr lang="de-DE" dirty="0" smtClean="0"/>
              <a:t>für</a:t>
            </a:r>
          </a:p>
          <a:p>
            <a:pPr lvl="1"/>
            <a:r>
              <a:rPr lang="de-DE" dirty="0" smtClean="0"/>
              <a:t>Windows </a:t>
            </a:r>
          </a:p>
          <a:p>
            <a:pPr lvl="1"/>
            <a:r>
              <a:rPr lang="de-DE" dirty="0" smtClean="0"/>
              <a:t>Linux</a:t>
            </a:r>
          </a:p>
          <a:p>
            <a:pPr lvl="1"/>
            <a:r>
              <a:rPr lang="de-DE" dirty="0" smtClean="0"/>
              <a:t>Solaris</a:t>
            </a:r>
          </a:p>
          <a:p>
            <a:pPr lvl="1"/>
            <a:r>
              <a:rPr lang="de-DE" dirty="0" smtClean="0"/>
              <a:t>Mac OS X</a:t>
            </a:r>
          </a:p>
          <a:p>
            <a:r>
              <a:rPr lang="de-DE" dirty="0" err="1" smtClean="0"/>
              <a:t>Git</a:t>
            </a:r>
            <a:r>
              <a:rPr lang="de-DE" dirty="0" smtClean="0"/>
              <a:t> </a:t>
            </a:r>
            <a:r>
              <a:rPr lang="de-DE" dirty="0"/>
              <a:t>verwaltet fast ausschließlich </a:t>
            </a:r>
            <a:r>
              <a:rPr lang="de-DE" dirty="0" smtClean="0"/>
              <a:t>Daten</a:t>
            </a:r>
          </a:p>
          <a:p>
            <a:r>
              <a:rPr lang="de-DE" dirty="0" smtClean="0"/>
              <a:t>Veröffentlicht unter der GNU </a:t>
            </a:r>
            <a:r>
              <a:rPr lang="de-DE" dirty="0"/>
              <a:t>GPLv2</a:t>
            </a:r>
          </a:p>
          <a:p>
            <a:r>
              <a:rPr lang="de-DE" dirty="0" smtClean="0"/>
              <a:t>Homepage</a:t>
            </a:r>
            <a:r>
              <a:rPr lang="de-DE" dirty="0"/>
              <a:t>: https://git-scm.com/</a:t>
            </a:r>
          </a:p>
          <a:p>
            <a:endParaRPr lang="de-DE" dirty="0" smtClean="0"/>
          </a:p>
          <a:p>
            <a:endParaRPr lang="de-DE" dirty="0"/>
          </a:p>
        </p:txBody>
      </p:sp>
      <p:sp>
        <p:nvSpPr>
          <p:cNvPr id="3" name="Titel 2"/>
          <p:cNvSpPr>
            <a:spLocks noGrp="1"/>
          </p:cNvSpPr>
          <p:nvPr>
            <p:ph type="title"/>
          </p:nvPr>
        </p:nvSpPr>
        <p:spPr/>
        <p:txBody>
          <a:bodyPr>
            <a:normAutofit fontScale="90000"/>
          </a:bodyPr>
          <a:lstStyle/>
          <a:p>
            <a:r>
              <a:rPr lang="de-DE" dirty="0" smtClean="0"/>
              <a:t>Was ist </a:t>
            </a:r>
            <a:r>
              <a:rPr lang="de-DE" dirty="0" err="1" smtClean="0"/>
              <a:t>Git</a:t>
            </a:r>
            <a:r>
              <a:rPr lang="de-DE" dirty="0" smtClean="0"/>
              <a:t>?</a:t>
            </a:r>
            <a:endParaRPr lang="de-DE" dirty="0"/>
          </a:p>
        </p:txBody>
      </p:sp>
      <p:sp>
        <p:nvSpPr>
          <p:cNvPr id="5" name="Foliennummernplatzhalter 4"/>
          <p:cNvSpPr>
            <a:spLocks noGrp="1"/>
          </p:cNvSpPr>
          <p:nvPr>
            <p:ph type="sldNum" sz="quarter" idx="4"/>
          </p:nvPr>
        </p:nvSpPr>
        <p:spPr/>
        <p:txBody>
          <a:bodyPr/>
          <a:lstStyle/>
          <a:p>
            <a:fld id="{F777D48D-F22C-624F-9C01-7CDA9A361691}" type="slidenum">
              <a:rPr lang="de-DE" smtClean="0"/>
              <a:pPr/>
              <a:t>3</a:t>
            </a:fld>
            <a:endParaRPr lang="de-DE" dirty="0"/>
          </a:p>
        </p:txBody>
      </p:sp>
      <p:pic>
        <p:nvPicPr>
          <p:cNvPr id="11" name="Grafik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4436" y="1683704"/>
            <a:ext cx="2075736" cy="871809"/>
          </a:xfrm>
          <a:prstGeom prst="rect">
            <a:avLst/>
          </a:prstGeom>
        </p:spPr>
      </p:pic>
      <p:sp>
        <p:nvSpPr>
          <p:cNvPr id="9" name="Textplatzhalter 2"/>
          <p:cNvSpPr txBox="1">
            <a:spLocks/>
          </p:cNvSpPr>
          <p:nvPr/>
        </p:nvSpPr>
        <p:spPr>
          <a:xfrm>
            <a:off x="6326585" y="155610"/>
            <a:ext cx="1853587" cy="1290802"/>
          </a:xfrm>
          <a:prstGeom prst="rect">
            <a:avLst/>
          </a:prstGeom>
        </p:spPr>
        <p:txBody>
          <a:bodyPr vert="horz" lIns="0" tIns="0" rIns="0" bIns="0" rtlCol="0">
            <a:normAutofit fontScale="47500" lnSpcReduction="20000"/>
          </a:bodyPr>
          <a:lstStyle>
            <a:lvl1pPr marL="0" indent="360000" algn="l" defTabSz="457200" rtl="0" eaLnBrk="1" latinLnBrk="0" hangingPunct="1">
              <a:lnSpc>
                <a:spcPct val="150000"/>
              </a:lnSpc>
              <a:spcBef>
                <a:spcPts val="0"/>
              </a:spcBef>
              <a:buSzPct val="100000"/>
              <a:buFontTx/>
              <a:buBlip>
                <a:blip r:embed="rId3"/>
              </a:buBlip>
              <a:defRPr sz="1800" b="1" kern="0">
                <a:solidFill>
                  <a:schemeClr val="tx1"/>
                </a:solidFill>
                <a:latin typeface="+mn-lt"/>
                <a:ea typeface="+mn-ea"/>
                <a:cs typeface="+mn-cs"/>
              </a:defRPr>
            </a:lvl1pPr>
            <a:lvl2pPr marL="360000" indent="360000" algn="l" defTabSz="457200" rtl="0" eaLnBrk="1" latinLnBrk="0" hangingPunct="1">
              <a:lnSpc>
                <a:spcPct val="150000"/>
              </a:lnSpc>
              <a:spcBef>
                <a:spcPts val="0"/>
              </a:spcBef>
              <a:buSzPct val="100000"/>
              <a:buFontTx/>
              <a:buBlip>
                <a:blip r:embed="rId3"/>
              </a:buBlip>
              <a:defRPr sz="1800" kern="0">
                <a:solidFill>
                  <a:schemeClr val="tx1"/>
                </a:solidFill>
                <a:latin typeface="+mn-lt"/>
                <a:ea typeface="+mn-ea"/>
                <a:cs typeface="+mn-cs"/>
              </a:defRPr>
            </a:lvl2pPr>
            <a:lvl3pPr marL="720000" indent="360000" algn="l" defTabSz="457200" rtl="0" eaLnBrk="1" latinLnBrk="0" hangingPunct="1">
              <a:lnSpc>
                <a:spcPct val="150000"/>
              </a:lnSpc>
              <a:spcBef>
                <a:spcPts val="0"/>
              </a:spcBef>
              <a:buSzPct val="100000"/>
              <a:buFontTx/>
              <a:buBlip>
                <a:blip r:embed="rId3"/>
              </a:buBlip>
              <a:defRPr sz="1800" kern="0">
                <a:solidFill>
                  <a:schemeClr val="tx1"/>
                </a:solidFill>
                <a:latin typeface="+mn-lt"/>
                <a:ea typeface="+mn-ea"/>
                <a:cs typeface="+mn-cs"/>
              </a:defRPr>
            </a:lvl3pPr>
            <a:lvl4pPr marL="1080000" indent="360000" algn="l" defTabSz="457200" rtl="0" eaLnBrk="1" latinLnBrk="0" hangingPunct="1">
              <a:lnSpc>
                <a:spcPct val="150000"/>
              </a:lnSpc>
              <a:spcBef>
                <a:spcPts val="0"/>
              </a:spcBef>
              <a:buSzPct val="100000"/>
              <a:buFontTx/>
              <a:buBlip>
                <a:blip r:embed="rId3"/>
              </a:buBlip>
              <a:defRPr sz="1800" kern="0">
                <a:solidFill>
                  <a:schemeClr val="tx1"/>
                </a:solidFill>
                <a:latin typeface="+mn-lt"/>
                <a:ea typeface="+mn-ea"/>
                <a:cs typeface="+mn-cs"/>
              </a:defRPr>
            </a:lvl4pPr>
            <a:lvl5pPr marL="1440000" indent="360000" algn="l" defTabSz="457200" rtl="0" eaLnBrk="1" latinLnBrk="0" hangingPunct="1">
              <a:lnSpc>
                <a:spcPct val="150000"/>
              </a:lnSpc>
              <a:spcBef>
                <a:spcPts val="0"/>
              </a:spcBef>
              <a:buSzPct val="100000"/>
              <a:buFontTx/>
              <a:buBlip>
                <a:blip r:embed="rId3"/>
              </a:buBlip>
              <a:defRPr sz="1800" kern="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de-DE" dirty="0" smtClean="0">
                <a:solidFill>
                  <a:schemeClr val="bg1">
                    <a:lumMod val="50000"/>
                  </a:schemeClr>
                </a:solidFill>
              </a:rPr>
              <a:t>Was ist </a:t>
            </a:r>
            <a:r>
              <a:rPr lang="de-DE" dirty="0" err="1" smtClean="0">
                <a:solidFill>
                  <a:schemeClr val="bg1">
                    <a:lumMod val="50000"/>
                  </a:schemeClr>
                </a:solidFill>
              </a:rPr>
              <a:t>Git</a:t>
            </a:r>
            <a:endParaRPr lang="de-DE" dirty="0" smtClean="0">
              <a:solidFill>
                <a:schemeClr val="bg1">
                  <a:lumMod val="50000"/>
                </a:schemeClr>
              </a:solidFill>
            </a:endParaRPr>
          </a:p>
          <a:p>
            <a:pPr indent="0">
              <a:buNone/>
            </a:pPr>
            <a:r>
              <a:rPr lang="de-DE" dirty="0" smtClean="0">
                <a:solidFill>
                  <a:schemeClr val="bg1">
                    <a:lumMod val="85000"/>
                  </a:schemeClr>
                </a:solidFill>
              </a:rPr>
              <a:t>Snapshots, nicht </a:t>
            </a:r>
            <a:r>
              <a:rPr lang="de-DE" dirty="0" err="1" smtClean="0">
                <a:solidFill>
                  <a:schemeClr val="bg1">
                    <a:lumMod val="85000"/>
                  </a:schemeClr>
                </a:solidFill>
              </a:rPr>
              <a:t>Diffs</a:t>
            </a:r>
            <a:endParaRPr lang="de-DE" dirty="0" smtClean="0">
              <a:solidFill>
                <a:schemeClr val="bg1">
                  <a:lumMod val="85000"/>
                </a:schemeClr>
              </a:solidFill>
            </a:endParaRPr>
          </a:p>
          <a:p>
            <a:pPr indent="0">
              <a:buNone/>
            </a:pPr>
            <a:r>
              <a:rPr lang="de-DE" dirty="0" smtClean="0">
                <a:solidFill>
                  <a:schemeClr val="bg1">
                    <a:lumMod val="85000"/>
                  </a:schemeClr>
                </a:solidFill>
              </a:rPr>
              <a:t>Die drei Zustände in </a:t>
            </a:r>
            <a:r>
              <a:rPr lang="de-DE" dirty="0" err="1" smtClean="0">
                <a:solidFill>
                  <a:schemeClr val="bg1">
                    <a:lumMod val="85000"/>
                  </a:schemeClr>
                </a:solidFill>
              </a:rPr>
              <a:t>Git</a:t>
            </a:r>
            <a:endParaRPr lang="de-DE" dirty="0" smtClean="0">
              <a:solidFill>
                <a:schemeClr val="bg1">
                  <a:lumMod val="85000"/>
                </a:schemeClr>
              </a:solidFill>
            </a:endParaRPr>
          </a:p>
          <a:p>
            <a:pPr indent="0">
              <a:buNone/>
            </a:pPr>
            <a:r>
              <a:rPr lang="de-DE" dirty="0" err="1">
                <a:solidFill>
                  <a:schemeClr val="bg1">
                    <a:lumMod val="85000"/>
                  </a:schemeClr>
                </a:solidFill>
              </a:rPr>
              <a:t>Git</a:t>
            </a:r>
            <a:r>
              <a:rPr lang="de-DE" dirty="0">
                <a:solidFill>
                  <a:schemeClr val="bg1">
                    <a:lumMod val="85000"/>
                  </a:schemeClr>
                </a:solidFill>
              </a:rPr>
              <a:t> Grundkonfiguration</a:t>
            </a:r>
          </a:p>
          <a:p>
            <a:pPr indent="0">
              <a:buNone/>
            </a:pPr>
            <a:r>
              <a:rPr lang="de-DE" dirty="0" smtClean="0">
                <a:solidFill>
                  <a:schemeClr val="bg1">
                    <a:lumMod val="85000"/>
                  </a:schemeClr>
                </a:solidFill>
              </a:rPr>
              <a:t>Wichtigste Befehle</a:t>
            </a:r>
          </a:p>
          <a:p>
            <a:pPr indent="0">
              <a:buNone/>
            </a:pPr>
            <a:r>
              <a:rPr lang="de-DE" dirty="0" err="1" smtClean="0">
                <a:solidFill>
                  <a:schemeClr val="bg1">
                    <a:lumMod val="85000"/>
                  </a:schemeClr>
                </a:solidFill>
              </a:rPr>
              <a:t>Branches</a:t>
            </a:r>
            <a:endParaRPr lang="de-DE" dirty="0" smtClean="0">
              <a:solidFill>
                <a:schemeClr val="bg1">
                  <a:lumMod val="85000"/>
                </a:schemeClr>
              </a:solidFill>
            </a:endParaRPr>
          </a:p>
          <a:p>
            <a:pPr indent="0">
              <a:buNone/>
            </a:pPr>
            <a:r>
              <a:rPr lang="de-DE" dirty="0" smtClean="0">
                <a:solidFill>
                  <a:schemeClr val="bg1">
                    <a:lumMod val="85000"/>
                  </a:schemeClr>
                </a:solidFill>
              </a:rPr>
              <a:t>Spike Solutions</a:t>
            </a:r>
            <a:endParaRPr lang="de-DE" dirty="0">
              <a:solidFill>
                <a:schemeClr val="bg1">
                  <a:lumMod val="85000"/>
                </a:schemeClr>
              </a:solidFill>
            </a:endParaRPr>
          </a:p>
        </p:txBody>
      </p:sp>
    </p:spTree>
    <p:extLst>
      <p:ext uri="{BB962C8B-B14F-4D97-AF65-F5344CB8AC3E}">
        <p14:creationId xmlns:p14="http://schemas.microsoft.com/office/powerpoint/2010/main" val="3263473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9"/>
          </p:nvPr>
        </p:nvSpPr>
        <p:spPr/>
        <p:txBody>
          <a:bodyPr/>
          <a:lstStyle/>
          <a:p>
            <a:pPr>
              <a:tabLst>
                <a:tab pos="357188" algn="l"/>
              </a:tabLst>
            </a:pPr>
            <a:r>
              <a:rPr lang="de-DE" dirty="0" smtClean="0"/>
              <a:t>Speichern von </a:t>
            </a:r>
            <a:r>
              <a:rPr lang="de-DE" dirty="0"/>
              <a:t>Information als eine fortlaufende Liste von Änderungen </a:t>
            </a:r>
            <a:r>
              <a:rPr lang="de-DE" dirty="0" smtClean="0"/>
              <a:t>	an </a:t>
            </a:r>
            <a:r>
              <a:rPr lang="de-DE" dirty="0" smtClean="0"/>
              <a:t>Dateien (sog. </a:t>
            </a:r>
            <a:r>
              <a:rPr lang="de-DE" dirty="0" err="1" smtClean="0"/>
              <a:t>Diffs</a:t>
            </a:r>
            <a:r>
              <a:rPr lang="de-DE" dirty="0" smtClean="0"/>
              <a:t>)</a:t>
            </a:r>
          </a:p>
          <a:p>
            <a:pPr>
              <a:tabLst>
                <a:tab pos="357188" algn="l"/>
              </a:tabLst>
            </a:pPr>
            <a:r>
              <a:rPr lang="de-DE" dirty="0" smtClean="0"/>
              <a:t>Betrachtet </a:t>
            </a:r>
            <a:r>
              <a:rPr lang="de-DE" dirty="0"/>
              <a:t>die </a:t>
            </a:r>
            <a:r>
              <a:rPr lang="de-DE" dirty="0" smtClean="0"/>
              <a:t>Informationen als </a:t>
            </a:r>
            <a:r>
              <a:rPr lang="de-DE" dirty="0"/>
              <a:t>eine Menge von Dateien und die </a:t>
            </a:r>
            <a:r>
              <a:rPr lang="de-DE" dirty="0" smtClean="0"/>
              <a:t>	Änderungen</a:t>
            </a:r>
            <a:r>
              <a:rPr lang="de-DE" dirty="0"/>
              <a:t>, die über die Zeit hinweg an einzelnen Dateien </a:t>
            </a:r>
            <a:r>
              <a:rPr lang="de-DE" dirty="0" smtClean="0"/>
              <a:t>	vorgenommen </a:t>
            </a:r>
            <a:r>
              <a:rPr lang="de-DE" dirty="0"/>
              <a:t>werden</a:t>
            </a:r>
          </a:p>
        </p:txBody>
      </p:sp>
      <p:sp>
        <p:nvSpPr>
          <p:cNvPr id="3" name="Titel 2"/>
          <p:cNvSpPr>
            <a:spLocks noGrp="1"/>
          </p:cNvSpPr>
          <p:nvPr>
            <p:ph type="title"/>
          </p:nvPr>
        </p:nvSpPr>
        <p:spPr/>
        <p:txBody>
          <a:bodyPr>
            <a:normAutofit fontScale="90000"/>
          </a:bodyPr>
          <a:lstStyle/>
          <a:p>
            <a:r>
              <a:rPr lang="de-DE" dirty="0"/>
              <a:t>Snapshots, nicht </a:t>
            </a:r>
            <a:r>
              <a:rPr lang="de-DE" dirty="0" err="1" smtClean="0"/>
              <a:t>Diffs</a:t>
            </a:r>
            <a:endParaRPr lang="de-DE" dirty="0"/>
          </a:p>
        </p:txBody>
      </p:sp>
      <p:sp>
        <p:nvSpPr>
          <p:cNvPr id="4" name="Untertitel 3"/>
          <p:cNvSpPr>
            <a:spLocks noGrp="1"/>
          </p:cNvSpPr>
          <p:nvPr>
            <p:ph type="subTitle" idx="1"/>
          </p:nvPr>
        </p:nvSpPr>
        <p:spPr/>
        <p:txBody>
          <a:bodyPr>
            <a:normAutofit lnSpcReduction="10000"/>
          </a:bodyPr>
          <a:lstStyle/>
          <a:p>
            <a:r>
              <a:rPr lang="de-DE" dirty="0" err="1" smtClean="0"/>
              <a:t>Diffs</a:t>
            </a:r>
            <a:r>
              <a:rPr lang="de-DE" dirty="0" smtClean="0"/>
              <a:t>, Standardverhalten von Versionskontrollsystemen</a:t>
            </a:r>
            <a:endParaRPr lang="de-DE" dirty="0"/>
          </a:p>
        </p:txBody>
      </p:sp>
      <p:sp>
        <p:nvSpPr>
          <p:cNvPr id="5" name="Foliennummernplatzhalter 4"/>
          <p:cNvSpPr>
            <a:spLocks noGrp="1"/>
          </p:cNvSpPr>
          <p:nvPr>
            <p:ph type="sldNum" sz="quarter" idx="4"/>
          </p:nvPr>
        </p:nvSpPr>
        <p:spPr/>
        <p:txBody>
          <a:bodyPr/>
          <a:lstStyle/>
          <a:p>
            <a:fld id="{F777D48D-F22C-624F-9C01-7CDA9A361691}" type="slidenum">
              <a:rPr lang="de-DE" smtClean="0"/>
              <a:pPr/>
              <a:t>4</a:t>
            </a:fld>
            <a:endParaRPr lang="de-DE" dirty="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642" y="3771494"/>
            <a:ext cx="5633904" cy="2512721"/>
          </a:xfrm>
          <a:prstGeom prst="rect">
            <a:avLst/>
          </a:prstGeom>
        </p:spPr>
      </p:pic>
      <p:sp>
        <p:nvSpPr>
          <p:cNvPr id="8" name="Textplatzhalter 2"/>
          <p:cNvSpPr txBox="1">
            <a:spLocks/>
          </p:cNvSpPr>
          <p:nvPr/>
        </p:nvSpPr>
        <p:spPr>
          <a:xfrm>
            <a:off x="6326585" y="155610"/>
            <a:ext cx="1853587" cy="1290802"/>
          </a:xfrm>
          <a:prstGeom prst="rect">
            <a:avLst/>
          </a:prstGeom>
        </p:spPr>
        <p:txBody>
          <a:bodyPr vert="horz" lIns="0" tIns="0" rIns="0" bIns="0" rtlCol="0">
            <a:normAutofit fontScale="47500" lnSpcReduction="20000"/>
          </a:bodyPr>
          <a:lstStyle>
            <a:lvl1pPr marL="0" indent="360000" algn="l" defTabSz="457200" rtl="0" eaLnBrk="1" latinLnBrk="0" hangingPunct="1">
              <a:lnSpc>
                <a:spcPct val="150000"/>
              </a:lnSpc>
              <a:spcBef>
                <a:spcPts val="0"/>
              </a:spcBef>
              <a:buSzPct val="100000"/>
              <a:buFontTx/>
              <a:buBlip>
                <a:blip r:embed="rId3"/>
              </a:buBlip>
              <a:defRPr sz="1800" b="1" kern="0">
                <a:solidFill>
                  <a:schemeClr val="tx1"/>
                </a:solidFill>
                <a:latin typeface="+mn-lt"/>
                <a:ea typeface="+mn-ea"/>
                <a:cs typeface="+mn-cs"/>
              </a:defRPr>
            </a:lvl1pPr>
            <a:lvl2pPr marL="360000" indent="360000" algn="l" defTabSz="457200" rtl="0" eaLnBrk="1" latinLnBrk="0" hangingPunct="1">
              <a:lnSpc>
                <a:spcPct val="150000"/>
              </a:lnSpc>
              <a:spcBef>
                <a:spcPts val="0"/>
              </a:spcBef>
              <a:buSzPct val="100000"/>
              <a:buFontTx/>
              <a:buBlip>
                <a:blip r:embed="rId3"/>
              </a:buBlip>
              <a:defRPr sz="1800" kern="0">
                <a:solidFill>
                  <a:schemeClr val="tx1"/>
                </a:solidFill>
                <a:latin typeface="+mn-lt"/>
                <a:ea typeface="+mn-ea"/>
                <a:cs typeface="+mn-cs"/>
              </a:defRPr>
            </a:lvl2pPr>
            <a:lvl3pPr marL="720000" indent="360000" algn="l" defTabSz="457200" rtl="0" eaLnBrk="1" latinLnBrk="0" hangingPunct="1">
              <a:lnSpc>
                <a:spcPct val="150000"/>
              </a:lnSpc>
              <a:spcBef>
                <a:spcPts val="0"/>
              </a:spcBef>
              <a:buSzPct val="100000"/>
              <a:buFontTx/>
              <a:buBlip>
                <a:blip r:embed="rId3"/>
              </a:buBlip>
              <a:defRPr sz="1800" kern="0">
                <a:solidFill>
                  <a:schemeClr val="tx1"/>
                </a:solidFill>
                <a:latin typeface="+mn-lt"/>
                <a:ea typeface="+mn-ea"/>
                <a:cs typeface="+mn-cs"/>
              </a:defRPr>
            </a:lvl3pPr>
            <a:lvl4pPr marL="1080000" indent="360000" algn="l" defTabSz="457200" rtl="0" eaLnBrk="1" latinLnBrk="0" hangingPunct="1">
              <a:lnSpc>
                <a:spcPct val="150000"/>
              </a:lnSpc>
              <a:spcBef>
                <a:spcPts val="0"/>
              </a:spcBef>
              <a:buSzPct val="100000"/>
              <a:buFontTx/>
              <a:buBlip>
                <a:blip r:embed="rId3"/>
              </a:buBlip>
              <a:defRPr sz="1800" kern="0">
                <a:solidFill>
                  <a:schemeClr val="tx1"/>
                </a:solidFill>
                <a:latin typeface="+mn-lt"/>
                <a:ea typeface="+mn-ea"/>
                <a:cs typeface="+mn-cs"/>
              </a:defRPr>
            </a:lvl4pPr>
            <a:lvl5pPr marL="1440000" indent="360000" algn="l" defTabSz="457200" rtl="0" eaLnBrk="1" latinLnBrk="0" hangingPunct="1">
              <a:lnSpc>
                <a:spcPct val="150000"/>
              </a:lnSpc>
              <a:spcBef>
                <a:spcPts val="0"/>
              </a:spcBef>
              <a:buSzPct val="100000"/>
              <a:buFontTx/>
              <a:buBlip>
                <a:blip r:embed="rId3"/>
              </a:buBlip>
              <a:defRPr sz="1800" kern="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de-DE" dirty="0" smtClean="0">
                <a:solidFill>
                  <a:schemeClr val="bg1">
                    <a:lumMod val="85000"/>
                  </a:schemeClr>
                </a:solidFill>
              </a:rPr>
              <a:t>Was ist </a:t>
            </a:r>
            <a:r>
              <a:rPr lang="de-DE" dirty="0" err="1" smtClean="0">
                <a:solidFill>
                  <a:schemeClr val="bg1">
                    <a:lumMod val="85000"/>
                  </a:schemeClr>
                </a:solidFill>
              </a:rPr>
              <a:t>Git</a:t>
            </a:r>
            <a:endParaRPr lang="de-DE" dirty="0" smtClean="0">
              <a:solidFill>
                <a:schemeClr val="bg1">
                  <a:lumMod val="85000"/>
                </a:schemeClr>
              </a:solidFill>
            </a:endParaRPr>
          </a:p>
          <a:p>
            <a:pPr indent="0">
              <a:buNone/>
            </a:pPr>
            <a:r>
              <a:rPr lang="de-DE" dirty="0" smtClean="0">
                <a:solidFill>
                  <a:schemeClr val="bg1">
                    <a:lumMod val="50000"/>
                  </a:schemeClr>
                </a:solidFill>
              </a:rPr>
              <a:t>Snapshots, nicht </a:t>
            </a:r>
            <a:r>
              <a:rPr lang="de-DE" dirty="0" err="1" smtClean="0">
                <a:solidFill>
                  <a:schemeClr val="bg1">
                    <a:lumMod val="50000"/>
                  </a:schemeClr>
                </a:solidFill>
              </a:rPr>
              <a:t>Diffs</a:t>
            </a:r>
            <a:endParaRPr lang="de-DE" dirty="0" smtClean="0">
              <a:solidFill>
                <a:schemeClr val="bg1">
                  <a:lumMod val="50000"/>
                </a:schemeClr>
              </a:solidFill>
            </a:endParaRPr>
          </a:p>
          <a:p>
            <a:pPr indent="0">
              <a:buNone/>
            </a:pPr>
            <a:r>
              <a:rPr lang="de-DE" dirty="0" smtClean="0">
                <a:solidFill>
                  <a:schemeClr val="bg1">
                    <a:lumMod val="85000"/>
                  </a:schemeClr>
                </a:solidFill>
              </a:rPr>
              <a:t>Die drei Zustände in </a:t>
            </a:r>
            <a:r>
              <a:rPr lang="de-DE" dirty="0" err="1" smtClean="0">
                <a:solidFill>
                  <a:schemeClr val="bg1">
                    <a:lumMod val="85000"/>
                  </a:schemeClr>
                </a:solidFill>
              </a:rPr>
              <a:t>Git</a:t>
            </a:r>
            <a:endParaRPr lang="de-DE" dirty="0" smtClean="0">
              <a:solidFill>
                <a:schemeClr val="bg1">
                  <a:lumMod val="85000"/>
                </a:schemeClr>
              </a:solidFill>
            </a:endParaRPr>
          </a:p>
          <a:p>
            <a:pPr indent="0">
              <a:buNone/>
            </a:pPr>
            <a:r>
              <a:rPr lang="de-DE" dirty="0" err="1">
                <a:solidFill>
                  <a:schemeClr val="bg1">
                    <a:lumMod val="85000"/>
                  </a:schemeClr>
                </a:solidFill>
              </a:rPr>
              <a:t>Git</a:t>
            </a:r>
            <a:r>
              <a:rPr lang="de-DE" dirty="0">
                <a:solidFill>
                  <a:schemeClr val="bg1">
                    <a:lumMod val="85000"/>
                  </a:schemeClr>
                </a:solidFill>
              </a:rPr>
              <a:t> Grundkonfiguration</a:t>
            </a:r>
          </a:p>
          <a:p>
            <a:pPr indent="0">
              <a:buNone/>
            </a:pPr>
            <a:r>
              <a:rPr lang="de-DE" dirty="0" smtClean="0">
                <a:solidFill>
                  <a:schemeClr val="bg1">
                    <a:lumMod val="85000"/>
                  </a:schemeClr>
                </a:solidFill>
              </a:rPr>
              <a:t>Wichtigste Befehle</a:t>
            </a:r>
          </a:p>
          <a:p>
            <a:pPr indent="0">
              <a:buNone/>
            </a:pPr>
            <a:r>
              <a:rPr lang="de-DE" dirty="0" err="1" smtClean="0">
                <a:solidFill>
                  <a:schemeClr val="bg1">
                    <a:lumMod val="85000"/>
                  </a:schemeClr>
                </a:solidFill>
              </a:rPr>
              <a:t>Branches</a:t>
            </a:r>
            <a:endParaRPr lang="de-DE" dirty="0" smtClean="0">
              <a:solidFill>
                <a:schemeClr val="bg1">
                  <a:lumMod val="85000"/>
                </a:schemeClr>
              </a:solidFill>
            </a:endParaRPr>
          </a:p>
          <a:p>
            <a:pPr indent="0">
              <a:buNone/>
            </a:pPr>
            <a:r>
              <a:rPr lang="de-DE" dirty="0" smtClean="0">
                <a:solidFill>
                  <a:schemeClr val="bg1">
                    <a:lumMod val="85000"/>
                  </a:schemeClr>
                </a:solidFill>
              </a:rPr>
              <a:t>Spike Solutions</a:t>
            </a:r>
            <a:endParaRPr lang="de-DE" dirty="0">
              <a:solidFill>
                <a:schemeClr val="bg1">
                  <a:lumMod val="85000"/>
                </a:schemeClr>
              </a:solidFill>
            </a:endParaRPr>
          </a:p>
        </p:txBody>
      </p:sp>
    </p:spTree>
    <p:extLst>
      <p:ext uri="{BB962C8B-B14F-4D97-AF65-F5344CB8AC3E}">
        <p14:creationId xmlns:p14="http://schemas.microsoft.com/office/powerpoint/2010/main" val="3217003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9"/>
          </p:nvPr>
        </p:nvSpPr>
        <p:spPr/>
        <p:txBody>
          <a:bodyPr/>
          <a:lstStyle/>
          <a:p>
            <a:pPr>
              <a:tabLst>
                <a:tab pos="357188" algn="l"/>
              </a:tabLst>
            </a:pPr>
            <a:r>
              <a:rPr lang="de-DE" dirty="0"/>
              <a:t>Git </a:t>
            </a:r>
            <a:r>
              <a:rPr lang="de-DE" dirty="0" smtClean="0"/>
              <a:t>sichert den </a:t>
            </a:r>
            <a:r>
              <a:rPr lang="de-DE" dirty="0"/>
              <a:t>Zustand sämtlicher Dateien in diesem Moment </a:t>
            </a:r>
            <a:r>
              <a:rPr lang="de-DE" dirty="0" smtClean="0"/>
              <a:t>	(„</a:t>
            </a:r>
            <a:r>
              <a:rPr lang="de-DE" dirty="0"/>
              <a:t>Snapshot“) und speichert eine Referenz auf diesen Snapshot</a:t>
            </a:r>
          </a:p>
          <a:p>
            <a:r>
              <a:rPr lang="de-DE" dirty="0" smtClean="0"/>
              <a:t>Daten als </a:t>
            </a:r>
            <a:r>
              <a:rPr lang="de-DE" dirty="0"/>
              <a:t>eine Reihe von Snapshots</a:t>
            </a:r>
          </a:p>
        </p:txBody>
      </p:sp>
      <p:sp>
        <p:nvSpPr>
          <p:cNvPr id="3" name="Titel 2"/>
          <p:cNvSpPr>
            <a:spLocks noGrp="1"/>
          </p:cNvSpPr>
          <p:nvPr>
            <p:ph type="title"/>
          </p:nvPr>
        </p:nvSpPr>
        <p:spPr/>
        <p:txBody>
          <a:bodyPr>
            <a:normAutofit fontScale="90000"/>
          </a:bodyPr>
          <a:lstStyle/>
          <a:p>
            <a:r>
              <a:rPr lang="de-DE" dirty="0"/>
              <a:t>Snapshots, nicht </a:t>
            </a:r>
            <a:r>
              <a:rPr lang="de-DE" dirty="0" err="1"/>
              <a:t>Diffs</a:t>
            </a:r>
            <a:endParaRPr lang="de-DE" dirty="0"/>
          </a:p>
        </p:txBody>
      </p:sp>
      <p:sp>
        <p:nvSpPr>
          <p:cNvPr id="4" name="Untertitel 3"/>
          <p:cNvSpPr>
            <a:spLocks noGrp="1"/>
          </p:cNvSpPr>
          <p:nvPr>
            <p:ph type="subTitle" idx="1"/>
          </p:nvPr>
        </p:nvSpPr>
        <p:spPr/>
        <p:txBody>
          <a:bodyPr>
            <a:normAutofit lnSpcReduction="10000"/>
          </a:bodyPr>
          <a:lstStyle/>
          <a:p>
            <a:r>
              <a:rPr lang="de-DE" dirty="0" err="1" smtClean="0"/>
              <a:t>Git</a:t>
            </a:r>
            <a:r>
              <a:rPr lang="de-DE" dirty="0" smtClean="0"/>
              <a:t> verwendet Snapshots</a:t>
            </a:r>
            <a:endParaRPr lang="de-DE" dirty="0"/>
          </a:p>
        </p:txBody>
      </p:sp>
      <p:sp>
        <p:nvSpPr>
          <p:cNvPr id="5" name="Foliennummernplatzhalter 4"/>
          <p:cNvSpPr>
            <a:spLocks noGrp="1"/>
          </p:cNvSpPr>
          <p:nvPr>
            <p:ph type="sldNum" sz="quarter" idx="4"/>
          </p:nvPr>
        </p:nvSpPr>
        <p:spPr/>
        <p:txBody>
          <a:bodyPr/>
          <a:lstStyle/>
          <a:p>
            <a:fld id="{F777D48D-F22C-624F-9C01-7CDA9A361691}" type="slidenum">
              <a:rPr lang="de-DE" smtClean="0"/>
              <a:pPr/>
              <a:t>5</a:t>
            </a:fld>
            <a:endParaRPr lang="de-DE"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953" y="3771494"/>
            <a:ext cx="5659282" cy="2512721"/>
          </a:xfrm>
          <a:prstGeom prst="rect">
            <a:avLst/>
          </a:prstGeom>
        </p:spPr>
      </p:pic>
      <p:sp>
        <p:nvSpPr>
          <p:cNvPr id="8" name="Textplatzhalter 2"/>
          <p:cNvSpPr txBox="1">
            <a:spLocks/>
          </p:cNvSpPr>
          <p:nvPr/>
        </p:nvSpPr>
        <p:spPr>
          <a:xfrm>
            <a:off x="6326585" y="155610"/>
            <a:ext cx="1853587" cy="1290802"/>
          </a:xfrm>
          <a:prstGeom prst="rect">
            <a:avLst/>
          </a:prstGeom>
        </p:spPr>
        <p:txBody>
          <a:bodyPr vert="horz" lIns="0" tIns="0" rIns="0" bIns="0" rtlCol="0">
            <a:normAutofit fontScale="47500" lnSpcReduction="20000"/>
          </a:bodyPr>
          <a:lstStyle>
            <a:lvl1pPr marL="0" indent="360000" algn="l" defTabSz="457200" rtl="0" eaLnBrk="1" latinLnBrk="0" hangingPunct="1">
              <a:lnSpc>
                <a:spcPct val="150000"/>
              </a:lnSpc>
              <a:spcBef>
                <a:spcPts val="0"/>
              </a:spcBef>
              <a:buSzPct val="100000"/>
              <a:buFontTx/>
              <a:buBlip>
                <a:blip r:embed="rId3"/>
              </a:buBlip>
              <a:defRPr sz="1800" b="1" kern="0">
                <a:solidFill>
                  <a:schemeClr val="tx1"/>
                </a:solidFill>
                <a:latin typeface="+mn-lt"/>
                <a:ea typeface="+mn-ea"/>
                <a:cs typeface="+mn-cs"/>
              </a:defRPr>
            </a:lvl1pPr>
            <a:lvl2pPr marL="360000" indent="360000" algn="l" defTabSz="457200" rtl="0" eaLnBrk="1" latinLnBrk="0" hangingPunct="1">
              <a:lnSpc>
                <a:spcPct val="150000"/>
              </a:lnSpc>
              <a:spcBef>
                <a:spcPts val="0"/>
              </a:spcBef>
              <a:buSzPct val="100000"/>
              <a:buFontTx/>
              <a:buBlip>
                <a:blip r:embed="rId3"/>
              </a:buBlip>
              <a:defRPr sz="1800" kern="0">
                <a:solidFill>
                  <a:schemeClr val="tx1"/>
                </a:solidFill>
                <a:latin typeface="+mn-lt"/>
                <a:ea typeface="+mn-ea"/>
                <a:cs typeface="+mn-cs"/>
              </a:defRPr>
            </a:lvl2pPr>
            <a:lvl3pPr marL="720000" indent="360000" algn="l" defTabSz="457200" rtl="0" eaLnBrk="1" latinLnBrk="0" hangingPunct="1">
              <a:lnSpc>
                <a:spcPct val="150000"/>
              </a:lnSpc>
              <a:spcBef>
                <a:spcPts val="0"/>
              </a:spcBef>
              <a:buSzPct val="100000"/>
              <a:buFontTx/>
              <a:buBlip>
                <a:blip r:embed="rId3"/>
              </a:buBlip>
              <a:defRPr sz="1800" kern="0">
                <a:solidFill>
                  <a:schemeClr val="tx1"/>
                </a:solidFill>
                <a:latin typeface="+mn-lt"/>
                <a:ea typeface="+mn-ea"/>
                <a:cs typeface="+mn-cs"/>
              </a:defRPr>
            </a:lvl3pPr>
            <a:lvl4pPr marL="1080000" indent="360000" algn="l" defTabSz="457200" rtl="0" eaLnBrk="1" latinLnBrk="0" hangingPunct="1">
              <a:lnSpc>
                <a:spcPct val="150000"/>
              </a:lnSpc>
              <a:spcBef>
                <a:spcPts val="0"/>
              </a:spcBef>
              <a:buSzPct val="100000"/>
              <a:buFontTx/>
              <a:buBlip>
                <a:blip r:embed="rId3"/>
              </a:buBlip>
              <a:defRPr sz="1800" kern="0">
                <a:solidFill>
                  <a:schemeClr val="tx1"/>
                </a:solidFill>
                <a:latin typeface="+mn-lt"/>
                <a:ea typeface="+mn-ea"/>
                <a:cs typeface="+mn-cs"/>
              </a:defRPr>
            </a:lvl4pPr>
            <a:lvl5pPr marL="1440000" indent="360000" algn="l" defTabSz="457200" rtl="0" eaLnBrk="1" latinLnBrk="0" hangingPunct="1">
              <a:lnSpc>
                <a:spcPct val="150000"/>
              </a:lnSpc>
              <a:spcBef>
                <a:spcPts val="0"/>
              </a:spcBef>
              <a:buSzPct val="100000"/>
              <a:buFontTx/>
              <a:buBlip>
                <a:blip r:embed="rId3"/>
              </a:buBlip>
              <a:defRPr sz="1800" kern="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de-DE" dirty="0" smtClean="0">
                <a:solidFill>
                  <a:schemeClr val="bg1">
                    <a:lumMod val="85000"/>
                  </a:schemeClr>
                </a:solidFill>
              </a:rPr>
              <a:t>Was ist </a:t>
            </a:r>
            <a:r>
              <a:rPr lang="de-DE" dirty="0" err="1" smtClean="0">
                <a:solidFill>
                  <a:schemeClr val="bg1">
                    <a:lumMod val="85000"/>
                  </a:schemeClr>
                </a:solidFill>
              </a:rPr>
              <a:t>Git</a:t>
            </a:r>
            <a:endParaRPr lang="de-DE" dirty="0" smtClean="0">
              <a:solidFill>
                <a:schemeClr val="bg1">
                  <a:lumMod val="85000"/>
                </a:schemeClr>
              </a:solidFill>
            </a:endParaRPr>
          </a:p>
          <a:p>
            <a:pPr indent="0">
              <a:buNone/>
            </a:pPr>
            <a:r>
              <a:rPr lang="de-DE" dirty="0" smtClean="0">
                <a:solidFill>
                  <a:schemeClr val="bg1">
                    <a:lumMod val="50000"/>
                  </a:schemeClr>
                </a:solidFill>
              </a:rPr>
              <a:t>Snapshots, nicht </a:t>
            </a:r>
            <a:r>
              <a:rPr lang="de-DE" dirty="0" err="1" smtClean="0">
                <a:solidFill>
                  <a:schemeClr val="bg1">
                    <a:lumMod val="50000"/>
                  </a:schemeClr>
                </a:solidFill>
              </a:rPr>
              <a:t>Diffs</a:t>
            </a:r>
            <a:endParaRPr lang="de-DE" dirty="0" smtClean="0">
              <a:solidFill>
                <a:schemeClr val="bg1">
                  <a:lumMod val="50000"/>
                </a:schemeClr>
              </a:solidFill>
            </a:endParaRPr>
          </a:p>
          <a:p>
            <a:pPr indent="0">
              <a:buNone/>
            </a:pPr>
            <a:r>
              <a:rPr lang="de-DE" dirty="0" smtClean="0">
                <a:solidFill>
                  <a:schemeClr val="bg1">
                    <a:lumMod val="85000"/>
                  </a:schemeClr>
                </a:solidFill>
              </a:rPr>
              <a:t>Die drei Zustände in </a:t>
            </a:r>
            <a:r>
              <a:rPr lang="de-DE" dirty="0" err="1" smtClean="0">
                <a:solidFill>
                  <a:schemeClr val="bg1">
                    <a:lumMod val="85000"/>
                  </a:schemeClr>
                </a:solidFill>
              </a:rPr>
              <a:t>Git</a:t>
            </a:r>
            <a:endParaRPr lang="de-DE" dirty="0" smtClean="0">
              <a:solidFill>
                <a:schemeClr val="bg1">
                  <a:lumMod val="85000"/>
                </a:schemeClr>
              </a:solidFill>
            </a:endParaRPr>
          </a:p>
          <a:p>
            <a:pPr indent="0">
              <a:buNone/>
            </a:pPr>
            <a:r>
              <a:rPr lang="de-DE" dirty="0" err="1">
                <a:solidFill>
                  <a:schemeClr val="bg1">
                    <a:lumMod val="85000"/>
                  </a:schemeClr>
                </a:solidFill>
              </a:rPr>
              <a:t>Git</a:t>
            </a:r>
            <a:r>
              <a:rPr lang="de-DE" dirty="0">
                <a:solidFill>
                  <a:schemeClr val="bg1">
                    <a:lumMod val="85000"/>
                  </a:schemeClr>
                </a:solidFill>
              </a:rPr>
              <a:t> Grundkonfiguration</a:t>
            </a:r>
          </a:p>
          <a:p>
            <a:pPr indent="0">
              <a:buNone/>
            </a:pPr>
            <a:r>
              <a:rPr lang="de-DE" dirty="0" smtClean="0">
                <a:solidFill>
                  <a:schemeClr val="bg1">
                    <a:lumMod val="85000"/>
                  </a:schemeClr>
                </a:solidFill>
              </a:rPr>
              <a:t>Wichtigste Befehle</a:t>
            </a:r>
          </a:p>
          <a:p>
            <a:pPr indent="0">
              <a:buNone/>
            </a:pPr>
            <a:r>
              <a:rPr lang="de-DE" dirty="0" err="1" smtClean="0">
                <a:solidFill>
                  <a:schemeClr val="bg1">
                    <a:lumMod val="85000"/>
                  </a:schemeClr>
                </a:solidFill>
              </a:rPr>
              <a:t>Branches</a:t>
            </a:r>
            <a:endParaRPr lang="de-DE" dirty="0" smtClean="0">
              <a:solidFill>
                <a:schemeClr val="bg1">
                  <a:lumMod val="85000"/>
                </a:schemeClr>
              </a:solidFill>
            </a:endParaRPr>
          </a:p>
          <a:p>
            <a:pPr indent="0">
              <a:buNone/>
            </a:pPr>
            <a:r>
              <a:rPr lang="de-DE" dirty="0" smtClean="0">
                <a:solidFill>
                  <a:schemeClr val="bg1">
                    <a:lumMod val="85000"/>
                  </a:schemeClr>
                </a:solidFill>
              </a:rPr>
              <a:t>Spike Solutions</a:t>
            </a:r>
            <a:endParaRPr lang="de-DE" dirty="0">
              <a:solidFill>
                <a:schemeClr val="bg1">
                  <a:lumMod val="85000"/>
                </a:schemeClr>
              </a:solidFill>
            </a:endParaRPr>
          </a:p>
        </p:txBody>
      </p:sp>
    </p:spTree>
    <p:extLst>
      <p:ext uri="{BB962C8B-B14F-4D97-AF65-F5344CB8AC3E}">
        <p14:creationId xmlns:p14="http://schemas.microsoft.com/office/powerpoint/2010/main" val="1126436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9"/>
          </p:nvPr>
        </p:nvSpPr>
        <p:spPr/>
        <p:txBody>
          <a:bodyPr/>
          <a:lstStyle/>
          <a:p>
            <a:r>
              <a:rPr lang="de-DE" dirty="0"/>
              <a:t>Die </a:t>
            </a:r>
            <a:r>
              <a:rPr lang="de-DE" dirty="0" smtClean="0"/>
              <a:t>drei lokalen </a:t>
            </a:r>
            <a:r>
              <a:rPr lang="de-DE" dirty="0"/>
              <a:t>Zustände</a:t>
            </a:r>
          </a:p>
          <a:p>
            <a:pPr lvl="1"/>
            <a:r>
              <a:rPr lang="de-DE" dirty="0" err="1"/>
              <a:t>working</a:t>
            </a:r>
            <a:r>
              <a:rPr lang="de-DE" dirty="0"/>
              <a:t> </a:t>
            </a:r>
            <a:r>
              <a:rPr lang="de-DE" dirty="0" err="1"/>
              <a:t>directory</a:t>
            </a:r>
            <a:endParaRPr lang="de-DE" dirty="0"/>
          </a:p>
          <a:p>
            <a:pPr lvl="1"/>
            <a:r>
              <a:rPr lang="de-DE" dirty="0" err="1"/>
              <a:t>staging</a:t>
            </a:r>
            <a:r>
              <a:rPr lang="de-DE" dirty="0"/>
              <a:t> </a:t>
            </a:r>
            <a:r>
              <a:rPr lang="de-DE" dirty="0" err="1"/>
              <a:t>area</a:t>
            </a:r>
            <a:endParaRPr lang="de-DE" dirty="0"/>
          </a:p>
          <a:p>
            <a:pPr lvl="1"/>
            <a:r>
              <a:rPr lang="de-DE" dirty="0" err="1"/>
              <a:t>Git</a:t>
            </a:r>
            <a:r>
              <a:rPr lang="de-DE" dirty="0"/>
              <a:t> </a:t>
            </a:r>
            <a:r>
              <a:rPr lang="de-DE" dirty="0" err="1" smtClean="0"/>
              <a:t>directory</a:t>
            </a:r>
            <a:endParaRPr lang="de-DE" dirty="0" smtClean="0"/>
          </a:p>
          <a:p>
            <a:endParaRPr lang="de-DE" dirty="0"/>
          </a:p>
          <a:p>
            <a:r>
              <a:rPr lang="de-DE" dirty="0" smtClean="0"/>
              <a:t>Bei remote </a:t>
            </a:r>
            <a:r>
              <a:rPr lang="de-DE" dirty="0" err="1" smtClean="0"/>
              <a:t>Repositories</a:t>
            </a:r>
            <a:r>
              <a:rPr lang="de-DE" dirty="0"/>
              <a:t> </a:t>
            </a:r>
          </a:p>
          <a:p>
            <a:pPr indent="0">
              <a:buNone/>
            </a:pPr>
            <a:r>
              <a:rPr lang="de-DE" dirty="0" smtClean="0"/>
              <a:t>	müssen </a:t>
            </a:r>
            <a:r>
              <a:rPr lang="de-DE" dirty="0" err="1" smtClean="0"/>
              <a:t>Commits</a:t>
            </a:r>
            <a:r>
              <a:rPr lang="de-DE" dirty="0" smtClean="0"/>
              <a:t> noch </a:t>
            </a:r>
          </a:p>
          <a:p>
            <a:pPr indent="0">
              <a:buNone/>
            </a:pPr>
            <a:r>
              <a:rPr lang="de-DE" dirty="0"/>
              <a:t>	</a:t>
            </a:r>
            <a:r>
              <a:rPr lang="de-DE" dirty="0" smtClean="0"/>
              <a:t>übertragen (</a:t>
            </a:r>
            <a:r>
              <a:rPr lang="de-DE" dirty="0" err="1" smtClean="0"/>
              <a:t>gepushed</a:t>
            </a:r>
            <a:r>
              <a:rPr lang="de-DE" dirty="0" smtClean="0"/>
              <a:t>)</a:t>
            </a:r>
          </a:p>
          <a:p>
            <a:pPr indent="0">
              <a:buNone/>
            </a:pPr>
            <a:r>
              <a:rPr lang="de-DE" dirty="0"/>
              <a:t>	</a:t>
            </a:r>
            <a:r>
              <a:rPr lang="de-DE" dirty="0" smtClean="0"/>
              <a:t>werden</a:t>
            </a:r>
            <a:endParaRPr lang="de-DE" dirty="0"/>
          </a:p>
        </p:txBody>
      </p:sp>
      <p:sp>
        <p:nvSpPr>
          <p:cNvPr id="3" name="Titel 2"/>
          <p:cNvSpPr>
            <a:spLocks noGrp="1"/>
          </p:cNvSpPr>
          <p:nvPr>
            <p:ph type="title"/>
          </p:nvPr>
        </p:nvSpPr>
        <p:spPr/>
        <p:txBody>
          <a:bodyPr>
            <a:normAutofit fontScale="90000"/>
          </a:bodyPr>
          <a:lstStyle/>
          <a:p>
            <a:r>
              <a:rPr lang="de-DE" dirty="0"/>
              <a:t>Die drei </a:t>
            </a:r>
            <a:r>
              <a:rPr lang="de-DE" dirty="0" smtClean="0"/>
              <a:t>Zustände in </a:t>
            </a:r>
            <a:r>
              <a:rPr lang="de-DE" dirty="0" err="1" smtClean="0"/>
              <a:t>Git</a:t>
            </a:r>
            <a:endParaRPr lang="de-DE" dirty="0"/>
          </a:p>
        </p:txBody>
      </p:sp>
      <p:sp>
        <p:nvSpPr>
          <p:cNvPr id="5" name="Foliennummernplatzhalter 4"/>
          <p:cNvSpPr>
            <a:spLocks noGrp="1"/>
          </p:cNvSpPr>
          <p:nvPr>
            <p:ph type="sldNum" sz="quarter" idx="4"/>
          </p:nvPr>
        </p:nvSpPr>
        <p:spPr/>
        <p:txBody>
          <a:bodyPr/>
          <a:lstStyle/>
          <a:p>
            <a:fld id="{F777D48D-F22C-624F-9C01-7CDA9A361691}" type="slidenum">
              <a:rPr lang="de-DE" smtClean="0"/>
              <a:pPr/>
              <a:t>6</a:t>
            </a:fld>
            <a:endParaRPr lang="de-DE" dirty="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485" y="2020193"/>
            <a:ext cx="4161481" cy="3828562"/>
          </a:xfrm>
          <a:prstGeom prst="rect">
            <a:avLst/>
          </a:prstGeom>
        </p:spPr>
      </p:pic>
      <p:sp>
        <p:nvSpPr>
          <p:cNvPr id="7" name="Textplatzhalter 2"/>
          <p:cNvSpPr txBox="1">
            <a:spLocks/>
          </p:cNvSpPr>
          <p:nvPr/>
        </p:nvSpPr>
        <p:spPr>
          <a:xfrm>
            <a:off x="6326585" y="155610"/>
            <a:ext cx="1853587" cy="1290802"/>
          </a:xfrm>
          <a:prstGeom prst="rect">
            <a:avLst/>
          </a:prstGeom>
        </p:spPr>
        <p:txBody>
          <a:bodyPr vert="horz" lIns="0" tIns="0" rIns="0" bIns="0" rtlCol="0">
            <a:normAutofit fontScale="47500" lnSpcReduction="20000"/>
          </a:bodyPr>
          <a:lstStyle>
            <a:lvl1pPr marL="0" indent="360000" algn="l" defTabSz="457200" rtl="0" eaLnBrk="1" latinLnBrk="0" hangingPunct="1">
              <a:lnSpc>
                <a:spcPct val="150000"/>
              </a:lnSpc>
              <a:spcBef>
                <a:spcPts val="0"/>
              </a:spcBef>
              <a:buSzPct val="100000"/>
              <a:buFontTx/>
              <a:buBlip>
                <a:blip r:embed="rId3"/>
              </a:buBlip>
              <a:defRPr sz="1800" b="1" kern="0">
                <a:solidFill>
                  <a:schemeClr val="tx1"/>
                </a:solidFill>
                <a:latin typeface="+mn-lt"/>
                <a:ea typeface="+mn-ea"/>
                <a:cs typeface="+mn-cs"/>
              </a:defRPr>
            </a:lvl1pPr>
            <a:lvl2pPr marL="360000" indent="360000" algn="l" defTabSz="457200" rtl="0" eaLnBrk="1" latinLnBrk="0" hangingPunct="1">
              <a:lnSpc>
                <a:spcPct val="150000"/>
              </a:lnSpc>
              <a:spcBef>
                <a:spcPts val="0"/>
              </a:spcBef>
              <a:buSzPct val="100000"/>
              <a:buFontTx/>
              <a:buBlip>
                <a:blip r:embed="rId3"/>
              </a:buBlip>
              <a:defRPr sz="1800" kern="0">
                <a:solidFill>
                  <a:schemeClr val="tx1"/>
                </a:solidFill>
                <a:latin typeface="+mn-lt"/>
                <a:ea typeface="+mn-ea"/>
                <a:cs typeface="+mn-cs"/>
              </a:defRPr>
            </a:lvl2pPr>
            <a:lvl3pPr marL="720000" indent="360000" algn="l" defTabSz="457200" rtl="0" eaLnBrk="1" latinLnBrk="0" hangingPunct="1">
              <a:lnSpc>
                <a:spcPct val="150000"/>
              </a:lnSpc>
              <a:spcBef>
                <a:spcPts val="0"/>
              </a:spcBef>
              <a:buSzPct val="100000"/>
              <a:buFontTx/>
              <a:buBlip>
                <a:blip r:embed="rId3"/>
              </a:buBlip>
              <a:defRPr sz="1800" kern="0">
                <a:solidFill>
                  <a:schemeClr val="tx1"/>
                </a:solidFill>
                <a:latin typeface="+mn-lt"/>
                <a:ea typeface="+mn-ea"/>
                <a:cs typeface="+mn-cs"/>
              </a:defRPr>
            </a:lvl3pPr>
            <a:lvl4pPr marL="1080000" indent="360000" algn="l" defTabSz="457200" rtl="0" eaLnBrk="1" latinLnBrk="0" hangingPunct="1">
              <a:lnSpc>
                <a:spcPct val="150000"/>
              </a:lnSpc>
              <a:spcBef>
                <a:spcPts val="0"/>
              </a:spcBef>
              <a:buSzPct val="100000"/>
              <a:buFontTx/>
              <a:buBlip>
                <a:blip r:embed="rId3"/>
              </a:buBlip>
              <a:defRPr sz="1800" kern="0">
                <a:solidFill>
                  <a:schemeClr val="tx1"/>
                </a:solidFill>
                <a:latin typeface="+mn-lt"/>
                <a:ea typeface="+mn-ea"/>
                <a:cs typeface="+mn-cs"/>
              </a:defRPr>
            </a:lvl4pPr>
            <a:lvl5pPr marL="1440000" indent="360000" algn="l" defTabSz="457200" rtl="0" eaLnBrk="1" latinLnBrk="0" hangingPunct="1">
              <a:lnSpc>
                <a:spcPct val="150000"/>
              </a:lnSpc>
              <a:spcBef>
                <a:spcPts val="0"/>
              </a:spcBef>
              <a:buSzPct val="100000"/>
              <a:buFontTx/>
              <a:buBlip>
                <a:blip r:embed="rId3"/>
              </a:buBlip>
              <a:defRPr sz="1800" kern="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de-DE" dirty="0" smtClean="0">
                <a:solidFill>
                  <a:schemeClr val="bg1">
                    <a:lumMod val="85000"/>
                  </a:schemeClr>
                </a:solidFill>
              </a:rPr>
              <a:t>Was ist </a:t>
            </a:r>
            <a:r>
              <a:rPr lang="de-DE" dirty="0" err="1" smtClean="0">
                <a:solidFill>
                  <a:schemeClr val="bg1">
                    <a:lumMod val="85000"/>
                  </a:schemeClr>
                </a:solidFill>
              </a:rPr>
              <a:t>Git</a:t>
            </a:r>
            <a:endParaRPr lang="de-DE" dirty="0" smtClean="0">
              <a:solidFill>
                <a:schemeClr val="bg1">
                  <a:lumMod val="85000"/>
                </a:schemeClr>
              </a:solidFill>
            </a:endParaRPr>
          </a:p>
          <a:p>
            <a:pPr indent="0">
              <a:buNone/>
            </a:pPr>
            <a:r>
              <a:rPr lang="de-DE" dirty="0" smtClean="0">
                <a:solidFill>
                  <a:schemeClr val="bg1">
                    <a:lumMod val="85000"/>
                  </a:schemeClr>
                </a:solidFill>
              </a:rPr>
              <a:t>Snapshots, nicht </a:t>
            </a:r>
            <a:r>
              <a:rPr lang="de-DE" dirty="0" err="1" smtClean="0">
                <a:solidFill>
                  <a:schemeClr val="bg1">
                    <a:lumMod val="85000"/>
                  </a:schemeClr>
                </a:solidFill>
              </a:rPr>
              <a:t>Diffs</a:t>
            </a:r>
            <a:endParaRPr lang="de-DE" dirty="0" smtClean="0">
              <a:solidFill>
                <a:schemeClr val="bg1">
                  <a:lumMod val="85000"/>
                </a:schemeClr>
              </a:solidFill>
            </a:endParaRPr>
          </a:p>
          <a:p>
            <a:pPr indent="0">
              <a:buNone/>
            </a:pPr>
            <a:r>
              <a:rPr lang="de-DE" dirty="0" smtClean="0">
                <a:solidFill>
                  <a:schemeClr val="bg1">
                    <a:lumMod val="50000"/>
                  </a:schemeClr>
                </a:solidFill>
              </a:rPr>
              <a:t>Die drei Zustände in </a:t>
            </a:r>
            <a:r>
              <a:rPr lang="de-DE" dirty="0" err="1" smtClean="0">
                <a:solidFill>
                  <a:schemeClr val="bg1">
                    <a:lumMod val="50000"/>
                  </a:schemeClr>
                </a:solidFill>
              </a:rPr>
              <a:t>Git</a:t>
            </a:r>
            <a:endParaRPr lang="de-DE" dirty="0" smtClean="0">
              <a:solidFill>
                <a:schemeClr val="bg1">
                  <a:lumMod val="50000"/>
                </a:schemeClr>
              </a:solidFill>
            </a:endParaRPr>
          </a:p>
          <a:p>
            <a:pPr indent="0">
              <a:buNone/>
            </a:pPr>
            <a:r>
              <a:rPr lang="de-DE" dirty="0" err="1">
                <a:solidFill>
                  <a:schemeClr val="bg1">
                    <a:lumMod val="85000"/>
                  </a:schemeClr>
                </a:solidFill>
              </a:rPr>
              <a:t>Git</a:t>
            </a:r>
            <a:r>
              <a:rPr lang="de-DE" dirty="0">
                <a:solidFill>
                  <a:schemeClr val="bg1">
                    <a:lumMod val="85000"/>
                  </a:schemeClr>
                </a:solidFill>
              </a:rPr>
              <a:t> Grundkonfiguration</a:t>
            </a:r>
          </a:p>
          <a:p>
            <a:pPr indent="0">
              <a:buNone/>
            </a:pPr>
            <a:r>
              <a:rPr lang="de-DE" dirty="0" smtClean="0">
                <a:solidFill>
                  <a:schemeClr val="bg1">
                    <a:lumMod val="85000"/>
                  </a:schemeClr>
                </a:solidFill>
              </a:rPr>
              <a:t>Wichtigste Befehle</a:t>
            </a:r>
          </a:p>
          <a:p>
            <a:pPr indent="0">
              <a:buNone/>
            </a:pPr>
            <a:r>
              <a:rPr lang="de-DE" dirty="0" err="1" smtClean="0">
                <a:solidFill>
                  <a:schemeClr val="bg1">
                    <a:lumMod val="85000"/>
                  </a:schemeClr>
                </a:solidFill>
              </a:rPr>
              <a:t>Branches</a:t>
            </a:r>
            <a:endParaRPr lang="de-DE" dirty="0" smtClean="0">
              <a:solidFill>
                <a:schemeClr val="bg1">
                  <a:lumMod val="85000"/>
                </a:schemeClr>
              </a:solidFill>
            </a:endParaRPr>
          </a:p>
          <a:p>
            <a:pPr indent="0">
              <a:buNone/>
            </a:pPr>
            <a:r>
              <a:rPr lang="de-DE" dirty="0" smtClean="0">
                <a:solidFill>
                  <a:schemeClr val="bg1">
                    <a:lumMod val="85000"/>
                  </a:schemeClr>
                </a:solidFill>
              </a:rPr>
              <a:t>Spike Solutions</a:t>
            </a:r>
            <a:endParaRPr lang="de-DE" dirty="0">
              <a:solidFill>
                <a:schemeClr val="bg1">
                  <a:lumMod val="85000"/>
                </a:schemeClr>
              </a:solidFill>
            </a:endParaRPr>
          </a:p>
        </p:txBody>
      </p:sp>
    </p:spTree>
    <p:extLst>
      <p:ext uri="{BB962C8B-B14F-4D97-AF65-F5344CB8AC3E}">
        <p14:creationId xmlns:p14="http://schemas.microsoft.com/office/powerpoint/2010/main" val="893318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9"/>
          </p:nvPr>
        </p:nvSpPr>
        <p:spPr/>
        <p:txBody>
          <a:bodyPr>
            <a:normAutofit fontScale="92500" lnSpcReduction="20000"/>
          </a:bodyPr>
          <a:lstStyle/>
          <a:p>
            <a:pPr>
              <a:tabLst>
                <a:tab pos="357188" algn="l"/>
              </a:tabLst>
            </a:pPr>
            <a:r>
              <a:rPr lang="de-DE" dirty="0" smtClean="0"/>
              <a:t>Benutzung der Git </a:t>
            </a:r>
            <a:r>
              <a:rPr lang="de-DE" dirty="0" err="1" smtClean="0"/>
              <a:t>Bash</a:t>
            </a:r>
            <a:r>
              <a:rPr lang="de-DE" dirty="0" smtClean="0"/>
              <a:t> „vereinfacht“ viele (Autovervollständigung, </a:t>
            </a:r>
            <a:r>
              <a:rPr lang="de-DE" dirty="0" err="1" smtClean="0"/>
              <a:t>Vim</a:t>
            </a:r>
            <a:r>
              <a:rPr lang="de-DE" dirty="0" smtClean="0"/>
              <a:t> </a:t>
            </a:r>
            <a:r>
              <a:rPr lang="de-DE" dirty="0" smtClean="0"/>
              <a:t>	Editor </a:t>
            </a:r>
            <a:r>
              <a:rPr lang="de-DE" dirty="0" smtClean="0"/>
              <a:t>steht zur Verfügung, …)</a:t>
            </a:r>
          </a:p>
          <a:p>
            <a:endParaRPr lang="de-DE" dirty="0"/>
          </a:p>
          <a:p>
            <a:r>
              <a:rPr lang="de-DE" dirty="0" err="1" smtClean="0"/>
              <a:t>git</a:t>
            </a:r>
            <a:r>
              <a:rPr lang="de-DE" dirty="0" smtClean="0"/>
              <a:t> </a:t>
            </a:r>
            <a:r>
              <a:rPr lang="de-DE" dirty="0" err="1" smtClean="0"/>
              <a:t>config</a:t>
            </a:r>
            <a:r>
              <a:rPr lang="de-DE" dirty="0" smtClean="0"/>
              <a:t> –global user.name „&lt;Username&gt;“</a:t>
            </a:r>
          </a:p>
          <a:p>
            <a:r>
              <a:rPr lang="de-DE" dirty="0" err="1" smtClean="0"/>
              <a:t>git</a:t>
            </a:r>
            <a:r>
              <a:rPr lang="de-DE" dirty="0" smtClean="0"/>
              <a:t> </a:t>
            </a:r>
            <a:r>
              <a:rPr lang="de-DE" dirty="0" err="1" smtClean="0"/>
              <a:t>config</a:t>
            </a:r>
            <a:r>
              <a:rPr lang="de-DE" dirty="0" smtClean="0"/>
              <a:t> –global </a:t>
            </a:r>
            <a:r>
              <a:rPr lang="de-DE" dirty="0" err="1" smtClean="0"/>
              <a:t>user.email</a:t>
            </a:r>
            <a:r>
              <a:rPr lang="de-DE" dirty="0" smtClean="0"/>
              <a:t> </a:t>
            </a:r>
            <a:r>
              <a:rPr lang="de-DE" dirty="0"/>
              <a:t>&lt;</a:t>
            </a:r>
            <a:r>
              <a:rPr lang="de-DE" dirty="0" smtClean="0"/>
              <a:t>user@email.com&gt;</a:t>
            </a:r>
          </a:p>
          <a:p>
            <a:r>
              <a:rPr lang="de-DE" dirty="0" err="1" smtClean="0"/>
              <a:t>git</a:t>
            </a:r>
            <a:r>
              <a:rPr lang="de-DE" dirty="0" smtClean="0"/>
              <a:t> </a:t>
            </a:r>
            <a:r>
              <a:rPr lang="de-DE" dirty="0" err="1" smtClean="0"/>
              <a:t>config</a:t>
            </a:r>
            <a:r>
              <a:rPr lang="de-DE" dirty="0" smtClean="0"/>
              <a:t> </a:t>
            </a:r>
            <a:r>
              <a:rPr lang="de-DE" dirty="0" err="1" smtClean="0"/>
              <a:t>push.default</a:t>
            </a:r>
            <a:r>
              <a:rPr lang="de-DE" dirty="0" smtClean="0"/>
              <a:t> simple &lt;</a:t>
            </a:r>
            <a:r>
              <a:rPr lang="de-DE" altLang="de-DE" dirty="0" smtClean="0"/>
              <a:t>/</a:t>
            </a:r>
            <a:r>
              <a:rPr lang="de-DE" altLang="de-DE" dirty="0" err="1" smtClean="0"/>
              <a:t>pfad</a:t>
            </a:r>
            <a:r>
              <a:rPr lang="de-DE" altLang="de-DE" dirty="0" smtClean="0"/>
              <a:t>/zum/</a:t>
            </a:r>
            <a:r>
              <a:rPr lang="de-DE" altLang="de-DE" dirty="0" err="1" smtClean="0"/>
              <a:t>repository</a:t>
            </a:r>
            <a:r>
              <a:rPr lang="de-DE" altLang="de-DE" dirty="0" smtClean="0"/>
              <a:t>&gt;</a:t>
            </a:r>
          </a:p>
          <a:p>
            <a:pPr lvl="1"/>
            <a:r>
              <a:rPr lang="de-DE" altLang="de-DE" dirty="0" smtClean="0"/>
              <a:t>Für </a:t>
            </a:r>
            <a:r>
              <a:rPr lang="de-DE" altLang="de-DE" dirty="0" smtClean="0"/>
              <a:t>kürzeren push-Befehl (nur noch </a:t>
            </a:r>
            <a:r>
              <a:rPr lang="de-DE" altLang="de-DE" dirty="0" err="1" smtClean="0"/>
              <a:t>git</a:t>
            </a:r>
            <a:r>
              <a:rPr lang="de-DE" altLang="de-DE" dirty="0" smtClean="0"/>
              <a:t> push</a:t>
            </a:r>
            <a:r>
              <a:rPr lang="de-DE" altLang="de-DE" dirty="0" smtClean="0"/>
              <a:t>)</a:t>
            </a:r>
          </a:p>
          <a:p>
            <a:pPr lvl="1"/>
            <a:r>
              <a:rPr lang="de-DE" altLang="de-DE" dirty="0" smtClean="0">
                <a:latin typeface="Arial Unicode MS" panose="020B0604020202020204" pitchFamily="34" charset="-128"/>
              </a:rPr>
              <a:t>Benötigt </a:t>
            </a:r>
            <a:r>
              <a:rPr lang="de-DE" altLang="de-DE" dirty="0" err="1" smtClean="0">
                <a:latin typeface="Arial Unicode MS" panose="020B0604020202020204" pitchFamily="34" charset="-128"/>
              </a:rPr>
              <a:t>git</a:t>
            </a:r>
            <a:r>
              <a:rPr lang="de-DE" altLang="de-DE" dirty="0" smtClean="0">
                <a:latin typeface="Arial Unicode MS" panose="020B0604020202020204" pitchFamily="34" charset="-128"/>
              </a:rPr>
              <a:t> </a:t>
            </a:r>
            <a:r>
              <a:rPr lang="de-DE" altLang="de-DE" dirty="0">
                <a:latin typeface="Arial Unicode MS" panose="020B0604020202020204" pitchFamily="34" charset="-128"/>
              </a:rPr>
              <a:t>push --set-</a:t>
            </a:r>
            <a:r>
              <a:rPr lang="de-DE" altLang="de-DE" dirty="0" err="1">
                <a:latin typeface="Arial Unicode MS" panose="020B0604020202020204" pitchFamily="34" charset="-128"/>
              </a:rPr>
              <a:t>upstream</a:t>
            </a:r>
            <a:r>
              <a:rPr lang="de-DE" altLang="de-DE" dirty="0">
                <a:latin typeface="Arial Unicode MS" panose="020B0604020202020204" pitchFamily="34" charset="-128"/>
              </a:rPr>
              <a:t> </a:t>
            </a:r>
            <a:r>
              <a:rPr lang="de-DE" altLang="de-DE" dirty="0" err="1" smtClean="0">
                <a:latin typeface="Arial Unicode MS" panose="020B0604020202020204" pitchFamily="34" charset="-128"/>
              </a:rPr>
              <a:t>origin</a:t>
            </a:r>
            <a:r>
              <a:rPr lang="de-DE" altLang="de-DE" dirty="0" smtClean="0">
                <a:latin typeface="Arial Unicode MS" panose="020B0604020202020204" pitchFamily="34" charset="-128"/>
              </a:rPr>
              <a:t> &lt;</a:t>
            </a:r>
            <a:r>
              <a:rPr lang="de-DE" altLang="de-DE" dirty="0" err="1" smtClean="0">
                <a:latin typeface="Arial Unicode MS" panose="020B0604020202020204" pitchFamily="34" charset="-128"/>
              </a:rPr>
              <a:t>branchName</a:t>
            </a:r>
            <a:r>
              <a:rPr lang="de-DE" altLang="de-DE" dirty="0">
                <a:latin typeface="Arial Unicode MS" panose="020B0604020202020204" pitchFamily="34" charset="-128"/>
              </a:rPr>
              <a:t>&gt;</a:t>
            </a:r>
            <a:r>
              <a:rPr lang="de-DE" altLang="de-DE" sz="800" dirty="0" smtClean="0"/>
              <a:t> </a:t>
            </a:r>
            <a:endParaRPr lang="de-DE" altLang="de-DE" dirty="0" smtClean="0"/>
          </a:p>
          <a:p>
            <a:pPr lvl="1" indent="0">
              <a:buNone/>
            </a:pPr>
            <a:endParaRPr lang="de-DE" altLang="de-DE" dirty="0" smtClean="0"/>
          </a:p>
          <a:p>
            <a:r>
              <a:rPr lang="de-DE" dirty="0"/>
              <a:t>Kopieren des Projekts incl. Erzeugen des </a:t>
            </a:r>
            <a:r>
              <a:rPr lang="de-DE" dirty="0" err="1"/>
              <a:t>working</a:t>
            </a:r>
            <a:r>
              <a:rPr lang="de-DE" dirty="0"/>
              <a:t> </a:t>
            </a:r>
            <a:r>
              <a:rPr lang="de-DE" dirty="0" err="1"/>
              <a:t>directory</a:t>
            </a:r>
            <a:r>
              <a:rPr lang="de-DE" dirty="0"/>
              <a:t>:</a:t>
            </a:r>
          </a:p>
          <a:p>
            <a:pPr lvl="1"/>
            <a:r>
              <a:rPr lang="de-DE" dirty="0" err="1"/>
              <a:t>git</a:t>
            </a:r>
            <a:r>
              <a:rPr lang="de-DE" dirty="0"/>
              <a:t> </a:t>
            </a:r>
            <a:r>
              <a:rPr lang="de-DE" dirty="0" err="1"/>
              <a:t>clone</a:t>
            </a:r>
            <a:r>
              <a:rPr lang="de-DE" dirty="0"/>
              <a:t> https://github.com/daHaimi/2dgame-thi-2016.git [&lt;Ordnername&gt;]</a:t>
            </a:r>
          </a:p>
          <a:p>
            <a:endParaRPr lang="de-DE" dirty="0"/>
          </a:p>
          <a:p>
            <a:r>
              <a:rPr lang="de-DE" dirty="0"/>
              <a:t>Geänderte Dateien </a:t>
            </a:r>
            <a:r>
              <a:rPr lang="de-DE" dirty="0" smtClean="0"/>
              <a:t>zur </a:t>
            </a:r>
            <a:r>
              <a:rPr lang="de-DE" dirty="0" err="1" smtClean="0"/>
              <a:t>Staging</a:t>
            </a:r>
            <a:r>
              <a:rPr lang="de-DE" dirty="0" smtClean="0"/>
              <a:t> </a:t>
            </a:r>
            <a:r>
              <a:rPr lang="de-DE" dirty="0"/>
              <a:t>Area hinzufügen und </a:t>
            </a:r>
            <a:r>
              <a:rPr lang="de-DE" dirty="0" err="1"/>
              <a:t>commiten</a:t>
            </a:r>
            <a:r>
              <a:rPr lang="de-DE" dirty="0"/>
              <a:t>:</a:t>
            </a:r>
          </a:p>
          <a:p>
            <a:pPr lvl="1"/>
            <a:r>
              <a:rPr lang="de-DE" altLang="de-DE" dirty="0" err="1">
                <a:latin typeface="Arial Unicode MS"/>
              </a:rPr>
              <a:t>git</a:t>
            </a:r>
            <a:r>
              <a:rPr lang="de-DE" altLang="de-DE" dirty="0">
                <a:latin typeface="Arial Unicode MS"/>
              </a:rPr>
              <a:t> </a:t>
            </a:r>
            <a:r>
              <a:rPr lang="de-DE" altLang="de-DE" dirty="0" err="1">
                <a:latin typeface="Arial Unicode MS"/>
              </a:rPr>
              <a:t>commit</a:t>
            </a:r>
            <a:r>
              <a:rPr lang="de-DE" altLang="de-DE" dirty="0">
                <a:latin typeface="Arial Unicode MS"/>
              </a:rPr>
              <a:t> -a -m „&lt;Commit Nachricht&gt;“</a:t>
            </a:r>
            <a:endParaRPr lang="de-DE" altLang="de-DE" sz="4000" dirty="0">
              <a:latin typeface="Arial Unicode MS"/>
            </a:endParaRPr>
          </a:p>
          <a:p>
            <a:pPr indent="0">
              <a:buNone/>
            </a:pPr>
            <a:endParaRPr lang="de-DE" dirty="0"/>
          </a:p>
        </p:txBody>
      </p:sp>
      <p:sp>
        <p:nvSpPr>
          <p:cNvPr id="3" name="Titel 2"/>
          <p:cNvSpPr>
            <a:spLocks noGrp="1"/>
          </p:cNvSpPr>
          <p:nvPr>
            <p:ph type="title"/>
          </p:nvPr>
        </p:nvSpPr>
        <p:spPr/>
        <p:txBody>
          <a:bodyPr>
            <a:normAutofit fontScale="90000"/>
          </a:bodyPr>
          <a:lstStyle/>
          <a:p>
            <a:r>
              <a:rPr lang="de-DE" dirty="0" err="1" smtClean="0"/>
              <a:t>Git</a:t>
            </a:r>
            <a:r>
              <a:rPr lang="de-DE" dirty="0" smtClean="0"/>
              <a:t> Grundkonfiguration</a:t>
            </a:r>
            <a:endParaRPr lang="de-DE" dirty="0"/>
          </a:p>
        </p:txBody>
      </p:sp>
      <p:sp>
        <p:nvSpPr>
          <p:cNvPr id="4" name="Untertitel 3"/>
          <p:cNvSpPr>
            <a:spLocks noGrp="1"/>
          </p:cNvSpPr>
          <p:nvPr>
            <p:ph type="subTitle" idx="1"/>
          </p:nvPr>
        </p:nvSpPr>
        <p:spPr/>
        <p:txBody>
          <a:bodyPr>
            <a:normAutofit lnSpcReduction="10000"/>
          </a:bodyPr>
          <a:lstStyle/>
          <a:p>
            <a:r>
              <a:rPr lang="de-DE" dirty="0" smtClean="0"/>
              <a:t>Wichtigste Konfigurationen nach der Installation</a:t>
            </a:r>
            <a:endParaRPr lang="de-DE" dirty="0"/>
          </a:p>
        </p:txBody>
      </p:sp>
      <p:sp>
        <p:nvSpPr>
          <p:cNvPr id="5" name="Foliennummernplatzhalter 4"/>
          <p:cNvSpPr>
            <a:spLocks noGrp="1"/>
          </p:cNvSpPr>
          <p:nvPr>
            <p:ph type="sldNum" sz="quarter" idx="4"/>
          </p:nvPr>
        </p:nvSpPr>
        <p:spPr/>
        <p:txBody>
          <a:bodyPr/>
          <a:lstStyle/>
          <a:p>
            <a:fld id="{F777D48D-F22C-624F-9C01-7CDA9A361691}" type="slidenum">
              <a:rPr lang="de-DE" smtClean="0"/>
              <a:pPr/>
              <a:t>7</a:t>
            </a:fld>
            <a:endParaRPr lang="de-DE" dirty="0"/>
          </a:p>
        </p:txBody>
      </p:sp>
      <p:sp>
        <p:nvSpPr>
          <p:cNvPr id="6" name="Textplatzhalter 2"/>
          <p:cNvSpPr txBox="1">
            <a:spLocks/>
          </p:cNvSpPr>
          <p:nvPr/>
        </p:nvSpPr>
        <p:spPr>
          <a:xfrm>
            <a:off x="6326585" y="155610"/>
            <a:ext cx="1853587" cy="1290802"/>
          </a:xfrm>
          <a:prstGeom prst="rect">
            <a:avLst/>
          </a:prstGeom>
        </p:spPr>
        <p:txBody>
          <a:bodyPr vert="horz" lIns="0" tIns="0" rIns="0" bIns="0" rtlCol="0">
            <a:normAutofit fontScale="47500" lnSpcReduction="20000"/>
          </a:bodyPr>
          <a:lstStyle>
            <a:lvl1pPr marL="0" indent="360000" algn="l" defTabSz="457200" rtl="0" eaLnBrk="1" latinLnBrk="0" hangingPunct="1">
              <a:lnSpc>
                <a:spcPct val="150000"/>
              </a:lnSpc>
              <a:spcBef>
                <a:spcPts val="0"/>
              </a:spcBef>
              <a:buSzPct val="100000"/>
              <a:buFontTx/>
              <a:buBlip>
                <a:blip r:embed="rId3"/>
              </a:buBlip>
              <a:defRPr sz="1800" b="1" kern="0">
                <a:solidFill>
                  <a:schemeClr val="tx1"/>
                </a:solidFill>
                <a:latin typeface="+mn-lt"/>
                <a:ea typeface="+mn-ea"/>
                <a:cs typeface="+mn-cs"/>
              </a:defRPr>
            </a:lvl1pPr>
            <a:lvl2pPr marL="360000" indent="360000" algn="l" defTabSz="457200" rtl="0" eaLnBrk="1" latinLnBrk="0" hangingPunct="1">
              <a:lnSpc>
                <a:spcPct val="150000"/>
              </a:lnSpc>
              <a:spcBef>
                <a:spcPts val="0"/>
              </a:spcBef>
              <a:buSzPct val="100000"/>
              <a:buFontTx/>
              <a:buBlip>
                <a:blip r:embed="rId3"/>
              </a:buBlip>
              <a:defRPr sz="1800" kern="0">
                <a:solidFill>
                  <a:schemeClr val="tx1"/>
                </a:solidFill>
                <a:latin typeface="+mn-lt"/>
                <a:ea typeface="+mn-ea"/>
                <a:cs typeface="+mn-cs"/>
              </a:defRPr>
            </a:lvl2pPr>
            <a:lvl3pPr marL="720000" indent="360000" algn="l" defTabSz="457200" rtl="0" eaLnBrk="1" latinLnBrk="0" hangingPunct="1">
              <a:lnSpc>
                <a:spcPct val="150000"/>
              </a:lnSpc>
              <a:spcBef>
                <a:spcPts val="0"/>
              </a:spcBef>
              <a:buSzPct val="100000"/>
              <a:buFontTx/>
              <a:buBlip>
                <a:blip r:embed="rId3"/>
              </a:buBlip>
              <a:defRPr sz="1800" kern="0">
                <a:solidFill>
                  <a:schemeClr val="tx1"/>
                </a:solidFill>
                <a:latin typeface="+mn-lt"/>
                <a:ea typeface="+mn-ea"/>
                <a:cs typeface="+mn-cs"/>
              </a:defRPr>
            </a:lvl3pPr>
            <a:lvl4pPr marL="1080000" indent="360000" algn="l" defTabSz="457200" rtl="0" eaLnBrk="1" latinLnBrk="0" hangingPunct="1">
              <a:lnSpc>
                <a:spcPct val="150000"/>
              </a:lnSpc>
              <a:spcBef>
                <a:spcPts val="0"/>
              </a:spcBef>
              <a:buSzPct val="100000"/>
              <a:buFontTx/>
              <a:buBlip>
                <a:blip r:embed="rId3"/>
              </a:buBlip>
              <a:defRPr sz="1800" kern="0">
                <a:solidFill>
                  <a:schemeClr val="tx1"/>
                </a:solidFill>
                <a:latin typeface="+mn-lt"/>
                <a:ea typeface="+mn-ea"/>
                <a:cs typeface="+mn-cs"/>
              </a:defRPr>
            </a:lvl4pPr>
            <a:lvl5pPr marL="1440000" indent="360000" algn="l" defTabSz="457200" rtl="0" eaLnBrk="1" latinLnBrk="0" hangingPunct="1">
              <a:lnSpc>
                <a:spcPct val="150000"/>
              </a:lnSpc>
              <a:spcBef>
                <a:spcPts val="0"/>
              </a:spcBef>
              <a:buSzPct val="100000"/>
              <a:buFontTx/>
              <a:buBlip>
                <a:blip r:embed="rId3"/>
              </a:buBlip>
              <a:defRPr sz="1800" kern="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de-DE" dirty="0" smtClean="0">
                <a:solidFill>
                  <a:schemeClr val="bg1">
                    <a:lumMod val="85000"/>
                  </a:schemeClr>
                </a:solidFill>
              </a:rPr>
              <a:t>Was ist </a:t>
            </a:r>
            <a:r>
              <a:rPr lang="de-DE" dirty="0" err="1" smtClean="0">
                <a:solidFill>
                  <a:schemeClr val="bg1">
                    <a:lumMod val="85000"/>
                  </a:schemeClr>
                </a:solidFill>
              </a:rPr>
              <a:t>Git</a:t>
            </a:r>
            <a:endParaRPr lang="de-DE" dirty="0" smtClean="0">
              <a:solidFill>
                <a:schemeClr val="bg1">
                  <a:lumMod val="85000"/>
                </a:schemeClr>
              </a:solidFill>
            </a:endParaRPr>
          </a:p>
          <a:p>
            <a:pPr indent="0">
              <a:buNone/>
            </a:pPr>
            <a:r>
              <a:rPr lang="de-DE" dirty="0" smtClean="0">
                <a:solidFill>
                  <a:schemeClr val="bg1">
                    <a:lumMod val="85000"/>
                  </a:schemeClr>
                </a:solidFill>
              </a:rPr>
              <a:t>Snapshots, nicht </a:t>
            </a:r>
            <a:r>
              <a:rPr lang="de-DE" dirty="0" err="1" smtClean="0">
                <a:solidFill>
                  <a:schemeClr val="bg1">
                    <a:lumMod val="85000"/>
                  </a:schemeClr>
                </a:solidFill>
              </a:rPr>
              <a:t>Diffs</a:t>
            </a:r>
            <a:endParaRPr lang="de-DE" dirty="0" smtClean="0">
              <a:solidFill>
                <a:schemeClr val="bg1">
                  <a:lumMod val="85000"/>
                </a:schemeClr>
              </a:solidFill>
            </a:endParaRPr>
          </a:p>
          <a:p>
            <a:pPr indent="0">
              <a:buNone/>
            </a:pPr>
            <a:r>
              <a:rPr lang="de-DE" dirty="0" smtClean="0">
                <a:solidFill>
                  <a:schemeClr val="bg1">
                    <a:lumMod val="85000"/>
                  </a:schemeClr>
                </a:solidFill>
              </a:rPr>
              <a:t>Die drei Zustände in </a:t>
            </a:r>
            <a:r>
              <a:rPr lang="de-DE" dirty="0" err="1" smtClean="0">
                <a:solidFill>
                  <a:schemeClr val="bg1">
                    <a:lumMod val="85000"/>
                  </a:schemeClr>
                </a:solidFill>
              </a:rPr>
              <a:t>Git</a:t>
            </a:r>
            <a:endParaRPr lang="de-DE" dirty="0" smtClean="0">
              <a:solidFill>
                <a:schemeClr val="bg1">
                  <a:lumMod val="85000"/>
                </a:schemeClr>
              </a:solidFill>
            </a:endParaRPr>
          </a:p>
          <a:p>
            <a:pPr indent="0">
              <a:buNone/>
            </a:pPr>
            <a:r>
              <a:rPr lang="de-DE" dirty="0" err="1">
                <a:solidFill>
                  <a:schemeClr val="bg1">
                    <a:lumMod val="50000"/>
                  </a:schemeClr>
                </a:solidFill>
              </a:rPr>
              <a:t>Git</a:t>
            </a:r>
            <a:r>
              <a:rPr lang="de-DE" dirty="0">
                <a:solidFill>
                  <a:schemeClr val="bg1">
                    <a:lumMod val="50000"/>
                  </a:schemeClr>
                </a:solidFill>
              </a:rPr>
              <a:t> Grundkonfiguration</a:t>
            </a:r>
          </a:p>
          <a:p>
            <a:pPr indent="0">
              <a:buNone/>
            </a:pPr>
            <a:r>
              <a:rPr lang="de-DE" dirty="0" smtClean="0">
                <a:solidFill>
                  <a:schemeClr val="bg1">
                    <a:lumMod val="85000"/>
                  </a:schemeClr>
                </a:solidFill>
              </a:rPr>
              <a:t>Wichtigste Befehle</a:t>
            </a:r>
          </a:p>
          <a:p>
            <a:pPr indent="0">
              <a:buNone/>
            </a:pPr>
            <a:r>
              <a:rPr lang="de-DE" dirty="0" err="1" smtClean="0">
                <a:solidFill>
                  <a:schemeClr val="bg1">
                    <a:lumMod val="85000"/>
                  </a:schemeClr>
                </a:solidFill>
              </a:rPr>
              <a:t>Branches</a:t>
            </a:r>
            <a:endParaRPr lang="de-DE" dirty="0" smtClean="0">
              <a:solidFill>
                <a:schemeClr val="bg1">
                  <a:lumMod val="85000"/>
                </a:schemeClr>
              </a:solidFill>
            </a:endParaRPr>
          </a:p>
          <a:p>
            <a:pPr indent="0">
              <a:buNone/>
            </a:pPr>
            <a:r>
              <a:rPr lang="de-DE" dirty="0" smtClean="0">
                <a:solidFill>
                  <a:schemeClr val="bg1">
                    <a:lumMod val="85000"/>
                  </a:schemeClr>
                </a:solidFill>
              </a:rPr>
              <a:t>Spike Solutions</a:t>
            </a:r>
            <a:endParaRPr lang="de-DE" dirty="0">
              <a:solidFill>
                <a:schemeClr val="bg1">
                  <a:lumMod val="85000"/>
                </a:schemeClr>
              </a:solidFill>
            </a:endParaRPr>
          </a:p>
        </p:txBody>
      </p:sp>
    </p:spTree>
    <p:extLst>
      <p:ext uri="{BB962C8B-B14F-4D97-AF65-F5344CB8AC3E}">
        <p14:creationId xmlns:p14="http://schemas.microsoft.com/office/powerpoint/2010/main" val="1664792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9"/>
          </p:nvPr>
        </p:nvSpPr>
        <p:spPr/>
        <p:txBody>
          <a:bodyPr/>
          <a:lstStyle/>
          <a:p>
            <a:r>
              <a:rPr lang="de-DE" dirty="0" err="1"/>
              <a:t>g</a:t>
            </a:r>
            <a:r>
              <a:rPr lang="de-DE" dirty="0" err="1" smtClean="0"/>
              <a:t>it</a:t>
            </a:r>
            <a:r>
              <a:rPr lang="de-DE" dirty="0" smtClean="0"/>
              <a:t> </a:t>
            </a:r>
            <a:r>
              <a:rPr lang="de-DE" dirty="0" err="1" smtClean="0"/>
              <a:t>init</a:t>
            </a:r>
            <a:endParaRPr lang="de-DE" dirty="0" smtClean="0"/>
          </a:p>
          <a:p>
            <a:pPr lvl="1"/>
            <a:r>
              <a:rPr lang="de-DE" dirty="0" smtClean="0"/>
              <a:t>Erstellt ein neues </a:t>
            </a:r>
            <a:r>
              <a:rPr lang="de-DE" dirty="0" err="1" smtClean="0"/>
              <a:t>Git-Repositry</a:t>
            </a:r>
            <a:endParaRPr lang="de-DE" dirty="0" smtClean="0"/>
          </a:p>
          <a:p>
            <a:pPr lvl="1" indent="0">
              <a:buNone/>
            </a:pPr>
            <a:endParaRPr lang="de-DE" dirty="0"/>
          </a:p>
          <a:p>
            <a:r>
              <a:rPr lang="de-DE" altLang="de-DE" dirty="0" err="1"/>
              <a:t>git</a:t>
            </a:r>
            <a:r>
              <a:rPr lang="de-DE" altLang="de-DE" dirty="0"/>
              <a:t> </a:t>
            </a:r>
            <a:r>
              <a:rPr lang="de-DE" altLang="de-DE" dirty="0" err="1"/>
              <a:t>clone</a:t>
            </a:r>
            <a:r>
              <a:rPr lang="de-DE" altLang="de-DE" dirty="0"/>
              <a:t> /</a:t>
            </a:r>
            <a:r>
              <a:rPr lang="de-DE" altLang="de-DE" dirty="0" err="1" smtClean="0"/>
              <a:t>pfad</a:t>
            </a:r>
            <a:r>
              <a:rPr lang="de-DE" altLang="de-DE" dirty="0" smtClean="0"/>
              <a:t>/zum/</a:t>
            </a:r>
            <a:r>
              <a:rPr lang="de-DE" altLang="de-DE" dirty="0" err="1" smtClean="0"/>
              <a:t>repository</a:t>
            </a:r>
            <a:r>
              <a:rPr lang="de-DE" altLang="de-DE" dirty="0"/>
              <a:t> </a:t>
            </a:r>
            <a:r>
              <a:rPr lang="de-DE" altLang="de-DE" dirty="0" smtClean="0"/>
              <a:t>oder</a:t>
            </a:r>
          </a:p>
          <a:p>
            <a:pPr indent="0">
              <a:buNone/>
            </a:pPr>
            <a:r>
              <a:rPr lang="de-DE" altLang="de-DE" dirty="0"/>
              <a:t>		</a:t>
            </a:r>
            <a:r>
              <a:rPr lang="de-DE" altLang="de-DE" dirty="0" smtClean="0"/>
              <a:t>	/</a:t>
            </a:r>
            <a:r>
              <a:rPr lang="de-DE" altLang="de-DE" dirty="0" err="1" smtClean="0"/>
              <a:t>pfad</a:t>
            </a:r>
            <a:r>
              <a:rPr lang="de-DE" altLang="de-DE" dirty="0" smtClean="0"/>
              <a:t>/zum/</a:t>
            </a:r>
            <a:r>
              <a:rPr lang="de-DE" altLang="de-DE" dirty="0" err="1" smtClean="0"/>
              <a:t>repository</a:t>
            </a:r>
            <a:r>
              <a:rPr lang="de-DE" altLang="de-DE" dirty="0" smtClean="0"/>
              <a:t> &lt;Ordnername&gt;</a:t>
            </a:r>
          </a:p>
          <a:p>
            <a:pPr lvl="1">
              <a:tabLst>
                <a:tab pos="715963" algn="l"/>
              </a:tabLst>
            </a:pPr>
            <a:r>
              <a:rPr lang="de-DE" dirty="0" smtClean="0"/>
              <a:t>Erstellt </a:t>
            </a:r>
            <a:r>
              <a:rPr lang="de-DE" dirty="0"/>
              <a:t>eine </a:t>
            </a:r>
            <a:r>
              <a:rPr lang="de-DE" dirty="0" smtClean="0"/>
              <a:t>Arbeitskopie des Git Repository, gegebenenfalls in extra </a:t>
            </a:r>
            <a:r>
              <a:rPr lang="de-DE" dirty="0" smtClean="0"/>
              <a:t>	angegebenen </a:t>
            </a:r>
            <a:r>
              <a:rPr lang="de-DE" dirty="0" smtClean="0"/>
              <a:t>Ordner</a:t>
            </a:r>
            <a:endParaRPr lang="de-DE" altLang="de-DE" dirty="0"/>
          </a:p>
          <a:p>
            <a:endParaRPr lang="de-DE" dirty="0" smtClean="0"/>
          </a:p>
          <a:p>
            <a:pPr lvl="1" indent="0">
              <a:buNone/>
            </a:pPr>
            <a:endParaRPr lang="de-DE" dirty="0"/>
          </a:p>
        </p:txBody>
      </p:sp>
      <p:sp>
        <p:nvSpPr>
          <p:cNvPr id="3" name="Titel 2"/>
          <p:cNvSpPr>
            <a:spLocks noGrp="1"/>
          </p:cNvSpPr>
          <p:nvPr>
            <p:ph type="title"/>
          </p:nvPr>
        </p:nvSpPr>
        <p:spPr/>
        <p:txBody>
          <a:bodyPr>
            <a:normAutofit fontScale="90000"/>
          </a:bodyPr>
          <a:lstStyle/>
          <a:p>
            <a:r>
              <a:rPr lang="de-DE" dirty="0" smtClean="0"/>
              <a:t>Wichtigste Befehle</a:t>
            </a:r>
            <a:endParaRPr lang="de-DE" dirty="0"/>
          </a:p>
        </p:txBody>
      </p:sp>
      <p:sp>
        <p:nvSpPr>
          <p:cNvPr id="4" name="Untertitel 3"/>
          <p:cNvSpPr>
            <a:spLocks noGrp="1"/>
          </p:cNvSpPr>
          <p:nvPr>
            <p:ph type="subTitle" idx="1"/>
          </p:nvPr>
        </p:nvSpPr>
        <p:spPr/>
        <p:txBody>
          <a:bodyPr>
            <a:normAutofit lnSpcReduction="10000"/>
          </a:bodyPr>
          <a:lstStyle/>
          <a:p>
            <a:r>
              <a:rPr lang="de-DE" dirty="0" smtClean="0"/>
              <a:t>Repository initialisieren</a:t>
            </a:r>
            <a:endParaRPr lang="de-DE" dirty="0"/>
          </a:p>
        </p:txBody>
      </p:sp>
      <p:sp>
        <p:nvSpPr>
          <p:cNvPr id="5" name="Foliennummernplatzhalter 4"/>
          <p:cNvSpPr>
            <a:spLocks noGrp="1"/>
          </p:cNvSpPr>
          <p:nvPr>
            <p:ph type="sldNum" sz="quarter" idx="4"/>
          </p:nvPr>
        </p:nvSpPr>
        <p:spPr/>
        <p:txBody>
          <a:bodyPr/>
          <a:lstStyle/>
          <a:p>
            <a:fld id="{F777D48D-F22C-624F-9C01-7CDA9A361691}" type="slidenum">
              <a:rPr lang="de-DE" smtClean="0"/>
              <a:pPr/>
              <a:t>8</a:t>
            </a:fld>
            <a:endParaRPr lang="de-DE" dirty="0"/>
          </a:p>
        </p:txBody>
      </p:sp>
      <p:sp>
        <p:nvSpPr>
          <p:cNvPr id="6" name="Textplatzhalter 2"/>
          <p:cNvSpPr txBox="1">
            <a:spLocks/>
          </p:cNvSpPr>
          <p:nvPr/>
        </p:nvSpPr>
        <p:spPr>
          <a:xfrm>
            <a:off x="6326585" y="155610"/>
            <a:ext cx="1853587" cy="1290802"/>
          </a:xfrm>
          <a:prstGeom prst="rect">
            <a:avLst/>
          </a:prstGeom>
        </p:spPr>
        <p:txBody>
          <a:bodyPr vert="horz" lIns="0" tIns="0" rIns="0" bIns="0" rtlCol="0">
            <a:normAutofit fontScale="47500" lnSpcReduction="20000"/>
          </a:bodyPr>
          <a:lstStyle>
            <a:lvl1pPr marL="0" indent="360000" algn="l" defTabSz="457200" rtl="0" eaLnBrk="1" latinLnBrk="0" hangingPunct="1">
              <a:lnSpc>
                <a:spcPct val="150000"/>
              </a:lnSpc>
              <a:spcBef>
                <a:spcPts val="0"/>
              </a:spcBef>
              <a:buSzPct val="100000"/>
              <a:buFontTx/>
              <a:buBlip>
                <a:blip r:embed="rId2"/>
              </a:buBlip>
              <a:defRPr sz="1800" b="1" kern="0">
                <a:solidFill>
                  <a:schemeClr val="tx1"/>
                </a:solidFill>
                <a:latin typeface="+mn-lt"/>
                <a:ea typeface="+mn-ea"/>
                <a:cs typeface="+mn-cs"/>
              </a:defRPr>
            </a:lvl1pPr>
            <a:lvl2pPr marL="36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2pPr>
            <a:lvl3pPr marL="72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3pPr>
            <a:lvl4pPr marL="108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4pPr>
            <a:lvl5pPr marL="144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de-DE" dirty="0" smtClean="0">
                <a:solidFill>
                  <a:schemeClr val="bg1">
                    <a:lumMod val="85000"/>
                  </a:schemeClr>
                </a:solidFill>
              </a:rPr>
              <a:t>Was ist </a:t>
            </a:r>
            <a:r>
              <a:rPr lang="de-DE" dirty="0" err="1" smtClean="0">
                <a:solidFill>
                  <a:schemeClr val="bg1">
                    <a:lumMod val="85000"/>
                  </a:schemeClr>
                </a:solidFill>
              </a:rPr>
              <a:t>Git</a:t>
            </a:r>
            <a:endParaRPr lang="de-DE" dirty="0" smtClean="0">
              <a:solidFill>
                <a:schemeClr val="bg1">
                  <a:lumMod val="85000"/>
                </a:schemeClr>
              </a:solidFill>
            </a:endParaRPr>
          </a:p>
          <a:p>
            <a:pPr indent="0">
              <a:buNone/>
            </a:pPr>
            <a:r>
              <a:rPr lang="de-DE" dirty="0" smtClean="0">
                <a:solidFill>
                  <a:schemeClr val="bg1">
                    <a:lumMod val="85000"/>
                  </a:schemeClr>
                </a:solidFill>
              </a:rPr>
              <a:t>Snapshots, nicht </a:t>
            </a:r>
            <a:r>
              <a:rPr lang="de-DE" dirty="0" err="1" smtClean="0">
                <a:solidFill>
                  <a:schemeClr val="bg1">
                    <a:lumMod val="85000"/>
                  </a:schemeClr>
                </a:solidFill>
              </a:rPr>
              <a:t>Diffs</a:t>
            </a:r>
            <a:endParaRPr lang="de-DE" dirty="0" smtClean="0">
              <a:solidFill>
                <a:schemeClr val="bg1">
                  <a:lumMod val="85000"/>
                </a:schemeClr>
              </a:solidFill>
            </a:endParaRPr>
          </a:p>
          <a:p>
            <a:pPr indent="0">
              <a:buNone/>
            </a:pPr>
            <a:r>
              <a:rPr lang="de-DE" dirty="0" smtClean="0">
                <a:solidFill>
                  <a:schemeClr val="bg1">
                    <a:lumMod val="85000"/>
                  </a:schemeClr>
                </a:solidFill>
              </a:rPr>
              <a:t>Die drei Zustände in </a:t>
            </a:r>
            <a:r>
              <a:rPr lang="de-DE" dirty="0" err="1" smtClean="0">
                <a:solidFill>
                  <a:schemeClr val="bg1">
                    <a:lumMod val="85000"/>
                  </a:schemeClr>
                </a:solidFill>
              </a:rPr>
              <a:t>Git</a:t>
            </a:r>
            <a:endParaRPr lang="de-DE" dirty="0" smtClean="0">
              <a:solidFill>
                <a:schemeClr val="bg1">
                  <a:lumMod val="85000"/>
                </a:schemeClr>
              </a:solidFill>
            </a:endParaRPr>
          </a:p>
          <a:p>
            <a:pPr indent="0">
              <a:buNone/>
            </a:pPr>
            <a:r>
              <a:rPr lang="de-DE" dirty="0" err="1">
                <a:solidFill>
                  <a:schemeClr val="bg1">
                    <a:lumMod val="85000"/>
                  </a:schemeClr>
                </a:solidFill>
              </a:rPr>
              <a:t>Git</a:t>
            </a:r>
            <a:r>
              <a:rPr lang="de-DE" dirty="0">
                <a:solidFill>
                  <a:schemeClr val="bg1">
                    <a:lumMod val="85000"/>
                  </a:schemeClr>
                </a:solidFill>
              </a:rPr>
              <a:t> Grundkonfiguration</a:t>
            </a:r>
          </a:p>
          <a:p>
            <a:pPr indent="0">
              <a:buNone/>
            </a:pPr>
            <a:r>
              <a:rPr lang="de-DE" dirty="0" smtClean="0">
                <a:solidFill>
                  <a:schemeClr val="bg1">
                    <a:lumMod val="50000"/>
                  </a:schemeClr>
                </a:solidFill>
              </a:rPr>
              <a:t>Wichtigste Befehle</a:t>
            </a:r>
          </a:p>
          <a:p>
            <a:pPr indent="0">
              <a:buNone/>
            </a:pPr>
            <a:r>
              <a:rPr lang="de-DE" dirty="0" err="1" smtClean="0">
                <a:solidFill>
                  <a:schemeClr val="bg1">
                    <a:lumMod val="85000"/>
                  </a:schemeClr>
                </a:solidFill>
              </a:rPr>
              <a:t>Branches</a:t>
            </a:r>
            <a:endParaRPr lang="de-DE" dirty="0" smtClean="0">
              <a:solidFill>
                <a:schemeClr val="bg1">
                  <a:lumMod val="85000"/>
                </a:schemeClr>
              </a:solidFill>
            </a:endParaRPr>
          </a:p>
          <a:p>
            <a:pPr indent="0">
              <a:buNone/>
            </a:pPr>
            <a:r>
              <a:rPr lang="de-DE" dirty="0" smtClean="0">
                <a:solidFill>
                  <a:schemeClr val="bg1">
                    <a:lumMod val="85000"/>
                  </a:schemeClr>
                </a:solidFill>
              </a:rPr>
              <a:t>Spike Solutions</a:t>
            </a:r>
            <a:endParaRPr lang="de-DE" dirty="0">
              <a:solidFill>
                <a:schemeClr val="bg1">
                  <a:lumMod val="85000"/>
                </a:schemeClr>
              </a:solidFill>
            </a:endParaRPr>
          </a:p>
        </p:txBody>
      </p:sp>
    </p:spTree>
    <p:extLst>
      <p:ext uri="{BB962C8B-B14F-4D97-AF65-F5344CB8AC3E}">
        <p14:creationId xmlns:p14="http://schemas.microsoft.com/office/powerpoint/2010/main" val="3709030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9"/>
          </p:nvPr>
        </p:nvSpPr>
        <p:spPr/>
        <p:txBody>
          <a:bodyPr/>
          <a:lstStyle/>
          <a:p>
            <a:r>
              <a:rPr lang="de-DE" dirty="0" err="1" smtClean="0"/>
              <a:t>git</a:t>
            </a:r>
            <a:r>
              <a:rPr lang="de-DE" dirty="0" smtClean="0"/>
              <a:t> </a:t>
            </a:r>
            <a:r>
              <a:rPr lang="de-DE" dirty="0" err="1" smtClean="0"/>
              <a:t>add</a:t>
            </a:r>
            <a:r>
              <a:rPr lang="de-DE" dirty="0" smtClean="0"/>
              <a:t> &lt;</a:t>
            </a:r>
            <a:r>
              <a:rPr lang="de-DE" dirty="0" err="1" smtClean="0"/>
              <a:t>dateiname</a:t>
            </a:r>
            <a:r>
              <a:rPr lang="de-DE" dirty="0" smtClean="0"/>
              <a:t>&gt; oder </a:t>
            </a:r>
            <a:r>
              <a:rPr lang="de-DE" dirty="0" err="1" smtClean="0"/>
              <a:t>git</a:t>
            </a:r>
            <a:r>
              <a:rPr lang="de-DE" dirty="0" smtClean="0"/>
              <a:t> </a:t>
            </a:r>
            <a:r>
              <a:rPr lang="de-DE" dirty="0" err="1" smtClean="0"/>
              <a:t>add</a:t>
            </a:r>
            <a:r>
              <a:rPr lang="de-DE" dirty="0" smtClean="0"/>
              <a:t> *</a:t>
            </a:r>
          </a:p>
          <a:p>
            <a:pPr lvl="1"/>
            <a:r>
              <a:rPr lang="de-DE" dirty="0" smtClean="0"/>
              <a:t>Fügt eine, mehrere oder alle noch nicht aufgeführten Dateien zum Repository hinzu oder merkt bereits vorhandene und modifizierte Dateien für den nächsten Commit vor</a:t>
            </a:r>
          </a:p>
          <a:p>
            <a:pPr lvl="1"/>
            <a:endParaRPr lang="de-DE" dirty="0"/>
          </a:p>
          <a:p>
            <a:r>
              <a:rPr lang="de-DE" dirty="0" err="1" smtClean="0"/>
              <a:t>git</a:t>
            </a:r>
            <a:r>
              <a:rPr lang="de-DE" dirty="0" smtClean="0"/>
              <a:t> </a:t>
            </a:r>
            <a:r>
              <a:rPr lang="de-DE" dirty="0" err="1" smtClean="0"/>
              <a:t>rm</a:t>
            </a:r>
            <a:r>
              <a:rPr lang="de-DE" dirty="0" smtClean="0"/>
              <a:t> &lt;</a:t>
            </a:r>
            <a:r>
              <a:rPr lang="de-DE" dirty="0" err="1" smtClean="0"/>
              <a:t>dateiname</a:t>
            </a:r>
            <a:r>
              <a:rPr lang="de-DE" dirty="0" smtClean="0"/>
              <a:t>&gt; </a:t>
            </a:r>
          </a:p>
          <a:p>
            <a:pPr lvl="1"/>
            <a:r>
              <a:rPr lang="de-DE" dirty="0" smtClean="0"/>
              <a:t>Löscht die Angegebene Datei aus dem Repository (bei ganzen Verzeichnissen wird der Parameter –r benötigt)</a:t>
            </a:r>
          </a:p>
          <a:p>
            <a:pPr lvl="1"/>
            <a:endParaRPr lang="de-DE" dirty="0"/>
          </a:p>
          <a:p>
            <a:pPr lvl="1"/>
            <a:endParaRPr lang="de-DE" dirty="0"/>
          </a:p>
          <a:p>
            <a:endParaRPr lang="de-DE" dirty="0"/>
          </a:p>
        </p:txBody>
      </p:sp>
      <p:sp>
        <p:nvSpPr>
          <p:cNvPr id="3" name="Titel 2"/>
          <p:cNvSpPr>
            <a:spLocks noGrp="1"/>
          </p:cNvSpPr>
          <p:nvPr>
            <p:ph type="title"/>
          </p:nvPr>
        </p:nvSpPr>
        <p:spPr/>
        <p:txBody>
          <a:bodyPr>
            <a:normAutofit fontScale="90000"/>
          </a:bodyPr>
          <a:lstStyle/>
          <a:p>
            <a:r>
              <a:rPr lang="de-DE" dirty="0" smtClean="0"/>
              <a:t>Wichtigste </a:t>
            </a:r>
            <a:r>
              <a:rPr lang="de-DE" dirty="0"/>
              <a:t>Befehle</a:t>
            </a:r>
          </a:p>
        </p:txBody>
      </p:sp>
      <p:sp>
        <p:nvSpPr>
          <p:cNvPr id="4" name="Untertitel 3"/>
          <p:cNvSpPr>
            <a:spLocks noGrp="1"/>
          </p:cNvSpPr>
          <p:nvPr>
            <p:ph type="subTitle" idx="1"/>
          </p:nvPr>
        </p:nvSpPr>
        <p:spPr/>
        <p:txBody>
          <a:bodyPr>
            <a:normAutofit lnSpcReduction="10000"/>
          </a:bodyPr>
          <a:lstStyle/>
          <a:p>
            <a:r>
              <a:rPr lang="de-DE" dirty="0" smtClean="0"/>
              <a:t>Workflow</a:t>
            </a:r>
            <a:endParaRPr lang="de-DE" dirty="0"/>
          </a:p>
        </p:txBody>
      </p:sp>
      <p:sp>
        <p:nvSpPr>
          <p:cNvPr id="5" name="Foliennummernplatzhalter 4"/>
          <p:cNvSpPr>
            <a:spLocks noGrp="1"/>
          </p:cNvSpPr>
          <p:nvPr>
            <p:ph type="sldNum" sz="quarter" idx="4"/>
          </p:nvPr>
        </p:nvSpPr>
        <p:spPr/>
        <p:txBody>
          <a:bodyPr/>
          <a:lstStyle/>
          <a:p>
            <a:fld id="{F777D48D-F22C-624F-9C01-7CDA9A361691}" type="slidenum">
              <a:rPr lang="de-DE" smtClean="0"/>
              <a:pPr/>
              <a:t>9</a:t>
            </a:fld>
            <a:endParaRPr lang="de-DE" dirty="0"/>
          </a:p>
        </p:txBody>
      </p:sp>
      <p:sp>
        <p:nvSpPr>
          <p:cNvPr id="6" name="Textplatzhalter 2"/>
          <p:cNvSpPr txBox="1">
            <a:spLocks/>
          </p:cNvSpPr>
          <p:nvPr/>
        </p:nvSpPr>
        <p:spPr>
          <a:xfrm>
            <a:off x="6326585" y="155610"/>
            <a:ext cx="1853587" cy="1290802"/>
          </a:xfrm>
          <a:prstGeom prst="rect">
            <a:avLst/>
          </a:prstGeom>
        </p:spPr>
        <p:txBody>
          <a:bodyPr vert="horz" lIns="0" tIns="0" rIns="0" bIns="0" rtlCol="0">
            <a:normAutofit fontScale="47500" lnSpcReduction="20000"/>
          </a:bodyPr>
          <a:lstStyle>
            <a:lvl1pPr marL="0" indent="360000" algn="l" defTabSz="457200" rtl="0" eaLnBrk="1" latinLnBrk="0" hangingPunct="1">
              <a:lnSpc>
                <a:spcPct val="150000"/>
              </a:lnSpc>
              <a:spcBef>
                <a:spcPts val="0"/>
              </a:spcBef>
              <a:buSzPct val="100000"/>
              <a:buFontTx/>
              <a:buBlip>
                <a:blip r:embed="rId2"/>
              </a:buBlip>
              <a:defRPr sz="1800" b="1" kern="0">
                <a:solidFill>
                  <a:schemeClr val="tx1"/>
                </a:solidFill>
                <a:latin typeface="+mn-lt"/>
                <a:ea typeface="+mn-ea"/>
                <a:cs typeface="+mn-cs"/>
              </a:defRPr>
            </a:lvl1pPr>
            <a:lvl2pPr marL="36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2pPr>
            <a:lvl3pPr marL="72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3pPr>
            <a:lvl4pPr marL="108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4pPr>
            <a:lvl5pPr marL="1440000" indent="360000" algn="l" defTabSz="457200" rtl="0" eaLnBrk="1" latinLnBrk="0" hangingPunct="1">
              <a:lnSpc>
                <a:spcPct val="150000"/>
              </a:lnSpc>
              <a:spcBef>
                <a:spcPts val="0"/>
              </a:spcBef>
              <a:buSzPct val="100000"/>
              <a:buFontTx/>
              <a:buBlip>
                <a:blip r:embed="rId2"/>
              </a:buBlip>
              <a:defRPr sz="1800" kern="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de-DE" dirty="0" smtClean="0">
                <a:solidFill>
                  <a:schemeClr val="bg1">
                    <a:lumMod val="85000"/>
                  </a:schemeClr>
                </a:solidFill>
              </a:rPr>
              <a:t>Was ist </a:t>
            </a:r>
            <a:r>
              <a:rPr lang="de-DE" dirty="0" err="1" smtClean="0">
                <a:solidFill>
                  <a:schemeClr val="bg1">
                    <a:lumMod val="85000"/>
                  </a:schemeClr>
                </a:solidFill>
              </a:rPr>
              <a:t>Git</a:t>
            </a:r>
            <a:endParaRPr lang="de-DE" dirty="0" smtClean="0">
              <a:solidFill>
                <a:schemeClr val="bg1">
                  <a:lumMod val="85000"/>
                </a:schemeClr>
              </a:solidFill>
            </a:endParaRPr>
          </a:p>
          <a:p>
            <a:pPr indent="0">
              <a:buNone/>
            </a:pPr>
            <a:r>
              <a:rPr lang="de-DE" dirty="0" smtClean="0">
                <a:solidFill>
                  <a:schemeClr val="bg1">
                    <a:lumMod val="85000"/>
                  </a:schemeClr>
                </a:solidFill>
              </a:rPr>
              <a:t>Snapshots, nicht </a:t>
            </a:r>
            <a:r>
              <a:rPr lang="de-DE" dirty="0" err="1" smtClean="0">
                <a:solidFill>
                  <a:schemeClr val="bg1">
                    <a:lumMod val="85000"/>
                  </a:schemeClr>
                </a:solidFill>
              </a:rPr>
              <a:t>Diffs</a:t>
            </a:r>
            <a:endParaRPr lang="de-DE" dirty="0" smtClean="0">
              <a:solidFill>
                <a:schemeClr val="bg1">
                  <a:lumMod val="85000"/>
                </a:schemeClr>
              </a:solidFill>
            </a:endParaRPr>
          </a:p>
          <a:p>
            <a:pPr indent="0">
              <a:buNone/>
            </a:pPr>
            <a:r>
              <a:rPr lang="de-DE" dirty="0" smtClean="0">
                <a:solidFill>
                  <a:schemeClr val="bg1">
                    <a:lumMod val="85000"/>
                  </a:schemeClr>
                </a:solidFill>
              </a:rPr>
              <a:t>Die drei Zustände in </a:t>
            </a:r>
            <a:r>
              <a:rPr lang="de-DE" dirty="0" err="1" smtClean="0">
                <a:solidFill>
                  <a:schemeClr val="bg1">
                    <a:lumMod val="85000"/>
                  </a:schemeClr>
                </a:solidFill>
              </a:rPr>
              <a:t>Git</a:t>
            </a:r>
            <a:endParaRPr lang="de-DE" dirty="0" smtClean="0">
              <a:solidFill>
                <a:schemeClr val="bg1">
                  <a:lumMod val="85000"/>
                </a:schemeClr>
              </a:solidFill>
            </a:endParaRPr>
          </a:p>
          <a:p>
            <a:pPr indent="0">
              <a:buNone/>
            </a:pPr>
            <a:r>
              <a:rPr lang="de-DE" dirty="0" err="1">
                <a:solidFill>
                  <a:schemeClr val="bg1">
                    <a:lumMod val="85000"/>
                  </a:schemeClr>
                </a:solidFill>
              </a:rPr>
              <a:t>Git</a:t>
            </a:r>
            <a:r>
              <a:rPr lang="de-DE" dirty="0">
                <a:solidFill>
                  <a:schemeClr val="bg1">
                    <a:lumMod val="85000"/>
                  </a:schemeClr>
                </a:solidFill>
              </a:rPr>
              <a:t> Grundkonfiguration</a:t>
            </a:r>
            <a:endParaRPr lang="de-DE" dirty="0" smtClean="0">
              <a:solidFill>
                <a:schemeClr val="bg1">
                  <a:lumMod val="50000"/>
                </a:schemeClr>
              </a:solidFill>
            </a:endParaRPr>
          </a:p>
          <a:p>
            <a:pPr indent="0">
              <a:buNone/>
            </a:pPr>
            <a:r>
              <a:rPr lang="de-DE" dirty="0" smtClean="0">
                <a:solidFill>
                  <a:schemeClr val="bg1">
                    <a:lumMod val="50000"/>
                  </a:schemeClr>
                </a:solidFill>
              </a:rPr>
              <a:t>Wichtigste Befehle</a:t>
            </a:r>
            <a:endParaRPr lang="de-DE" dirty="0" smtClean="0">
              <a:solidFill>
                <a:schemeClr val="bg1">
                  <a:lumMod val="85000"/>
                </a:schemeClr>
              </a:solidFill>
            </a:endParaRPr>
          </a:p>
          <a:p>
            <a:pPr indent="0">
              <a:buNone/>
            </a:pPr>
            <a:r>
              <a:rPr lang="de-DE" dirty="0" err="1" smtClean="0">
                <a:solidFill>
                  <a:schemeClr val="bg1">
                    <a:lumMod val="85000"/>
                  </a:schemeClr>
                </a:solidFill>
              </a:rPr>
              <a:t>Branches</a:t>
            </a:r>
            <a:endParaRPr lang="de-DE" dirty="0" smtClean="0">
              <a:solidFill>
                <a:schemeClr val="bg1">
                  <a:lumMod val="85000"/>
                </a:schemeClr>
              </a:solidFill>
            </a:endParaRPr>
          </a:p>
          <a:p>
            <a:pPr indent="0">
              <a:buNone/>
            </a:pPr>
            <a:r>
              <a:rPr lang="de-DE" dirty="0" smtClean="0">
                <a:solidFill>
                  <a:schemeClr val="bg1">
                    <a:lumMod val="85000"/>
                  </a:schemeClr>
                </a:solidFill>
              </a:rPr>
              <a:t>Spike Solutions</a:t>
            </a:r>
            <a:endParaRPr lang="de-DE" dirty="0">
              <a:solidFill>
                <a:schemeClr val="bg1">
                  <a:lumMod val="85000"/>
                </a:schemeClr>
              </a:solidFill>
            </a:endParaRPr>
          </a:p>
        </p:txBody>
      </p:sp>
    </p:spTree>
    <p:extLst>
      <p:ext uri="{BB962C8B-B14F-4D97-AF65-F5344CB8AC3E}">
        <p14:creationId xmlns:p14="http://schemas.microsoft.com/office/powerpoint/2010/main" val="3096008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i_template_thi_2">
  <a:themeElements>
    <a:clrScheme name="THI Farbschema">
      <a:dk1>
        <a:srgbClr val="005A9B"/>
      </a:dk1>
      <a:lt1>
        <a:sysClr val="window" lastClr="FFFFFF"/>
      </a:lt1>
      <a:dk2>
        <a:srgbClr val="000000"/>
      </a:dk2>
      <a:lt2>
        <a:srgbClr val="FFFFFF"/>
      </a:lt2>
      <a:accent1>
        <a:srgbClr val="005A9B"/>
      </a:accent1>
      <a:accent2>
        <a:srgbClr val="007382"/>
      </a:accent2>
      <a:accent3>
        <a:srgbClr val="009BCD"/>
      </a:accent3>
      <a:accent4>
        <a:srgbClr val="96BE00"/>
      </a:accent4>
      <a:accent5>
        <a:srgbClr val="009664"/>
      </a:accent5>
      <a:accent6>
        <a:srgbClr val="E6320F"/>
      </a:accent6>
      <a:hlink>
        <a:srgbClr val="005A9B"/>
      </a:hlink>
      <a:folHlink>
        <a:srgbClr val="009BCD"/>
      </a:folHlink>
    </a:clrScheme>
    <a:fontScheme name="Office Klassisch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ildschirm">
  <a:themeElements>
    <a:clrScheme name="THI Farbschema">
      <a:dk1>
        <a:srgbClr val="005A9B"/>
      </a:dk1>
      <a:lt1>
        <a:sysClr val="window" lastClr="FFFFFF"/>
      </a:lt1>
      <a:dk2>
        <a:srgbClr val="000000"/>
      </a:dk2>
      <a:lt2>
        <a:srgbClr val="FFFFFF"/>
      </a:lt2>
      <a:accent1>
        <a:srgbClr val="005A9B"/>
      </a:accent1>
      <a:accent2>
        <a:srgbClr val="007382"/>
      </a:accent2>
      <a:accent3>
        <a:srgbClr val="009BCD"/>
      </a:accent3>
      <a:accent4>
        <a:srgbClr val="96BE00"/>
      </a:accent4>
      <a:accent5>
        <a:srgbClr val="009664"/>
      </a:accent5>
      <a:accent6>
        <a:srgbClr val="E6320F"/>
      </a:accent6>
      <a:hlink>
        <a:srgbClr val="005A9B"/>
      </a:hlink>
      <a:folHlink>
        <a:srgbClr val="009BCD"/>
      </a:folHlink>
    </a:clrScheme>
    <a:fontScheme name="Office Klassisch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Hörsaal">
  <a:themeElements>
    <a:clrScheme name="THI Farbschema">
      <a:dk1>
        <a:srgbClr val="005A9B"/>
      </a:dk1>
      <a:lt1>
        <a:sysClr val="window" lastClr="FFFFFF"/>
      </a:lt1>
      <a:dk2>
        <a:srgbClr val="000000"/>
      </a:dk2>
      <a:lt2>
        <a:srgbClr val="FFFFFF"/>
      </a:lt2>
      <a:accent1>
        <a:srgbClr val="005A9B"/>
      </a:accent1>
      <a:accent2>
        <a:srgbClr val="007382"/>
      </a:accent2>
      <a:accent3>
        <a:srgbClr val="009BCD"/>
      </a:accent3>
      <a:accent4>
        <a:srgbClr val="96BE00"/>
      </a:accent4>
      <a:accent5>
        <a:srgbClr val="009664"/>
      </a:accent5>
      <a:accent6>
        <a:srgbClr val="E6320F"/>
      </a:accent6>
      <a:hlink>
        <a:srgbClr val="005A9B"/>
      </a:hlink>
      <a:folHlink>
        <a:srgbClr val="009BCD"/>
      </a:folHlink>
    </a:clrScheme>
    <a:fontScheme name="Office Klassisch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thi_template_EI</Template>
  <TotalTime>0</TotalTime>
  <Words>1228</Words>
  <Application>Microsoft Office PowerPoint</Application>
  <PresentationFormat>Bildschirmpräsentation (4:3)</PresentationFormat>
  <Paragraphs>255</Paragraphs>
  <Slides>15</Slides>
  <Notes>1</Notes>
  <HiddenSlides>2</HiddenSlides>
  <MMClips>0</MMClips>
  <ScaleCrop>false</ScaleCrop>
  <HeadingPairs>
    <vt:vector size="6" baseType="variant">
      <vt:variant>
        <vt:lpstr>Verwendete Schriftarten</vt:lpstr>
      </vt:variant>
      <vt:variant>
        <vt:i4>3</vt:i4>
      </vt:variant>
      <vt:variant>
        <vt:lpstr>Design</vt:lpstr>
      </vt:variant>
      <vt:variant>
        <vt:i4>3</vt:i4>
      </vt:variant>
      <vt:variant>
        <vt:lpstr>Folientitel</vt:lpstr>
      </vt:variant>
      <vt:variant>
        <vt:i4>15</vt:i4>
      </vt:variant>
    </vt:vector>
  </HeadingPairs>
  <TitlesOfParts>
    <vt:vector size="21" baseType="lpstr">
      <vt:lpstr>Arial Unicode MS</vt:lpstr>
      <vt:lpstr>Arial</vt:lpstr>
      <vt:lpstr>Calibri</vt:lpstr>
      <vt:lpstr>thi_template_thi_2</vt:lpstr>
      <vt:lpstr>Bildschirm</vt:lpstr>
      <vt:lpstr>Hörsaal</vt:lpstr>
      <vt:lpstr>Git &amp; Spike Solutions</vt:lpstr>
      <vt:lpstr>Agenda</vt:lpstr>
      <vt:lpstr>Was ist Git?</vt:lpstr>
      <vt:lpstr>Snapshots, nicht Diffs</vt:lpstr>
      <vt:lpstr>Snapshots, nicht Diffs</vt:lpstr>
      <vt:lpstr>Die drei Zustände in Git</vt:lpstr>
      <vt:lpstr>Git Grundkonfiguration</vt:lpstr>
      <vt:lpstr>Wichtigste Befehle</vt:lpstr>
      <vt:lpstr>Wichtigste Befehle</vt:lpstr>
      <vt:lpstr>Wichtigste Befehle</vt:lpstr>
      <vt:lpstr>Wichtigste Befehle</vt:lpstr>
      <vt:lpstr>Branches</vt:lpstr>
      <vt:lpstr>Spike Solutions</vt:lpstr>
      <vt:lpstr>Techniken für Spike Solution</vt:lpstr>
      <vt:lpstr>Techniken für Spike Solution</vt:lpstr>
    </vt:vector>
  </TitlesOfParts>
  <Company>Hochschule Ingolstadt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Plessow Waltraud</dc:creator>
  <cp:lastModifiedBy>Marco Egner</cp:lastModifiedBy>
  <cp:revision>75</cp:revision>
  <cp:lastPrinted>2013-09-13T13:09:18Z</cp:lastPrinted>
  <dcterms:created xsi:type="dcterms:W3CDTF">2014-06-10T06:20:43Z</dcterms:created>
  <dcterms:modified xsi:type="dcterms:W3CDTF">2016-03-22T11:29:06Z</dcterms:modified>
</cp:coreProperties>
</file>