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C146D-B7CF-4A6C-B69F-FA4A60EE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E34B7-4A7F-4602-A85E-F16C40D1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1396C-0798-4378-BC27-DBCE4EC0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2A972-0C2D-4FA4-9825-20B4067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5C156-922A-4F6A-840D-1859F032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95FF6-C3E5-46B4-BC24-3A6B0C0C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FD3B62-B781-46EB-9569-4E9DBB48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2086C-D790-4807-ADD1-67DB8F7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47225-ABE1-4098-8082-826337D7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AFCB6-54E9-436A-8CD2-2FD9292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1098-9B02-4F10-9C64-37A3B4FC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51D24-BCE5-4918-AE38-A5FB929D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93655-2265-43C7-9A68-108BB0F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8E40D-13EA-46C6-B056-EA13A1C3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EE2C8-EED5-4F42-BDE1-28521A32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6F8CC-D830-4D79-B382-B45746F3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CEBB3-D477-4B19-868D-96921134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E5E38-7CAE-46B6-AD3B-810792D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F08BE-440D-4311-897E-E0AC93E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ED4DC-9B4B-45B9-9112-28375D4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D0EE-6208-4AB6-BB5A-446DB5C8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A9C8C-3F37-46B1-8B97-23CB69E0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CF9FA-141A-470F-8C88-550AEE0B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90D88-D3F5-45B9-9132-1C61EACE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B00CE-0D71-4FEE-AC49-A99F4F7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8C06-77E4-495D-B09B-8E7586A2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43190-7D3A-4635-8916-4595D889B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C0CBD-879E-4165-9673-71D9F647C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ECAC14-458F-4602-9229-65D6681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7AE709-BD2F-4EE1-B6E1-1463F079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94877-01C6-45A7-A795-A1DDF4BA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03C2-3780-4454-A255-4F89DA95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78A3D-6C62-4D0F-93D6-AA1E183F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9BCEA-5AA7-41D2-94E0-1A7D1CF8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1725C-A492-4516-92AC-9E42A1939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31293-C277-4C27-A351-A0326094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A3C46D-6216-4E17-8AF1-FDB59055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4FE3A4-954E-4E82-AD9B-AA08CC98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76D93D-B8AD-4BB4-8433-37801927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207D8-A447-43F1-9A4E-EBCDB9B5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3E5371-A5D4-4998-9D91-1D2FC07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209BC4-2507-4B26-89D8-9938F345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9FA3FA-A502-4472-824D-2A3C44E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D3864-02F6-40B0-811A-836397F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DF5ADA-3655-4CFD-B686-5B20A903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8CCE0-3664-41E2-8C16-BAD04884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82FB-A928-489F-ADAB-BE494938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9D46-2FE3-48C8-B82E-88B322E7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6F3AF-875F-4A16-BA68-EC330C48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36E34-C321-4076-9A61-888759C0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EE510-63CB-4C6C-AD1B-EE01F529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3C1B9-0D9C-492D-9A73-FDBDD64F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11E8-28F4-458E-9DC6-8051A16B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01E4A9-ADF8-4710-A6F9-B3EC77361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F7A66C-34AA-4310-9CE7-F20765EA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C7498D-4AFC-4C00-85C6-B130C87C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5704C-9DF1-4130-9A51-A2491F7F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94B95-A9AC-4153-B5BA-C4E40A4E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ABF95-010F-4270-BF9C-D95AEE81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10963-7118-4F08-A1E7-338AE0F9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8EC57-6C0E-4777-A86F-3DF839AE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CA7D-15BE-4468-96C7-73D326F114E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1948E-A3E4-4AA3-9A8B-B9A8C12F1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AF02-F445-421A-AA41-907B0E18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5CEC-95CC-4EEB-A90E-94E019DCB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1D3110C-B8C7-45DB-8632-797A39C99DCF}"/>
              </a:ext>
            </a:extLst>
          </p:cNvPr>
          <p:cNvSpPr txBox="1"/>
          <p:nvPr/>
        </p:nvSpPr>
        <p:spPr>
          <a:xfrm>
            <a:off x="329411" y="3941576"/>
            <a:ext cx="52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bg1"/>
                </a:solidFill>
                <a:latin typeface="Dosis" panose="02010703020202060003" pitchFamily="2" charset="0"/>
              </a:rPr>
              <a:t>CHARLA: Nombre charla</a:t>
            </a:r>
            <a:endParaRPr lang="en-US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0F6D0B-CB77-499C-BEBF-1DD5C6F8090D}"/>
              </a:ext>
            </a:extLst>
          </p:cNvPr>
          <p:cNvSpPr/>
          <p:nvPr/>
        </p:nvSpPr>
        <p:spPr>
          <a:xfrm>
            <a:off x="386207" y="4998669"/>
            <a:ext cx="1357402" cy="135740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800" dirty="0">
                <a:latin typeface="Dosis" panose="02010703020202060003" pitchFamily="2" charset="0"/>
              </a:rPr>
              <a:t>Foto Relator</a:t>
            </a:r>
            <a:endParaRPr lang="en-US" sz="1800" dirty="0">
              <a:latin typeface="Dosis" panose="0201070302020206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E78ACE-6A78-4F5B-B8F7-C37FBDDFB041}"/>
              </a:ext>
            </a:extLst>
          </p:cNvPr>
          <p:cNvSpPr txBox="1"/>
          <p:nvPr/>
        </p:nvSpPr>
        <p:spPr>
          <a:xfrm>
            <a:off x="1891276" y="5215705"/>
            <a:ext cx="523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Nombre relator</a:t>
            </a:r>
          </a:p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Puesto de trabajo y oficio </a:t>
            </a:r>
          </a:p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Redes sociales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7C76E5-EC32-4678-B06A-68328C17F686}"/>
              </a:ext>
            </a:extLst>
          </p:cNvPr>
          <p:cNvSpPr txBox="1"/>
          <p:nvPr/>
        </p:nvSpPr>
        <p:spPr>
          <a:xfrm>
            <a:off x="1726570" y="1439672"/>
            <a:ext cx="168255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600" dirty="0">
                <a:latin typeface="Dosis" panose="02010703020202060003" pitchFamily="2" charset="0"/>
              </a:rPr>
              <a:t>MES/AÑO</a:t>
            </a:r>
            <a:endParaRPr lang="en-US" sz="2600" dirty="0">
              <a:latin typeface="Dosis" panose="020107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1880B4-B5B7-4EC4-BDE9-58A51DBEA445}"/>
              </a:ext>
            </a:extLst>
          </p:cNvPr>
          <p:cNvSpPr txBox="1"/>
          <p:nvPr/>
        </p:nvSpPr>
        <p:spPr>
          <a:xfrm>
            <a:off x="369167" y="386207"/>
            <a:ext cx="52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TITULO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E01197-CB8D-4EDF-87B3-BE3F32DC910C}"/>
              </a:ext>
            </a:extLst>
          </p:cNvPr>
          <p:cNvSpPr txBox="1"/>
          <p:nvPr/>
        </p:nvSpPr>
        <p:spPr>
          <a:xfrm>
            <a:off x="369167" y="835593"/>
            <a:ext cx="523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Subtitulo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EC40820-E7F7-4B9D-B394-60B0F845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48" y="386207"/>
            <a:ext cx="726266" cy="7262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FACD22-A002-4B00-A470-2BE9A4E01315}"/>
              </a:ext>
            </a:extLst>
          </p:cNvPr>
          <p:cNvSpPr txBox="1"/>
          <p:nvPr/>
        </p:nvSpPr>
        <p:spPr>
          <a:xfrm>
            <a:off x="369166" y="6471793"/>
            <a:ext cx="523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Nombre relator | RRSS</a:t>
            </a:r>
          </a:p>
        </p:txBody>
      </p:sp>
    </p:spTree>
    <p:extLst>
      <p:ext uri="{BB962C8B-B14F-4D97-AF65-F5344CB8AC3E}">
        <p14:creationId xmlns:p14="http://schemas.microsoft.com/office/powerpoint/2010/main" val="37381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1880B4-B5B7-4EC4-BDE9-58A51DBEA445}"/>
              </a:ext>
            </a:extLst>
          </p:cNvPr>
          <p:cNvSpPr txBox="1"/>
          <p:nvPr/>
        </p:nvSpPr>
        <p:spPr>
          <a:xfrm>
            <a:off x="369167" y="386207"/>
            <a:ext cx="52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TITULO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E01197-CB8D-4EDF-87B3-BE3F32DC910C}"/>
              </a:ext>
            </a:extLst>
          </p:cNvPr>
          <p:cNvSpPr txBox="1"/>
          <p:nvPr/>
        </p:nvSpPr>
        <p:spPr>
          <a:xfrm>
            <a:off x="369167" y="835593"/>
            <a:ext cx="523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Subtitulo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EC40820-E7F7-4B9D-B394-60B0F845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48" y="386207"/>
            <a:ext cx="726266" cy="7262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18DCC35-022A-4AC9-BF9D-76114AE33BBA}"/>
              </a:ext>
            </a:extLst>
          </p:cNvPr>
          <p:cNvSpPr txBox="1"/>
          <p:nvPr/>
        </p:nvSpPr>
        <p:spPr>
          <a:xfrm>
            <a:off x="369166" y="6471793"/>
            <a:ext cx="523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Nombre relator | RRSS</a:t>
            </a:r>
          </a:p>
        </p:txBody>
      </p:sp>
    </p:spTree>
    <p:extLst>
      <p:ext uri="{BB962C8B-B14F-4D97-AF65-F5344CB8AC3E}">
        <p14:creationId xmlns:p14="http://schemas.microsoft.com/office/powerpoint/2010/main" val="24418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532D55-63AC-441A-BBC2-A4472930B52A}"/>
              </a:ext>
            </a:extLst>
          </p:cNvPr>
          <p:cNvSpPr txBox="1"/>
          <p:nvPr/>
        </p:nvSpPr>
        <p:spPr>
          <a:xfrm>
            <a:off x="4529636" y="3785072"/>
            <a:ext cx="178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sis" panose="02010703020202060003" pitchFamily="2" charset="0"/>
              </a:rPr>
              <a:t>DEMO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3F7D75-E914-4B6B-B1FA-93F4468C8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25" y="1568329"/>
            <a:ext cx="4005149" cy="32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0A1B40B-8E02-43F6-8F0B-A83DF5D8461A}"/>
              </a:ext>
            </a:extLst>
          </p:cNvPr>
          <p:cNvSpPr txBox="1"/>
          <p:nvPr/>
        </p:nvSpPr>
        <p:spPr>
          <a:xfrm>
            <a:off x="812169" y="2506679"/>
            <a:ext cx="200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dirty="0">
                <a:solidFill>
                  <a:schemeClr val="bg1"/>
                </a:solidFill>
                <a:latin typeface="Dosis" panose="02010703020202060003" pitchFamily="2" charset="0"/>
              </a:rPr>
              <a:t>Q&amp;A</a:t>
            </a:r>
            <a:endParaRPr lang="en-US" sz="5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CA47E6-01B5-4452-B7D7-3B0710BD16B6}"/>
              </a:ext>
            </a:extLst>
          </p:cNvPr>
          <p:cNvSpPr txBox="1"/>
          <p:nvPr/>
        </p:nvSpPr>
        <p:spPr>
          <a:xfrm>
            <a:off x="865177" y="3511854"/>
            <a:ext cx="52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Dosis" panose="02010703020202060003" pitchFamily="2" charset="0"/>
              </a:rPr>
              <a:t>Anuncio de los siguientes </a:t>
            </a:r>
            <a:r>
              <a:rPr lang="es-CL" dirty="0" err="1">
                <a:solidFill>
                  <a:schemeClr val="bg1"/>
                </a:solidFill>
                <a:latin typeface="Dosis" panose="02010703020202060003" pitchFamily="2" charset="0"/>
              </a:rPr>
              <a:t>Meetups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37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Dosis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K. Cárdenas A.</dc:creator>
  <cp:lastModifiedBy>Cristian K. Cárdenas A.</cp:lastModifiedBy>
  <cp:revision>4</cp:revision>
  <dcterms:created xsi:type="dcterms:W3CDTF">2020-08-05T18:16:05Z</dcterms:created>
  <dcterms:modified xsi:type="dcterms:W3CDTF">2020-08-05T18:38:02Z</dcterms:modified>
</cp:coreProperties>
</file>