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0" r:id="rId4"/>
    <p:sldId id="269" r:id="rId5"/>
    <p:sldId id="272" r:id="rId6"/>
    <p:sldId id="274" r:id="rId7"/>
    <p:sldId id="275" r:id="rId8"/>
    <p:sldId id="270" r:id="rId9"/>
    <p:sldId id="259" r:id="rId10"/>
    <p:sldId id="271" r:id="rId11"/>
    <p:sldId id="257" r:id="rId12"/>
    <p:sldId id="276" r:id="rId13"/>
    <p:sldId id="277" r:id="rId14"/>
    <p:sldId id="279" r:id="rId15"/>
    <p:sldId id="278" r:id="rId16"/>
    <p:sldId id="280" r:id="rId17"/>
    <p:sldId id="265" r:id="rId18"/>
    <p:sldId id="266" r:id="rId19"/>
    <p:sldId id="273" r:id="rId20"/>
    <p:sldId id="261" r:id="rId21"/>
    <p:sldId id="262" r:id="rId22"/>
    <p:sldId id="263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480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arrow pointers to each, 1 by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this? Is slide before hand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this slide?  Keep PGB and kendo icons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this to</a:t>
            </a:r>
            <a:r>
              <a:rPr lang="en-US" baseline="0" dirty="0" smtClean="0"/>
              <a:t> end of PhoneGap Build portion?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this to</a:t>
            </a:r>
            <a:r>
              <a:rPr lang="en-US" baseline="0" dirty="0" smtClean="0"/>
              <a:t> end of PhoneGap Build portion?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select kendo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pointing to each:</a:t>
            </a:r>
            <a:r>
              <a:rPr lang="en-US" baseline="0" dirty="0" smtClean="0"/>
              <a:t> up until now we’ve demonstrated Web version only…. Let’s use Build to create an actual hybrid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app.phonega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blog/2014/04/01/creating-a-top-5-fitness-app-with-phonegapbuild/" TargetMode="External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newsroom/id/23249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kendo-ui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SAVO Group</a:t>
            </a:r>
            <a:endParaRPr lang="en-US" sz="2800" dirty="0" smtClean="0">
              <a:solidFill>
                <a:schemeClr val="bg1"/>
              </a:solidFill>
              <a:hlinkClick r:id="rId2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r"/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That Conference 2014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dirty="0" smtClean="0"/>
              <a:t>Mission accomplished</a:t>
            </a:r>
            <a:endParaRPr lang="en-US" sz="2500" dirty="0"/>
          </a:p>
        </p:txBody>
      </p:sp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14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Notable </a:t>
            </a:r>
            <a:r>
              <a:rPr lang="en-US" dirty="0" smtClean="0">
                <a:solidFill>
                  <a:schemeClr val="bg1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10,000 </a:t>
            </a:r>
            <a:r>
              <a:rPr lang="en-US" dirty="0" smtClean="0">
                <a:solidFill>
                  <a:schemeClr val="bg1"/>
                </a:solidFill>
              </a:rPr>
              <a:t>paying users </a:t>
            </a:r>
            <a:r>
              <a:rPr lang="en-US" dirty="0" smtClean="0">
                <a:solidFill>
                  <a:schemeClr val="bg1"/>
                </a:solidFill>
              </a:rPr>
              <a:t>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dirty="0" smtClean="0"/>
              <a:t>Mission accomplished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500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162800" cy="3886200"/>
          </a:xfrm>
        </p:spPr>
        <p:txBody>
          <a:bodyPr/>
          <a:lstStyle/>
          <a:p>
            <a:r>
              <a:rPr lang="en-US" dirty="0" smtClean="0"/>
              <a:t>Create classes, libraries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Frameworks are fine</a:t>
            </a:r>
          </a:p>
          <a:p>
            <a:pPr lvl="1"/>
            <a:r>
              <a:rPr lang="en-US" dirty="0" smtClean="0"/>
              <a:t>Angular, Knockout, Backbone</a:t>
            </a:r>
          </a:p>
          <a:p>
            <a:pPr lvl="1"/>
            <a:endParaRPr lang="en-US" dirty="0"/>
          </a:p>
          <a:p>
            <a:r>
              <a:rPr lang="en-US" dirty="0"/>
              <a:t>No surprises </a:t>
            </a:r>
            <a:r>
              <a:rPr lang="en-US" dirty="0" smtClean="0"/>
              <a:t>here!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app logic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35" y="1574705"/>
            <a:ext cx="3078760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developers </a:t>
            </a:r>
            <a:r>
              <a:rPr lang="en-US" dirty="0" smtClean="0">
                <a:solidFill>
                  <a:schemeClr val="bg1"/>
                </a:solidFill>
              </a:rPr>
              <a:t>are not good designers…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Challenging to accomplish:</a:t>
            </a:r>
          </a:p>
          <a:p>
            <a:pPr lvl="1"/>
            <a:r>
              <a:rPr lang="en-US" dirty="0" smtClean="0"/>
              <a:t>A native look</a:t>
            </a:r>
          </a:p>
          <a:p>
            <a:pPr lvl="1"/>
            <a:r>
              <a:rPr lang="en-US" dirty="0" smtClean="0"/>
              <a:t>Touch friendliness</a:t>
            </a:r>
          </a:p>
          <a:p>
            <a:pPr lvl="1"/>
            <a:r>
              <a:rPr lang="en-US" dirty="0" smtClean="0"/>
              <a:t>Responsiveness across </a:t>
            </a:r>
          </a:p>
          <a:p>
            <a:pPr marL="457200" lvl="1" indent="0">
              <a:buNone/>
            </a:pPr>
            <a:r>
              <a:rPr lang="en-US" dirty="0" smtClean="0"/>
              <a:t>many devices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dirty="0" smtClean="0"/>
              <a:t>The solution?</a:t>
            </a:r>
            <a:endParaRPr lang="en-US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207334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0137"/>
            <a:ext cx="1370295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2073348" cy="9906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14109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Phonegap</a:t>
            </a:r>
            <a:r>
              <a:rPr lang="en-US" dirty="0" smtClean="0"/>
              <a:t> build – putting it together</a:t>
            </a:r>
            <a:endParaRPr lang="en-US" dirty="0"/>
          </a:p>
        </p:txBody>
      </p:sp>
      <p:pic>
        <p:nvPicPr>
          <p:cNvPr id="5122" name="Picture 2" descr="http://pic.dhe.ibm.com/infocenter/wrklight/v5r0m5/topic/com.ibm.worklight.help.doc/devref/Pictures/app_ty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477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</a:t>
            </a:r>
            <a:r>
              <a:rPr lang="en-US" sz="2600" b="1" dirty="0" smtClean="0">
                <a:solidFill>
                  <a:schemeClr val="bg1"/>
                </a:solidFill>
              </a:rPr>
              <a:t>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</a:t>
            </a:r>
            <a:r>
              <a:rPr lang="en-US" sz="2600" dirty="0" smtClean="0">
                <a:solidFill>
                  <a:schemeClr val="bg1"/>
                </a:solidFill>
              </a:rPr>
              <a:t>Hybrid apps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</a:t>
            </a:r>
            <a:r>
              <a:rPr lang="en-US" sz="2600" dirty="0" smtClean="0">
                <a:solidFill>
                  <a:schemeClr val="bg1"/>
                </a:solidFill>
              </a:rPr>
              <a:t>programming, </a:t>
            </a:r>
            <a:r>
              <a:rPr lang="en-US" sz="2600" dirty="0" smtClean="0">
                <a:solidFill>
                  <a:schemeClr val="bg1"/>
                </a:solidFill>
              </a:rPr>
              <a:t>PhoneGap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6172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Useful individually or with a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</a:t>
            </a:r>
            <a:r>
              <a:rPr lang="en-US" sz="2500" baseline="0" dirty="0" smtClean="0"/>
              <a:t> </a:t>
            </a:r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 features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4681728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Great time to invest in web skills</a:t>
            </a:r>
          </a:p>
          <a:p>
            <a:pPr lvl="1"/>
            <a:r>
              <a:rPr lang="en-US" dirty="0" smtClean="0"/>
              <a:t>Multitude of devices</a:t>
            </a:r>
          </a:p>
          <a:p>
            <a:pPr lvl="1"/>
            <a:r>
              <a:rPr lang="en-US" dirty="0" smtClean="0"/>
              <a:t>Significant Adobe-backed investments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and better tooling:</a:t>
            </a:r>
          </a:p>
          <a:p>
            <a:pPr lvl="1"/>
            <a:r>
              <a:rPr lang="en-US" dirty="0" smtClean="0">
                <a:hlinkClick r:id="rId2"/>
              </a:rPr>
              <a:t>PhoneGap Developer App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Buy at least one test device</a:t>
            </a:r>
          </a:p>
          <a:p>
            <a:pPr lvl="1"/>
            <a:r>
              <a:rPr lang="en-US" dirty="0" smtClean="0"/>
              <a:t>Hint: Start with your own phone!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Kendo UI Mobile</a:t>
            </a:r>
          </a:p>
          <a:p>
            <a:pPr lvl="1"/>
            <a:r>
              <a:rPr lang="en-US" dirty="0" smtClean="0"/>
              <a:t>For designers and non-designers alike!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Conclusion / thoughts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2294467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Netkow</a:t>
            </a:r>
          </a:p>
          <a:p>
            <a:r>
              <a:rPr lang="en-US" sz="2400" dirty="0" smtClean="0"/>
              <a:t>Developer/Founder, Netkosoft</a:t>
            </a:r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PhoneGap Blog Guest post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Idea for mobile app emerges…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</a:t>
            </a:r>
            <a:r>
              <a:rPr lang="en-US" dirty="0" smtClean="0">
                <a:solidFill>
                  <a:schemeClr val="bg1"/>
                </a:solidFill>
              </a:rPr>
              <a:t>             ???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tracking, WW points, &amp;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</a:t>
            </a:r>
            <a:r>
              <a:rPr lang="en-US" dirty="0" smtClean="0">
                <a:solidFill>
                  <a:schemeClr val="bg1"/>
                </a:solidFill>
              </a:rPr>
              <a:t>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3570" y="2006416"/>
            <a:ext cx="235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PROFIT!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                 (hopefully)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app- comparison</a:t>
            </a:r>
            <a:endParaRPr lang="en-US" dirty="0"/>
          </a:p>
        </p:txBody>
      </p:sp>
      <p:pic>
        <p:nvPicPr>
          <p:cNvPr id="4098" name="Picture 2" descr="http://pic.dhe.ibm.com/infocenter/wrklight/v5r0m5/topic/com.ibm.worklight.help.doc/devref/Pictures/app_ty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477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0" dirty="0"/>
              <a:t>- BYOD trend still gaining momentum</a:t>
            </a:r>
          </a:p>
          <a:p>
            <a:r>
              <a:rPr lang="en-US" i="0" dirty="0"/>
              <a:t>   - mobile work styles across many industries</a:t>
            </a:r>
          </a:p>
          <a:p>
            <a:r>
              <a:rPr lang="en-US" i="0" dirty="0"/>
              <a:t>   - cost: portability, less maintenance</a:t>
            </a:r>
          </a:p>
          <a:p>
            <a:r>
              <a:rPr lang="en-US" i="0" dirty="0"/>
              <a:t>   - by 2016, &gt; 50% of mobile apps will be hybrid (</a:t>
            </a:r>
            <a:r>
              <a:rPr lang="en-US" i="0" dirty="0">
                <a:hlinkClick r:id="rId2"/>
              </a:rPr>
              <a:t>Gartner</a:t>
            </a:r>
            <a:r>
              <a:rPr lang="en-US" i="0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0" dirty="0"/>
              <a:t> - increasingly more opportunities: web technology increasing across devices (</a:t>
            </a:r>
            <a:r>
              <a:rPr lang="en-US" i="0" dirty="0" err="1"/>
              <a:t>tv's</a:t>
            </a:r>
            <a:r>
              <a:rPr lang="en-US" i="0" dirty="0"/>
              <a:t>, cars, watches (Pebble: </a:t>
            </a:r>
            <a:r>
              <a:rPr lang="en-US" i="0" dirty="0" err="1"/>
              <a:t>javascript</a:t>
            </a:r>
            <a:r>
              <a:rPr lang="en-US" i="0" dirty="0"/>
              <a:t>)...)</a:t>
            </a:r>
          </a:p>
          <a:p>
            <a:r>
              <a:rPr lang="en-US" i="0" dirty="0"/>
              <a:t>   - consistently getting better, easier to break into</a:t>
            </a:r>
          </a:p>
          <a:p>
            <a:r>
              <a:rPr lang="en-US" i="0" dirty="0"/>
              <a:t>   - career: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personal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existing HTML5, CSS3, JavaScript knowledge </a:t>
            </a:r>
          </a:p>
          <a:p>
            <a:pPr lvl="1"/>
            <a:r>
              <a:rPr lang="en-US" dirty="0" smtClean="0"/>
              <a:t>Native optional!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Capabilities: Device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technology</a:t>
            </a:r>
            <a:endParaRPr lang="en-US" dirty="0"/>
          </a:p>
        </p:txBody>
      </p:sp>
      <p:pic>
        <p:nvPicPr>
          <p:cNvPr id="3074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4" y="33188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648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57599" y="914400"/>
            <a:ext cx="42672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i="0" dirty="0" smtClean="0"/>
              <a:t>Sublime Text </a:t>
            </a:r>
            <a:r>
              <a:rPr lang="en-US" i="0" dirty="0" smtClean="0"/>
              <a:t>3: </a:t>
            </a:r>
            <a:endParaRPr lang="en-US" i="0" dirty="0" smtClean="0"/>
          </a:p>
          <a:p>
            <a:pPr lvl="1"/>
            <a:r>
              <a:rPr lang="en-US" i="0" dirty="0" smtClean="0"/>
              <a:t>development</a:t>
            </a:r>
          </a:p>
          <a:p>
            <a:endParaRPr lang="en-US" i="0" dirty="0" smtClean="0"/>
          </a:p>
          <a:p>
            <a:endParaRPr lang="en-US" i="0" dirty="0" smtClean="0"/>
          </a:p>
          <a:p>
            <a:r>
              <a:rPr lang="en-US" i="0" dirty="0" smtClean="0"/>
              <a:t>PhoneGap Build:</a:t>
            </a:r>
          </a:p>
          <a:p>
            <a:pPr lvl="1"/>
            <a:r>
              <a:rPr lang="en-US" i="0" dirty="0" smtClean="0"/>
              <a:t>Cloud-based PhoneGap service</a:t>
            </a:r>
          </a:p>
          <a:p>
            <a:pPr lvl="1"/>
            <a:r>
              <a:rPr lang="en-US" i="0" dirty="0" smtClean="0"/>
              <a:t>Native apps created for you!</a:t>
            </a:r>
          </a:p>
          <a:p>
            <a:pPr lvl="1"/>
            <a:endParaRPr lang="en-US" i="0" dirty="0" smtClean="0"/>
          </a:p>
          <a:p>
            <a:pPr lvl="1"/>
            <a:endParaRPr lang="en-US" i="0" dirty="0" smtClean="0"/>
          </a:p>
          <a:p>
            <a:r>
              <a:rPr lang="en-US" i="0" dirty="0" smtClean="0">
                <a:hlinkClick r:id="rId3"/>
              </a:rPr>
              <a:t>Kendo UI Mobile </a:t>
            </a:r>
            <a:r>
              <a:rPr lang="en-US" i="0" dirty="0" smtClean="0"/>
              <a:t>for PhoneGap:</a:t>
            </a:r>
          </a:p>
          <a:p>
            <a:pPr lvl="1"/>
            <a:r>
              <a:rPr lang="en-US" i="0" dirty="0" smtClean="0"/>
              <a:t>Automatic platform styling</a:t>
            </a:r>
          </a:p>
          <a:p>
            <a:pPr lvl="1"/>
            <a:r>
              <a:rPr lang="en-US" i="0" dirty="0" smtClean="0"/>
              <a:t>Fast implementation</a:t>
            </a:r>
          </a:p>
          <a:p>
            <a:pPr lvl="1"/>
            <a:r>
              <a:rPr lang="en-US" i="0" dirty="0" smtClean="0"/>
              <a:t>Core features now open-source!</a:t>
            </a:r>
          </a:p>
          <a:p>
            <a:pPr lvl="1"/>
            <a:endParaRPr lang="en-US" i="0" dirty="0" smtClean="0"/>
          </a:p>
          <a:p>
            <a:r>
              <a:rPr lang="en-US" i="0" dirty="0" smtClean="0"/>
              <a:t>Current Test Devices: </a:t>
            </a:r>
          </a:p>
          <a:p>
            <a:pPr lvl="1"/>
            <a:r>
              <a:rPr lang="en-US" i="0" dirty="0" smtClean="0"/>
              <a:t>iPad mini Retina</a:t>
            </a:r>
          </a:p>
          <a:p>
            <a:pPr lvl="1"/>
            <a:r>
              <a:rPr lang="en-US" i="0" dirty="0" smtClean="0"/>
              <a:t>Samsung Galaxy S3</a:t>
            </a:r>
          </a:p>
          <a:p>
            <a:pPr lvl="1"/>
            <a:r>
              <a:rPr lang="en-US" i="0" dirty="0" smtClean="0"/>
              <a:t>Lumia 1020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682948" cy="609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Tools used</a:t>
            </a:r>
            <a:endParaRPr lang="en-US" sz="2500" dirty="0"/>
          </a:p>
        </p:txBody>
      </p:sp>
      <p:pic>
        <p:nvPicPr>
          <p:cNvPr id="2052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5" y="1828800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8" y="762000"/>
            <a:ext cx="967052" cy="9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8" y="3352800"/>
            <a:ext cx="967053" cy="9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s.gizmag.com/hero/ipad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9" y="5029200"/>
            <a:ext cx="1559851" cy="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762</TotalTime>
  <Words>625</Words>
  <Application>Microsoft Office PowerPoint</Application>
  <PresentationFormat>On-screen Show (4:3)</PresentationFormat>
  <Paragraphs>169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Tradeshow</vt:lpstr>
      <vt:lpstr>SEEING THE FOREST FOR THE TREES  BUILDING FULLY FEATURED Hybrid MOBILE APPS</vt:lpstr>
      <vt:lpstr>About me</vt:lpstr>
      <vt:lpstr>Idea for mobile app emerges…</vt:lpstr>
      <vt:lpstr>Which technology to use?</vt:lpstr>
      <vt:lpstr>Creating an app- comparison</vt:lpstr>
      <vt:lpstr>Why hybrid? business</vt:lpstr>
      <vt:lpstr>Why hybrid? personal</vt:lpstr>
      <vt:lpstr>Why Hybrid? technology</vt:lpstr>
      <vt:lpstr>Tools used</vt:lpstr>
      <vt:lpstr>Mission accomplished</vt:lpstr>
      <vt:lpstr>Mission accomplished</vt:lpstr>
      <vt:lpstr>Creating a Hybrid app: Parts?</vt:lpstr>
      <vt:lpstr>Web: app logic in JavaScript</vt:lpstr>
      <vt:lpstr>Web: layout &amp; styling</vt:lpstr>
      <vt:lpstr>Web: layout &amp; styling</vt:lpstr>
      <vt:lpstr>Web: layout &amp; styling The solution?</vt:lpstr>
      <vt:lpstr>Kendo UI</vt:lpstr>
      <vt:lpstr>Kendo UI Mobile</vt:lpstr>
      <vt:lpstr>Phonegap build – putting it together</vt:lpstr>
      <vt:lpstr>NOTABLE PHONEGAP BUILD FEATURES</vt:lpstr>
      <vt:lpstr>Notable phonegap build features</vt:lpstr>
      <vt:lpstr>Conclusion /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Matt Netkow</cp:lastModifiedBy>
  <cp:revision>105</cp:revision>
  <dcterms:created xsi:type="dcterms:W3CDTF">2014-06-10T00:12:35Z</dcterms:created>
  <dcterms:modified xsi:type="dcterms:W3CDTF">2014-07-12T22:44:57Z</dcterms:modified>
</cp:coreProperties>
</file>