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3" autoAdjust="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4ED9B13-E5A7-4F15-9144-85834FFDF6F3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9B13-E5A7-4F15-9144-85834FFDF6F3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1980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6553200"/>
            <a:ext cx="518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Adobe Generation Professional Guest Speaker – June 16, 2014</a:t>
            </a:r>
            <a:endParaRPr lang="en-US" sz="10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twitter.com/dotnetko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telerik.com/kendo-u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rackets.io/" TargetMode="External"/><Relationship Id="rId2" Type="http://schemas.openxmlformats.org/officeDocument/2006/relationships/hyperlink" Target="http://app.phonega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honegap.com/blog/2014/04/01/creating-a-top-5-fitness-app-with-phonegapbuild/" TargetMode="External"/><Relationship Id="rId2" Type="http://schemas.openxmlformats.org/officeDocument/2006/relationships/hyperlink" Target="https://www.twitter.com/dotnetko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76200"/>
            <a:ext cx="6210300" cy="1295400"/>
          </a:xfrm>
        </p:spPr>
        <p:txBody>
          <a:bodyPr/>
          <a:lstStyle/>
          <a:p>
            <a:pPr algn="ctr"/>
            <a:r>
              <a:rPr lang="en-US" sz="5000" dirty="0" smtClean="0"/>
              <a:t>App </a:t>
            </a:r>
            <a:r>
              <a:rPr lang="en-US" sz="5000" dirty="0" smtClean="0"/>
              <a:t>design Guest speaker</a:t>
            </a:r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840468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a Top 5 Health/Fitness app using PhoneGap Build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3075709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Matt </a:t>
            </a:r>
            <a:r>
              <a:rPr lang="en-US" sz="2400" dirty="0" err="1" smtClean="0"/>
              <a:t>Netkow</a:t>
            </a:r>
            <a:endParaRPr lang="en-US" sz="2400" dirty="0" smtClean="0"/>
          </a:p>
          <a:p>
            <a:r>
              <a:rPr lang="en-US" sz="2400" dirty="0" smtClean="0"/>
              <a:t>Developer/Founder, </a:t>
            </a:r>
            <a:r>
              <a:rPr lang="en-US" sz="2400" dirty="0" err="1" smtClean="0"/>
              <a:t>Netkosoft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www.netkow.com</a:t>
            </a:r>
          </a:p>
          <a:p>
            <a:r>
              <a:rPr lang="en-US" sz="2400" dirty="0" smtClean="0">
                <a:hlinkClick r:id="rId2"/>
              </a:rPr>
              <a:t>@</a:t>
            </a:r>
            <a:r>
              <a:rPr lang="en-US" sz="2400" dirty="0" err="1" smtClean="0">
                <a:hlinkClick r:id="rId2"/>
              </a:rPr>
              <a:t>dotNetkow</a:t>
            </a:r>
            <a:endParaRPr lang="en-US" sz="2400" dirty="0" smtClean="0"/>
          </a:p>
          <a:p>
            <a:r>
              <a:rPr lang="en-US" sz="2400" dirty="0" smtClean="0"/>
              <a:t>matt.netkow@gmail.com</a:t>
            </a:r>
            <a:endParaRPr lang="en-US" sz="2400" dirty="0"/>
          </a:p>
        </p:txBody>
      </p:sp>
      <p:pic>
        <p:nvPicPr>
          <p:cNvPr id="1026" name="Picture 2" descr="Matthew Netk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34471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152400"/>
            <a:ext cx="2073348" cy="609600"/>
          </a:xfrm>
        </p:spPr>
        <p:txBody>
          <a:bodyPr>
            <a:normAutofit/>
          </a:bodyPr>
          <a:lstStyle/>
          <a:p>
            <a:pPr algn="ctr"/>
            <a:r>
              <a:rPr lang="en-US" sz="2500" dirty="0" smtClean="0"/>
              <a:t>About me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7924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smtClean="0"/>
              <a:t>Senior Developer for The SAVO Group </a:t>
            </a:r>
            <a:r>
              <a:rPr lang="en-US" sz="2600" dirty="0" smtClean="0"/>
              <a:t>– 5 </a:t>
            </a:r>
            <a:r>
              <a:rPr lang="en-US" sz="2600" dirty="0" smtClean="0"/>
              <a:t>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Sales Productivity SaaS</a:t>
            </a:r>
            <a:endParaRPr lang="en-US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Backend </a:t>
            </a:r>
            <a:r>
              <a:rPr lang="en-US" sz="2600" dirty="0" smtClean="0"/>
              <a:t>.NET C# development</a:t>
            </a:r>
            <a:r>
              <a:rPr lang="en-US" sz="2600" dirty="0" smtClean="0"/>
              <a:t>: </a:t>
            </a:r>
            <a:r>
              <a:rPr lang="en-US" sz="2600" dirty="0" smtClean="0"/>
              <a:t>user/document automation</a:t>
            </a:r>
            <a:r>
              <a:rPr lang="en-US" sz="2600" dirty="0" smtClean="0"/>
              <a:t>, </a:t>
            </a:r>
            <a:r>
              <a:rPr lang="en-US" sz="2600" dirty="0" smtClean="0"/>
              <a:t>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smtClean="0"/>
              <a:t>Mobile app development </a:t>
            </a:r>
            <a:r>
              <a:rPr lang="en-US" sz="2600" dirty="0" smtClean="0"/>
              <a:t>side </a:t>
            </a:r>
            <a:r>
              <a:rPr lang="en-US" sz="2600" dirty="0" smtClean="0"/>
              <a:t>projects - </a:t>
            </a:r>
            <a:r>
              <a:rPr lang="en-US" sz="2600" dirty="0" err="1" smtClean="0"/>
              <a:t>Netkosoft</a:t>
            </a:r>
            <a:endParaRPr lang="en-US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Focus on </a:t>
            </a:r>
            <a:r>
              <a:rPr lang="en-US" sz="2600" dirty="0" smtClean="0"/>
              <a:t>front-end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Entirely </a:t>
            </a:r>
            <a:r>
              <a:rPr lang="en-US" sz="2600" dirty="0" err="1" smtClean="0"/>
              <a:t>PhoneGap</a:t>
            </a:r>
            <a:r>
              <a:rPr lang="en-US" sz="2600" dirty="0" smtClean="0"/>
              <a:t>-based, HTML5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Team of Two (Partnered with Graphic Designer)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smtClean="0"/>
              <a:t>Blog</a:t>
            </a:r>
            <a:r>
              <a:rPr lang="en-US" sz="2600" dirty="0" smtClean="0"/>
              <a:t> about technology, programming, PhoneGap at netkow.com</a:t>
            </a:r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346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019800" cy="943146"/>
          </a:xfrm>
        </p:spPr>
        <p:txBody>
          <a:bodyPr>
            <a:normAutofit/>
          </a:bodyPr>
          <a:lstStyle/>
          <a:p>
            <a:r>
              <a:rPr lang="en-US" sz="2500" dirty="0" err="1" smtClean="0"/>
              <a:t>Fitwatchr</a:t>
            </a:r>
            <a:r>
              <a:rPr lang="en-US" sz="2500" dirty="0" smtClean="0"/>
              <a:t>: advanced </a:t>
            </a:r>
            <a:r>
              <a:rPr lang="en-US" sz="2500" dirty="0" err="1" smtClean="0"/>
              <a:t>fitbit</a:t>
            </a:r>
            <a:r>
              <a:rPr lang="en-US" sz="2500" dirty="0" smtClean="0"/>
              <a:t> activity tracker</a:t>
            </a: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590031" y="3590221"/>
            <a:ext cx="824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Fitbit</a:t>
            </a:r>
            <a:r>
              <a:rPr lang="en-US" dirty="0" smtClean="0"/>
              <a:t> user                           Weight Watchers member                         </a:t>
            </a:r>
            <a:r>
              <a:rPr lang="en-US" dirty="0" err="1" smtClean="0"/>
              <a:t>Fitwatchr</a:t>
            </a:r>
            <a:endParaRPr lang="en-US" dirty="0" smtClean="0"/>
          </a:p>
        </p:txBody>
      </p:sp>
      <p:pic>
        <p:nvPicPr>
          <p:cNvPr id="1026" name="Picture 2" descr="https://static5.fitbit.com/simple.b-dis-png.hc7f9c46912e04e7947281b48d1d37891.pack?items=%2Fcontent%2Fassets%2Fonezip%2Fimages%2Fproducts%2Fflex%2FflexProductShot_nav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8" y="1474788"/>
            <a:ext cx="16573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sourcecode\fitwatcher\fitwatcher\Fitwatcher\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95" y="1350302"/>
            <a:ext cx="1975634" cy="197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47795" y="1676400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sp>
        <p:nvSpPr>
          <p:cNvPr id="8" name="AutoShape 4" descr="data:image/jpeg;base64,/9j/4AAQSkZJRgABAQAAAQABAAD/2wCEAAkGBxASBhISEg8QFhEXFhgUGBgUFRgXFRIUGBkXGBcUFRQYHCggGB0nHBQcJDEhJSkrLi4uGB8zODMsNygtLisBCgoKDg0OGxAQGiskICYvLDEvLCwvMCwsLCwsLCwsLywsLCwsLCwsLCwsLC8sLCwsLCwsLCwsLCwsLCwsLCwsLP/AABEIAOEA4QMBEQACEQEDEQH/xAAcAAEBAAIDAQEAAAAAAAAAAAAABwUGAwQIAQL/xABFEAABAwIBBA0JBgYDAQEAAAABAAIRAwQFBgcSIRMiJjFRcXKBkZKhwdEUFRdUYXOTsdIWMkFSgqIjNkJTYrIzVcLhJP/EABoBAQADAQEBAAAAAAAAAAAAAAAEBQYDAgH/xAAxEQEAAgECAwgBBAEEAwAAAAAAAQIDBBEFElETFCEzUmGBkUEVMTRxwSIjMkKx0fD/2gAMAwEAAhEDEQA/ALigICAgICAgICAgICAgICAgICAgICAgICAgICAgICDiu7llK2dUqPaym0FznOMBoG+SSvsRMztBM7JPlHnki4LLKg1zRq2WqTtuTTGuPaTzKXTS+H+qUS+q9LXvS9inBbfDP1Lr3Wnu5d6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V/ZmMDzzVRXDbu2Y5hOt9IkOb7dAyHcUhc7aWP+suldV6oVrCcTo3Ng2tQqNfTdvEdoI/Ag74Kh2rNZ2lLi0TG8O4vj6ICCPZ8sffs9KyY4hmjstT/ADJMMHEIJ5xwKbpaf9kLVZP+qSwpiEQgQgQgQgQgQgQgQgQgQgQgQgQgQgQgQgQgQgQgQgQgQgQgoeZjHn0covJi47DXB2v5aoEhw4NQIPNwKNqab15uiVpsm1uXqvCr1gICCAZ5v53d7qn3qy0vlq3V/wDNo0KQjEIEIOxYWFWvdtpUmF9R280RJgSYn2BfLTFY3l9rWbTtDM/YXFfUK/Q3xXPtsfV17DJ0PsLivqFfob4p22Pqdhk6H2FxX1Cv0N8U7bH1OwydGOxbA7q1c0XFB9IunR0o20RMRxhe63rb9peL0tT92PhenghB3MMwm4uapbQo1KrgJIYJIG9JXm1q1/d6rS1v2ZH7FYn/ANfc9ReO2x9XvsMnQ+xWJ/8AX3PUTtsfU7DJ0dXEcnL23t9kr2tamyQ3Se2BJ3hPMvVclLTtEvlsV6xvMMZC9uZCDnsLGrXu20qNNz6jp0Wt33QCTHMCeZfLTFY3l9rE2naGa+wuK+oV+hviufbY+rr2GTofYXFfUK/Q3xTtsfU7DJ0PsLivqFfob4p22Pqdhk6MVimE3FtcBlek6m8jSDXRMb06uJe62rbxhzvS1P3dOF6eSECEGxZu/wCd7P3v/ly5Z/Ll20/mQ9LKqWogIIFnkG7Z3uqfyKstL5as1fmNHhSUUhAhB2sKvnW+J0q7PvU3tePbB1jnEjnXm1eaJh6x25bRL1Pb1mvoNe0y1wDgeEESD2qnmNl3E7uRfAQTzPZhuyZLsrAa6NRpPJftD2lqlaS219uqLq6703Q2FYqwhBaMxuF6GDV7kjXUqaDfaymNZH6nEfpVfq7f6ohZaOu1d1NURLEGCy4wnyrJW4oxtizSby2EPb2tjnXTFblvEueWvNSYeZ4VupiEFGzI4Zp5RVa5GqlTgcqoY/1B6VE1dtqxCZo672mVvVesRAQeacvMV8qysuasy0PNNnIp7UEccE86tsNOWkQqNRfmvLAQuriQgQg2HN4N21n73uK5Z/Ll20/mQ9KKpW4gIIJniG7V3uqfyKs9L5aq1nmNIhSUTchDchDchDd6AzT4rs+R9NpO3ouNE8TQC09Vw6CqvU05b/2uNNfmxw3JR0gQY3KTDhcYDcUD/XTc0cqNqekBe6W5bRLzevNWYeYHMIcQd8aj7D+KuVFPhOz4RqQh6dyWwzybJ63oRrZTaHco63dpKpslua0yvMdeWsQyq8PYgIPM+WWF+TZUXNH+kVC5vIftmjmDo5lcYbc1IlS568uSYYWF0cd1yzLYdseSrqpG2rVXOHIaAxvaHHnVbq7b326LbSV2x7qAoqUIMLllivkuTFxXnW1kN5byGM/c4LpipzXiHPLfkpMvNEK42Ukzu+Qj5uQhuQhu2HN8N2tn7zuK5Z/Ll303mQ9IqoXIgIIPngG7R3uqfyKtNJ5ap1vmNJ0VJQ9zRQ3NFDc0UN1FzK4noY5VtydVVmk0cL2a/wDUnoUPWU3rFk/Q3/1TVaVXLMQEHm7LnDdgytumRANR1RvJqbcRxaUcyuMFubHEqTU15ckw+5CYX5RlZbU4loeKjuSzbHtAHOme3LSZfdNXmyQ9IKnXQgICCPZ78L0cQt7kDU9ppOP+TdbekE9VWGjt4TVW66vjFkxI1KagQ9P5P4eLfBKFH8lNrTxxr7ZVJe3NaZX9K8tYhkF5ehBL89+JxZULYHW9xquH+LdTe0noU3R03mbIOuvtWKpDoqwVe5oobmihuaKG7YM343aWnvO4rjn8uXfTebD0cqhdiAghWd4bs3e6p/Iq10nlqfXeb8NK0VJQ9zRQ3NFDc0UN2QyexDybHKFf+28OPJ3nftJXjJTmrMOmHJyXiXphjgWAjeIkcRVI0D9ICCP57cO0cTt64Gp7HU3H/JhBbPGHHqqx0Vt4mqs19fGLOfMlhf8AHuLojeAot54c/wCTV51t/wBqvugp+9lZUBZCAgINVzm4bs+R9fVtqY2Yate01uj9MrvprcuSEfVU5scozkZhvlGVFtTiW7IHO5LNsZ6sc6ss1uWkyqdPXmyRD0gqZfCAg8+5ysS8oywrEGW04ot4mTP7i5W+mpy44Umryc2SfZq+iu6NuaKG5oobmihuz+QI3ZWnvO4rjqPLl30s/wC7D0WqdeiAghmdwbsXe7p/Iq20flqXX+b8NM0VKQtzRQ3NFDc0UNzRQ3X/ADcYns+SVAky6mNhdwyzUD1YVNqacuSV/pcnPiiWzrgkCDT86uHbNkhUdGukRVHsA1O/a4qTpbcuSPdF1lObFPs7ebrDPJ8kKDSNu4Gq7jedIDmaQOZedRfmyTL3pqcmKIbKuDu4rqu2navqOMNY0uPsDQSfkvsRvOz5M7Ru6GTOLC7wKjcARptkjgcCQ4dIK95aclpq8Yr89Isyi5uj8VaYdSLSJBBB9oOopHgT4pZmvwA0ssLwkaqAdRE8L3aj1WfuVhqsnNjr7q7SYuXLb2VZV6xEHQx3ERb4PWrn+hhdxmNQ6YXulea0VeMl+Ss2eaXElxJMkmSeEnWSrzZnJtvO75or6+bmihuaKG5oobs/kEN2Np7zuK4ajypSNLP+9V6HVMvxAQQ/OyN2Dvds+RVto/KUfEJ/3fhpsKWhbkIbkIbkIbkIbqTmXxHRva9uTqe0VGj/ACbqd2EdCga6nhFlnw3J4zVWVWrYQcN7atq2dSk8Sx7XMcOFrgQewr7WZrO8PlqxaJiXJTYG0wBvAADiC+Pr9INUznX+xZIVQN+pFIcTvvftBUjS15skeyLrL8uKWGzM3+lhFagTrpv0hyXjxB6V11tNrRbq48Oyb0mvRRFCWAg6trYU6d1WqNG2qua9/tLWNYOxoXqbTMRHR5isRMz1dpeXoQT/ADx4joYFToA66tSTyGCf9i3oU3RU3vNuiv4hk2xxXqjsK0U25CG5CG5CG5CG7PZCDdhae87iuGo8qyRpJ/3qvQipWhEBBEs643Xu92z5FW+i8pQ8R874adCloO5CG5CG5CG5CG7LZKYibbKKhVnUHgO5Dtq7sM8y5Zqc9Jh302XkyxL0QDqVE0ogICAglOea/m8t6AOprXVHD2u2rZ4g09ZWWgp4TZUcTyeMVYfNXf7FlW1pO1qsdTPHqc0/tjnXXWU3x79HDh+Tly7dVuVQvhAQEBBEM6OI7NlU9gO0ogUxyvvPPSY/SrjR05ce/VQ8Qy82Xbo1CFKQdyENyENyENyEN2dyFG6+1953FcNR5VknRz/vVegVSNGICCK51Ruud7tnerjReV8s/wAS874afCloBCBCBCBCBCG6+5E4n5RkzQqE7YN0Hcph0T0wDzqi1FOTJMNPpcnaYoszq4pAgICCAZZ3+z5T3D52oeWN5LNqCOOJ51e6enJjiGZ1mTnzWli7G5dRvGVW/eY4PHG0zC6WrzRMS447zS0Wh6PoVmvoNe0y1wDh7QRIWfmNp2auJ3jeHIvj6ICDr4jdto4fUqu+6xjnniaCe5eqV5rREPN7RSs2n8POV1XdUun1Hfee4uPGTK0Fa8sbQyl7za02lxQvryQgQgQgQgzuQ43W2vvO4rhqfKslaPz6r6qNpRAQRfOmN1rvds71c6LyvlnuJed8NQhS1fuQhuQhuQhuQhuQhupmZ7Ev+e2J16qzeLU1/wD56VW6/H+1/hdcLy7xOP5UtVq3EBBjco78W+BV635WGOUdTR0kLpipz3irlnydnjmzz2dZ1760DKTO87vkI+brfm3xDZslKcnbUyaR/TBH7XBUmrpy5Z9/FpdDk58Me3g2hRkwQEGm51MRFPJvYwdtWcG/pG2cewDnUzRU5sm/RA4jl5MW3VGoVwzu5CG5CG5CG5CG5CG7OZEDdZa+87iuGp8qyVovPqvaomnEBBGc6Q3WO92zvVzofK+Wd4n5/wAQ1GFMV+5CG5CG5CD4gIM5kViPk+UtF5MNLtjdyX6tfPB5lw1OPnxzCVosvZ5oleVQtQICDRs7WIaGBMozrqvBPJZDv9tFTtBTe/N0VvE8nLi5eqRq3Z8QUXM/iEXNe3J+8BVA9o2ruwt6FXcQp4RZccKyf8qfKoKrXQgIJBnWxHZMoG0gdVFkfqfDndgarfQ02x83VQcUy82SKx+GkqcrBB9hAhDchDchDdm8iBustfedxXDU+VZK0Xn1XlULUCAgjedAbq3e7Z3q60PlfLOcU8/4hqUKWriECEHfwG9FDGKVUgFrXDSBEy06nauIrnlpz0mrtpsvZ5ItK9i0pR/x0+qPBUHNPVrOWvQ8jpf2qfVHgvnNPU5K9DyOl/ap9UeC+809Tkr0abnVp1BhlKtTqPbov0XaLi2Q4apg8I7VM0MxNprMK7icWjHF6ztsmPnK49YrfEd4q07OnSFH2+T1T9nnK49YrfEd4p2dOkHb5PVP2rOb2wnJttSt/EdUc54NTblrdTQAXTA2s86qdXfbJtXw26NBoKT2MTfxmerZfN9H+zS6jfBRee3VN5K9DzfR/s0uo3wTnt1OSvRjsosJa/A67aTWsqaBLXMGi4ObthDm69cQumHJMXiZ8Ycc+LmxzFfCUS85XHrFf4jvFXnZ06QzHb5PVP2ecrj1it8R3inZ06Qdvk9U/bbc2ezVsotJ9aq5lNhcQ57iCTtRIJ175PMomt5a49oiPFYcNm+TLvMztHuqjrWmXSabCeEtEqp5p6r3ljo+eR0v7VPqjwTmnqcleh5HS/tU+qPBOaepyV6Itl7eNq5TVQwAMpnYhAAEt+8dX+U9CvNJSa4o3/PizXEMkWzTEfjwa9CkIRCBCDN5FDdXbe87iuGp8qyVofPquyoWqEBBHc543VO92zvV1ofK+Wb4p5/xDUoUxWkIEIEIbrlkTiOz5NUXTtmjY3cpmr5QedUOpx8mWYazRZe0wxPwzqjpQgxGVths+Tlen+JZpN5Tds3tau2nvyZIlH1WPtMNqoPC0DIv0ymXPDQJJIAHCTqASfDxfaxMztD0JhtoKOH06Q3mMa3oELN3tzWmWyx05KxWPw7K8vYgIIHlNYbBj9el+AeS3ku2zewrQ4L8+OJZLV4+zzWr7sZC6oyqZpbLRwmrWI1vfojksHi49CqeIX3vFejQ8Jx7Y5t1lvar1qIOpi96KGGVap3mMLueNQ6V7x057RXq55ckY6Tafw8+1HF1QuO+SSeM6ytHEbRsx9rc07y/MI8kIEIM3kUN1Vt7zuK4aryrJeh/kV/tdFQNWICCP5zRupd7tnervQ+T8szxXz/iGpwpitIQIQIQUPNLfxVrW5OoxVbxiGu7NHoVZxHH4Rf4XnB8v/LH8qSqteCD4RqQQPH7LYcbr0o1NqOA5JMt7CFo8NubHFvZj9TTkzWr7u9kPY7NlPQbGpp2Q8TNfzhc9XflxS68Px8+evt4reqBqxAQEEtzsYfo4nSrAaqjS08pkR2O7Fb8PvvWa9FBxfHtet+rRSNSsFOu+S1jsGT9CnEEMBPKdtj2lZ7PfnyTLX6XH2eGtfZlVxSBBpOdS/0MEZRG/VeJ5LId84U/h9N8nN0VfFsvLi5ev+EphXDNkIEIEIM1kWN1Nty+4rhqvJsl6H+RT+1yWfa0QEEgzmDdQ73bO9Xmg8n5lmOLfyPiGqwpitIQIQIQZbJO+2DKKhUna6Wi7ku2pnpnmXDU058UwlaLL2eetv8A7xXNZ5rxAQSnOlY6GOMqgaqjP3MgHsLVc8PvvjmvRnOL4+XLF+sf+HezTWP8WvXI3gKQ59s75NXPiN/CK/LtwbH/AMsnwpCql6ICAg1jOLYbLky8xrpkVBxDU7sJUvRX5cse/ggcSxc+CfbxSnBbLZsWo0vwe9oPJmXdgKuct+Sk2ZvT4+0y1p1lfVm2zEBBIM5N9suUhaDtaTQz9X3nHtA5ld6GnLi36szxXLz5uXo1WFNVhCBCBCDM5GDdRbcvuKj6rybf0l6D+RT+1wWfa4QEEizljdQ7kM71eaDyfmWX4t/I+IarCmqwhAhAhAhBcsl8Q2fAaNSZdohruW3U7tHas5qMfJkmrZ6TL2uGtvZlVxSBBqGc6x08AFQDXSeD+l21Pd0KdoL8uTbqq+LYubBzdHdyAstiyXpSNs+ah/Udr+2Fz1l+bNPt4O3DsfJp67/nxbEoqc+OcA0k7w1oT4OCwu2VrJlVhlrwHDiK9XpNLTWfw8Y8kZKxaP2l2F5e3FdUBUtnscJa5pafaHCD819rPLMTDzesWrNZ/KZZu8KIyqqaQ/4GuB5ZOiOzSVvrcsThjb8s/wAMwTGptv8A9VSVO0Qg4bu4bTtX1Hfda0uPEBK9VrNpiIeb2ilZtP4QO5rOqXL6jvvOcXHjJk/NaWtYrERDE3vN7Tafy4oXp4IQIQIQZnI0bqLbl9xUfVeTb+kzQfyKf2tyzzXiAgkmckbp3chnerzQeT8yy3F/5HxDVoU1VkIEIEIEIKLmqvpo1qBO8RUbxHU7tA6VVcSx+MXaHguXetsc/jxb+qteCDqYtZCvhlWidWmxzZ4CRqPMda9478l4t0c82PtMc06w57ekGUGtG80Bo5hC82ned3uscsRDkXx9YTLO+2HJus4GHObsY437X5E9CkaWnPliEPX5ezwWn4+2LzZXungBpnfpvI/S7bDtJXbiFOXLv1R+EZebBy9JbeoK0EGNw3Cm0sQuaoj+M9ruKGgEdaTzrrkyzata9HDFhil726z/AIZJcncQapnIv9jye0AdtVcGfp+875RzqboMfNl36KziuXkwbR+fBJoV4ypCBCBCBCDMZHDdPb8vuK4arybf0mcP/k0/tbFnWxEBBJs5H8zO5DO9XvD/ACfmWV4v/I+IatCmqshAhAhAhBnMi7/Yco6Tj91x2N3E/UO2FG1ePnxT7eKdw7N2Wor0nw+1mWebAQEBAQaDnUvYo0aA/Emo7iGpvaT0K04bj8Zv8KLjWXatccfnxYvNje6GNupE7Wow9Zusdmku3Eab44t0RuDZeXLNOsf+FSVK0wgICAgluc2/08abSG9Sbr5T4PyhXXDse2Pm6szxnNzZYpH4/wAtPhWCnIQIQIQIQZjI8bprfl9xUfVeTb+kzh/8mn9rUs62QgIJPnH/AJlPIZ3q94f5PzLKcY/k/ENXhTlUQgQgQgQg+tMOkb41ps+xO07wuGBXwr4RSqj+ponlDU4dIKzObH2eSatxpssZcVbx+XfXJ3EBAQR7Lm+2XKSrH3WHYh+nU790rQaLHyYY9/FkOJ5u01E+3h9MZg95sGKUqv5HAnk/1dkrvlx89Jr1RdNl7LLW/SVzB1LMNy+oCAg/FWoG0i4mAASfYBrK+xG87Q+WmIjeUMxS7NbEalU/1uLuYnV2LTYqclIr0YbPl7XJa/WXVhdHEhAhAhAhBmMkBumt+X3FR9X5Nv6TeH/yaf2tCzjZiAglOcUbpTyGd6vuH+T8yyfGP5PxDWIU1VEIEIEIEIEIKRmxvtLDqlEnWx2kOS7/AOg9KpuJY9rxfq0/Bc3NinH0/wAt1VauhAQdfELkUrGpUO8xpd0Be8dee0Vj8ueW8Y6TafxCGVXl1Vzjvklx4yZK1ERtG0MJe02tNp/L8Qvrys2SN7s2T1F06w3QPG3V3LN6vHyZZhtdBm7XT1t8fTMKOmCAg1/Lu92LJyoJ1v8A4Y/V979sqXosfPmj28VfxPL2ent7+H2kULQMcQgQgQgQgQgy+SI3S2/L7io+r8m39JvDv5NP7WZZxtBAQSrOJ/Mh5DO9X3D/ACfmWS4z/J+IazCnKohAhAhAhAhBsGQt7sWUbJOp4NM88EdrQoeux8+GfbxWXCc3Z6iN/wA+CtrPtgICDV84l3oZPFk66jmt5gdI/wCvap3D6c2bfoq+L5eTTzHXw/ylkK+ZEhBQc195/wDnrUT+DhUHOA0/6hU/E6eNb/DScDy70tj+W9KrXwgIJznOvdK+pUQdTGl543ah2DtVzwzHtWb9Wa45m3vXHH48ftpUKzURCBCBCBCBCDL5IjdJb8vuKj6vybf0m8O/k0/tZFm21EBBK84Y3SHkN71f8O8n5lkeM/yfiGswpyqIQIQIQIQIQfqm4tqBwMEEEHgI1gr5MRMbS+1tNZ3hsn24vvz0+oFC/T8PSftafrOp6x9H24vvz0+oE/T8PSfs/WdT1j6Ptxffnp9QJ+n4ek/Z+s6nrH0xmM45XutDZXNOjMQI34mehd8Onph35fyianW5dRt2n4YyF3RSEHdwnE6ttdbJSIDoLdYkQY/DmXLLhrlry2d9Pqb6e/PT92Z+3F9+en1Ao36fh6T9p36zqesfR9uL789PqBP0/D0n7P1nU9Y+j7cX356fUCfp+HpP2frOp6x9MFiF4+veOq1CC92/AgahGocyl48dcdYrX9ldmzWzXm9/3l1oXtzIQIQIQIQIQZfJIbpLfl9xUbV+Tb+k3h38qn9rGs22wgIJvnJsnDFGVY2r26M8Dm/geYq74beJxzX8wy3HMUxljJ+Jjb6afCslGQgQgQgQgQgQgQgQgQgQgQgQgQgQgQgQgQgQgQgQgQgQgQg2HIWydUyhY4Da05eT+A1QB0lQ9feK4ZjqtOEYpvqYmP2jxVdZ5sRAQdPFsNp3Fk6lUGo7xG+0/g4e1dcOW2K3NVw1GnpnxzS6b4pkbdUqp0GbIz8C3fj2t/Aq7xa/FePGdpZXUcI1GOf9Mc0e3/pjPMl16tW6jvBSO3xeqPtD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Xdw/JK8q1B/CLG/i5+qBxb65ZNbhpH77/ANJOHhepyT/x2jrKj4BgtO1s9Bmtx1ucd9x7h7FR6jUWzW3n6anR6Ommpy1/f8z1ZNcEsQEBAQEBAQEBAQEBAQEBAQEBAQEBAQEBAQEBAQEBAQEBAQEBAQEBAQEBAQEBAQEBAQEBAQEBAQEBAQ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4.ggpht.com/tbqpZU8R_tpObw9pZhDsW6qVvBdc1x5l7A5yH3o-lyDbVZ7sSHVpcWVb3wU1tP4TOvc=w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95" y="1524000"/>
            <a:ext cx="1781176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47395" y="1752868"/>
            <a:ext cx="82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4495800"/>
            <a:ext cx="8074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Notable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Challenging calorie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Focus on motivational weight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Available for iOS, Android, and Windows Phone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Price varies: from $0.99 to $2.99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8,000 users in 9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8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157599" y="914400"/>
            <a:ext cx="42672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i="0" dirty="0" smtClean="0"/>
              <a:t>Sublime Text 2: </a:t>
            </a:r>
          </a:p>
          <a:p>
            <a:pPr lvl="1"/>
            <a:r>
              <a:rPr lang="en-US" i="0" dirty="0" smtClean="0"/>
              <a:t>development</a:t>
            </a:r>
          </a:p>
          <a:p>
            <a:endParaRPr lang="en-US" i="0" dirty="0" smtClean="0"/>
          </a:p>
          <a:p>
            <a:endParaRPr lang="en-US" i="0" dirty="0" smtClean="0"/>
          </a:p>
          <a:p>
            <a:r>
              <a:rPr lang="en-US" i="0" dirty="0" smtClean="0"/>
              <a:t>PhoneGap Build:</a:t>
            </a:r>
          </a:p>
          <a:p>
            <a:pPr lvl="1"/>
            <a:r>
              <a:rPr lang="en-US" i="0" dirty="0" smtClean="0"/>
              <a:t>Cloud-based PhoneGap service</a:t>
            </a:r>
          </a:p>
          <a:p>
            <a:pPr lvl="1"/>
            <a:r>
              <a:rPr lang="en-US" i="0" dirty="0" smtClean="0"/>
              <a:t>Native apps created for you!</a:t>
            </a:r>
          </a:p>
          <a:p>
            <a:pPr lvl="1"/>
            <a:endParaRPr lang="en-US" i="0" dirty="0" smtClean="0"/>
          </a:p>
          <a:p>
            <a:pPr lvl="1"/>
            <a:endParaRPr lang="en-US" i="0" dirty="0" smtClean="0"/>
          </a:p>
          <a:p>
            <a:r>
              <a:rPr lang="en-US" i="0" dirty="0" smtClean="0">
                <a:hlinkClick r:id="rId2"/>
              </a:rPr>
              <a:t>Kendo UI Mobile </a:t>
            </a:r>
            <a:r>
              <a:rPr lang="en-US" i="0" dirty="0" smtClean="0"/>
              <a:t>for PhoneGap:</a:t>
            </a:r>
          </a:p>
          <a:p>
            <a:pPr lvl="1"/>
            <a:r>
              <a:rPr lang="en-US" i="0" dirty="0" smtClean="0"/>
              <a:t>Automatic platform styling</a:t>
            </a:r>
          </a:p>
          <a:p>
            <a:pPr lvl="1"/>
            <a:r>
              <a:rPr lang="en-US" i="0" dirty="0" smtClean="0"/>
              <a:t>Fast implementation</a:t>
            </a:r>
          </a:p>
          <a:p>
            <a:pPr lvl="1"/>
            <a:r>
              <a:rPr lang="en-US" i="0" dirty="0" smtClean="0"/>
              <a:t>Core features now open-source!</a:t>
            </a:r>
          </a:p>
          <a:p>
            <a:pPr lvl="1"/>
            <a:endParaRPr lang="en-US" i="0" dirty="0" smtClean="0"/>
          </a:p>
          <a:p>
            <a:r>
              <a:rPr lang="en-US" i="0" dirty="0" smtClean="0"/>
              <a:t>Current Test Devices: </a:t>
            </a:r>
          </a:p>
          <a:p>
            <a:pPr lvl="1"/>
            <a:r>
              <a:rPr lang="en-US" i="0" dirty="0" smtClean="0"/>
              <a:t>iPad mini Retina</a:t>
            </a:r>
          </a:p>
          <a:p>
            <a:pPr lvl="1"/>
            <a:r>
              <a:rPr lang="en-US" i="0" dirty="0" smtClean="0"/>
              <a:t>Samsung Galaxy S3</a:t>
            </a:r>
          </a:p>
          <a:p>
            <a:pPr lvl="1"/>
            <a:r>
              <a:rPr lang="en-US" i="0" dirty="0" smtClean="0"/>
              <a:t>Lumia 1020</a:t>
            </a:r>
            <a:endParaRPr lang="en-US" i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17852" y="152400"/>
            <a:ext cx="2073348" cy="6096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Tools</a:t>
            </a:r>
            <a:endParaRPr lang="en-US" sz="2500" dirty="0"/>
          </a:p>
        </p:txBody>
      </p:sp>
      <p:pic>
        <p:nvPicPr>
          <p:cNvPr id="2052" name="Picture 4" descr="https://build.phonegap.com/images/marketing/buildbot-her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55" y="1828800"/>
            <a:ext cx="1267601" cy="107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058" y="762000"/>
            <a:ext cx="967052" cy="9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6.googleusercontent.com/-95XOZAfaeOc/AAAAAAAAAAI/AAAAAAAAAX8/tPCUmEbNrx8/phot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28" y="3352800"/>
            <a:ext cx="967053" cy="96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mages.gizmag.com/hero/ipadmini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49" y="5029200"/>
            <a:ext cx="1559851" cy="8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0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9400" y="160338"/>
            <a:ext cx="4306888" cy="471055"/>
          </a:xfrm>
        </p:spPr>
        <p:txBody>
          <a:bodyPr>
            <a:noAutofit/>
          </a:bodyPr>
          <a:lstStyle/>
          <a:p>
            <a:r>
              <a:rPr lang="en-US" sz="2500" dirty="0" smtClean="0"/>
              <a:t>Platform Versions</a:t>
            </a:r>
            <a:endParaRPr lang="en-US" sz="2500" dirty="0"/>
          </a:p>
        </p:txBody>
      </p:sp>
      <p:pic>
        <p:nvPicPr>
          <p:cNvPr id="2050" name="Picture 2" descr="https://s4.mzstatic.com/us/r30/Purple/v4/19/a1/11/19a11158-9c6c-bdcb-ae3f-85d89d51a539/mzl.ckfjgpxo.png?downloadKey=1402969696_b1547a092671ba7d7c1ded8edb084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07" y="1676400"/>
            <a:ext cx="274749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 of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6400"/>
            <a:ext cx="292786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Fitwatchr for Fitbit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Fitwatchr for Fitbit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Fitwatchr for Fitbit - screensh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0" y="1676400"/>
            <a:ext cx="2688100" cy="48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1078468"/>
            <a:ext cx="8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Android			iPhone			Windows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0" y="914400"/>
            <a:ext cx="7924800" cy="762000"/>
          </a:xfrm>
        </p:spPr>
        <p:txBody>
          <a:bodyPr/>
          <a:lstStyle/>
          <a:p>
            <a:r>
              <a:rPr lang="en-US" dirty="0" smtClean="0"/>
              <a:t>Easily build multiple versions of app from same codebase: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8077200" cy="533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NOTABLE PHONEGAP BUILD FEATURES</a:t>
            </a:r>
            <a:endParaRPr lang="en-US" sz="25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1063"/>
            <a:ext cx="865822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4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1219200"/>
            <a:ext cx="6172200" cy="4572000"/>
          </a:xfrm>
        </p:spPr>
        <p:txBody>
          <a:bodyPr/>
          <a:lstStyle/>
          <a:p>
            <a:r>
              <a:rPr lang="en-US" dirty="0" smtClean="0"/>
              <a:t>Plugins</a:t>
            </a:r>
          </a:p>
          <a:p>
            <a:pPr lvl="1"/>
            <a:r>
              <a:rPr lang="en-US" dirty="0" smtClean="0"/>
              <a:t>Fill in missing native functionality:</a:t>
            </a:r>
          </a:p>
          <a:p>
            <a:pPr lvl="2"/>
            <a:r>
              <a:rPr lang="en-US" dirty="0" smtClean="0"/>
              <a:t>Camera interaction</a:t>
            </a:r>
          </a:p>
          <a:p>
            <a:pPr lvl="2"/>
            <a:r>
              <a:rPr lang="en-US" dirty="0" smtClean="0"/>
              <a:t>In-app Browser</a:t>
            </a:r>
          </a:p>
          <a:p>
            <a:pPr lvl="2"/>
            <a:r>
              <a:rPr lang="en-US" dirty="0" smtClean="0"/>
              <a:t>Google Analytics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Hydration</a:t>
            </a:r>
          </a:p>
          <a:p>
            <a:pPr lvl="1"/>
            <a:r>
              <a:rPr lang="en-US" dirty="0" smtClean="0"/>
              <a:t>Automatically deploy new app versions to devices</a:t>
            </a:r>
          </a:p>
          <a:p>
            <a:pPr lvl="1"/>
            <a:r>
              <a:rPr lang="en-US" dirty="0" smtClean="0"/>
              <a:t>Useful individually or with a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Remote debugging</a:t>
            </a:r>
          </a:p>
          <a:p>
            <a:pPr lvl="1"/>
            <a:r>
              <a:rPr lang="en-US" dirty="0" smtClean="0"/>
              <a:t>Review app code, storage, etc. all in real-time</a:t>
            </a:r>
          </a:p>
          <a:p>
            <a:pPr lvl="1"/>
            <a:r>
              <a:rPr lang="en-US" dirty="0" smtClean="0"/>
              <a:t>Debug plugin 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848600" cy="685800"/>
          </a:xfrm>
        </p:spPr>
        <p:txBody>
          <a:bodyPr>
            <a:noAutofit/>
          </a:bodyPr>
          <a:lstStyle/>
          <a:p>
            <a:r>
              <a:rPr lang="en-US" sz="2500" dirty="0" smtClean="0"/>
              <a:t>Notable</a:t>
            </a:r>
            <a:r>
              <a:rPr lang="en-US" sz="2500" baseline="0" dirty="0" smtClean="0"/>
              <a:t> </a:t>
            </a:r>
            <a:r>
              <a:rPr lang="en-US" sz="2500" baseline="0" dirty="0" err="1" smtClean="0"/>
              <a:t>phonegap</a:t>
            </a:r>
            <a:r>
              <a:rPr lang="en-US" sz="2500" baseline="0" dirty="0" smtClean="0"/>
              <a:t> build features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841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33272" y="1219200"/>
            <a:ext cx="4681728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Great time to invest in web skills</a:t>
            </a:r>
          </a:p>
          <a:p>
            <a:pPr lvl="1"/>
            <a:r>
              <a:rPr lang="en-US" dirty="0" smtClean="0"/>
              <a:t>Multitude of devices</a:t>
            </a:r>
          </a:p>
          <a:p>
            <a:pPr lvl="1"/>
            <a:r>
              <a:rPr lang="en-US" dirty="0" smtClean="0"/>
              <a:t>Significant Adobe-backed investments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Better and better tooling:</a:t>
            </a:r>
          </a:p>
          <a:p>
            <a:pPr lvl="1"/>
            <a:r>
              <a:rPr lang="en-US" dirty="0" smtClean="0">
                <a:hlinkClick r:id="rId2"/>
              </a:rPr>
              <a:t>PhoneGap Developer App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Brackets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Buy at least one test device</a:t>
            </a:r>
          </a:p>
          <a:p>
            <a:pPr lvl="1"/>
            <a:r>
              <a:rPr lang="en-US" dirty="0" smtClean="0"/>
              <a:t>Hint: Start with your own phone!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Kendo UI Mobile</a:t>
            </a:r>
          </a:p>
          <a:p>
            <a:pPr lvl="1"/>
            <a:r>
              <a:rPr lang="en-US" dirty="0" smtClean="0"/>
              <a:t>For designers and non-designers alike!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5486400" cy="660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Conclusion / thoughts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522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04800"/>
            <a:ext cx="6172199" cy="12954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286000"/>
            <a:ext cx="434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Matt </a:t>
            </a:r>
            <a:r>
              <a:rPr lang="en-US" sz="2400" dirty="0" err="1" smtClean="0"/>
              <a:t>Netkow</a:t>
            </a:r>
            <a:endParaRPr lang="en-US" sz="2400" dirty="0" smtClean="0"/>
          </a:p>
          <a:p>
            <a:r>
              <a:rPr lang="en-US" sz="2400" dirty="0" smtClean="0"/>
              <a:t>Developer/Founder, </a:t>
            </a:r>
            <a:r>
              <a:rPr lang="en-US" sz="2400" dirty="0" err="1" smtClean="0"/>
              <a:t>Netkosoft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www.netkow.com</a:t>
            </a:r>
          </a:p>
          <a:p>
            <a:r>
              <a:rPr lang="en-US" sz="2400" dirty="0" smtClean="0">
                <a:hlinkClick r:id="rId2"/>
              </a:rPr>
              <a:t>@</a:t>
            </a:r>
            <a:r>
              <a:rPr lang="en-US" sz="2400" dirty="0" err="1" smtClean="0">
                <a:hlinkClick r:id="rId2"/>
              </a:rPr>
              <a:t>dotNetkow</a:t>
            </a:r>
            <a:endParaRPr lang="en-US" sz="2400" dirty="0" smtClean="0"/>
          </a:p>
          <a:p>
            <a:r>
              <a:rPr lang="en-US" sz="2400" dirty="0" smtClean="0"/>
              <a:t>matt.netkow@gmail.com</a:t>
            </a:r>
          </a:p>
          <a:p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PhoneGap Blog Guest post</a:t>
            </a:r>
            <a:endParaRPr lang="en-US" sz="2400" dirty="0"/>
          </a:p>
        </p:txBody>
      </p:sp>
      <p:pic>
        <p:nvPicPr>
          <p:cNvPr id="1026" name="Picture 2" descr="Matthew Netk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2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333</TotalTime>
  <Words>306</Words>
  <Application>Microsoft Office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Tradeshow</vt:lpstr>
      <vt:lpstr>App design Guest speaker</vt:lpstr>
      <vt:lpstr>About me</vt:lpstr>
      <vt:lpstr>Fitwatchr: advanced fitbit activity tracker</vt:lpstr>
      <vt:lpstr>Tools</vt:lpstr>
      <vt:lpstr>Platform Versions</vt:lpstr>
      <vt:lpstr>NOTABLE PHONEGAP BUILD FEATURES</vt:lpstr>
      <vt:lpstr>Notable phonegap build features</vt:lpstr>
      <vt:lpstr>Conclusion / thoughts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Netkow</dc:creator>
  <cp:lastModifiedBy>Matt Netkow</cp:lastModifiedBy>
  <cp:revision>56</cp:revision>
  <dcterms:created xsi:type="dcterms:W3CDTF">2014-06-10T00:12:35Z</dcterms:created>
  <dcterms:modified xsi:type="dcterms:W3CDTF">2014-06-11T02:16:01Z</dcterms:modified>
</cp:coreProperties>
</file>