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94683" autoAdjust="0"/>
  </p:normalViewPr>
  <p:slideViewPr>
    <p:cSldViewPr>
      <p:cViewPr varScale="1">
        <p:scale>
          <a:sx n="70" d="100"/>
          <a:sy n="70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9B13-E5A7-4F15-9144-85834FFDF6F3}" type="datetimeFigureOut">
              <a:rPr lang="en-US" smtClean="0"/>
              <a:t>7/12/2014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6553200"/>
            <a:ext cx="518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Adobe Generation Professional Guest Speaker – June 16, 2014</a:t>
            </a:r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rackets.io/" TargetMode="External"/><Relationship Id="rId2" Type="http://schemas.openxmlformats.org/officeDocument/2006/relationships/hyperlink" Target="http://app.phonegap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onegap.com/blog/2014/04/01/creating-a-top-5-fitness-app-with-phonegapbuild/" TargetMode="External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telerik.com/kendo-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76200"/>
            <a:ext cx="6210300" cy="1295400"/>
          </a:xfrm>
        </p:spPr>
        <p:txBody>
          <a:bodyPr/>
          <a:lstStyle/>
          <a:p>
            <a:pPr algn="ctr"/>
            <a:r>
              <a:rPr lang="en-US" sz="5000" dirty="0" smtClean="0"/>
              <a:t>App design Guest speaker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8404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Top 5 Health/Fitness app using PhoneGap Build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75709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  <a:endParaRPr lang="en-US" sz="2400" dirty="0"/>
          </a:p>
        </p:txBody>
      </p:sp>
      <p:pic>
        <p:nvPicPr>
          <p:cNvPr id="1026" name="Picture 2" descr="Matthew Netk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34471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4681728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Great time to invest in web skills</a:t>
            </a:r>
          </a:p>
          <a:p>
            <a:pPr lvl="1"/>
            <a:r>
              <a:rPr lang="en-US" dirty="0" smtClean="0"/>
              <a:t>Multitude of devices</a:t>
            </a:r>
          </a:p>
          <a:p>
            <a:pPr lvl="1"/>
            <a:r>
              <a:rPr lang="en-US" dirty="0" smtClean="0"/>
              <a:t>Significant Adobe-backed investments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Better and better tooling:</a:t>
            </a:r>
          </a:p>
          <a:p>
            <a:pPr lvl="1"/>
            <a:r>
              <a:rPr lang="en-US" dirty="0" smtClean="0">
                <a:hlinkClick r:id="rId2"/>
              </a:rPr>
              <a:t>PhoneGap Developer App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Brackets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Buy at least one test device</a:t>
            </a:r>
          </a:p>
          <a:p>
            <a:pPr lvl="1"/>
            <a:r>
              <a:rPr lang="en-US" dirty="0" smtClean="0"/>
              <a:t>Hint: Start with your own phone!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Kendo UI Mobile</a:t>
            </a:r>
          </a:p>
          <a:p>
            <a:pPr lvl="1"/>
            <a:r>
              <a:rPr lang="en-US" dirty="0" smtClean="0"/>
              <a:t>For designers and non-designers alike!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Conclusion / thoughts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2294467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Matt </a:t>
            </a:r>
            <a:r>
              <a:rPr lang="en-US" sz="2400" dirty="0" err="1" smtClean="0"/>
              <a:t>Netkow</a:t>
            </a:r>
            <a:endParaRPr lang="en-US" sz="2400" dirty="0" smtClean="0"/>
          </a:p>
          <a:p>
            <a:r>
              <a:rPr lang="en-US" sz="2400" dirty="0" smtClean="0"/>
              <a:t>Developer/Founder, </a:t>
            </a:r>
            <a:r>
              <a:rPr lang="en-US" sz="2400" dirty="0" err="1" smtClean="0"/>
              <a:t>Netkosoft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www.netkow.com</a:t>
            </a:r>
          </a:p>
          <a:p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dotNetkow</a:t>
            </a:r>
            <a:endParaRPr lang="en-US" sz="2400" dirty="0" smtClean="0"/>
          </a:p>
          <a:p>
            <a:r>
              <a:rPr lang="en-US" sz="2400" dirty="0" smtClean="0"/>
              <a:t>matt.netkow@gmail.com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PhoneGap Blog Guest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Senior Developer for The SAVO Group </a:t>
            </a:r>
            <a:r>
              <a:rPr lang="en-US" sz="2600" dirty="0" smtClean="0"/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Mobile app development </a:t>
            </a:r>
            <a:r>
              <a:rPr lang="en-US" sz="2600" dirty="0" smtClean="0"/>
              <a:t>side projects - </a:t>
            </a:r>
            <a:r>
              <a:rPr lang="en-US" sz="2600" dirty="0" err="1" smtClean="0"/>
              <a:t>Netkosoft</a:t>
            </a:r>
            <a:endParaRPr lang="en-US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Entirely </a:t>
            </a:r>
            <a:r>
              <a:rPr lang="en-US" sz="2600" dirty="0" err="1" smtClean="0"/>
              <a:t>PhoneGap</a:t>
            </a:r>
            <a:r>
              <a:rPr lang="en-US" sz="2600" dirty="0" smtClean="0"/>
              <a:t>-based, HTML5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smtClean="0"/>
              <a:t>Blog</a:t>
            </a:r>
            <a:r>
              <a:rPr lang="en-US" sz="2600" dirty="0" smtClean="0"/>
              <a:t> about technology, programming, PhoneGap at netkow.com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019800" cy="94314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Fitwatchr</a:t>
            </a:r>
            <a:r>
              <a:rPr lang="en-US" sz="2500" dirty="0" smtClean="0"/>
              <a:t>: advanced </a:t>
            </a:r>
            <a:r>
              <a:rPr lang="en-US" sz="2500" dirty="0" err="1" smtClean="0"/>
              <a:t>fitbit</a:t>
            </a:r>
            <a:r>
              <a:rPr lang="en-US" sz="2500" dirty="0" smtClean="0"/>
              <a:t> activity tracker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Fitbit</a:t>
            </a:r>
            <a:r>
              <a:rPr lang="en-US" dirty="0" smtClean="0"/>
              <a:t> user                           Weight Watchers member                         </a:t>
            </a:r>
            <a:r>
              <a:rPr lang="en-US" dirty="0" err="1" smtClean="0"/>
              <a:t>Fitwatchr</a:t>
            </a:r>
            <a:endParaRPr lang="en-US" dirty="0" smtClean="0"/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on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10,000 users in 1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157599" y="914400"/>
            <a:ext cx="426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 smtClean="0"/>
              <a:t>Sublime Text 2: </a:t>
            </a:r>
          </a:p>
          <a:p>
            <a:pPr lvl="1"/>
            <a:r>
              <a:rPr lang="en-US" i="0" dirty="0" smtClean="0"/>
              <a:t>development</a:t>
            </a:r>
          </a:p>
          <a:p>
            <a:endParaRPr lang="en-US" i="0" dirty="0" smtClean="0"/>
          </a:p>
          <a:p>
            <a:endParaRPr lang="en-US" i="0" dirty="0" smtClean="0"/>
          </a:p>
          <a:p>
            <a:r>
              <a:rPr lang="en-US" i="0" dirty="0" smtClean="0"/>
              <a:t>PhoneGap Build:</a:t>
            </a:r>
          </a:p>
          <a:p>
            <a:pPr lvl="1"/>
            <a:r>
              <a:rPr lang="en-US" i="0" dirty="0" smtClean="0"/>
              <a:t>Cloud-based PhoneGap service</a:t>
            </a:r>
          </a:p>
          <a:p>
            <a:pPr lvl="1"/>
            <a:r>
              <a:rPr lang="en-US" i="0" dirty="0" smtClean="0"/>
              <a:t>Native apps created for you!</a:t>
            </a:r>
          </a:p>
          <a:p>
            <a:pPr lvl="1"/>
            <a:endParaRPr lang="en-US" i="0" dirty="0" smtClean="0"/>
          </a:p>
          <a:p>
            <a:pPr lvl="1"/>
            <a:endParaRPr lang="en-US" i="0" dirty="0" smtClean="0"/>
          </a:p>
          <a:p>
            <a:r>
              <a:rPr lang="en-US" i="0" dirty="0" smtClean="0">
                <a:hlinkClick r:id="rId2"/>
              </a:rPr>
              <a:t>Kendo UI Mobile </a:t>
            </a:r>
            <a:r>
              <a:rPr lang="en-US" i="0" dirty="0" smtClean="0"/>
              <a:t>for PhoneGap:</a:t>
            </a:r>
          </a:p>
          <a:p>
            <a:pPr lvl="1"/>
            <a:r>
              <a:rPr lang="en-US" i="0" dirty="0" smtClean="0"/>
              <a:t>Automatic platform styling</a:t>
            </a:r>
          </a:p>
          <a:p>
            <a:pPr lvl="1"/>
            <a:r>
              <a:rPr lang="en-US" i="0" dirty="0" smtClean="0"/>
              <a:t>Fast implementation</a:t>
            </a:r>
          </a:p>
          <a:p>
            <a:pPr lvl="1"/>
            <a:r>
              <a:rPr lang="en-US" i="0" dirty="0" smtClean="0"/>
              <a:t>Core features now open-source!</a:t>
            </a:r>
          </a:p>
          <a:p>
            <a:pPr lvl="1"/>
            <a:endParaRPr lang="en-US" i="0" dirty="0" smtClean="0"/>
          </a:p>
          <a:p>
            <a:r>
              <a:rPr lang="en-US" i="0" dirty="0" smtClean="0"/>
              <a:t>Current Test Devices: </a:t>
            </a:r>
          </a:p>
          <a:p>
            <a:pPr lvl="1"/>
            <a:r>
              <a:rPr lang="en-US" i="0" dirty="0" smtClean="0"/>
              <a:t>iPad mini Retina</a:t>
            </a:r>
          </a:p>
          <a:p>
            <a:pPr lvl="1"/>
            <a:r>
              <a:rPr lang="en-US" i="0" dirty="0" smtClean="0"/>
              <a:t>Samsung Galaxy S3</a:t>
            </a:r>
          </a:p>
          <a:p>
            <a:pPr lvl="1"/>
            <a:r>
              <a:rPr lang="en-US" i="0" dirty="0" smtClean="0"/>
              <a:t>Lumia 1020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17852" y="152400"/>
            <a:ext cx="2073348" cy="609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Tools</a:t>
            </a:r>
            <a:endParaRPr lang="en-US" sz="2500" dirty="0"/>
          </a:p>
        </p:txBody>
      </p:sp>
      <p:pic>
        <p:nvPicPr>
          <p:cNvPr id="2052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5" y="1828800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58" y="762000"/>
            <a:ext cx="967052" cy="9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028" y="3352800"/>
            <a:ext cx="967053" cy="9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ages.gizmag.com/hero/ipadmini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9" y="5029200"/>
            <a:ext cx="1559851" cy="8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160338"/>
            <a:ext cx="4306888" cy="471055"/>
          </a:xfrm>
        </p:spPr>
        <p:txBody>
          <a:bodyPr>
            <a:noAutofit/>
          </a:bodyPr>
          <a:lstStyle/>
          <a:p>
            <a:r>
              <a:rPr lang="en-US" sz="2500" dirty="0" smtClean="0"/>
              <a:t>Platform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2073348" cy="457200"/>
          </a:xfrm>
        </p:spPr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137"/>
            <a:ext cx="1370295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2073348" cy="9906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14109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/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6172200" cy="4572000"/>
          </a:xfrm>
        </p:spPr>
        <p:txBody>
          <a:bodyPr/>
          <a:lstStyle/>
          <a:p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Useful individually or with a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</a:t>
            </a:r>
            <a:r>
              <a:rPr lang="en-US" sz="2500" baseline="0" dirty="0" smtClean="0"/>
              <a:t> </a:t>
            </a:r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 features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505</TotalTime>
  <Words>310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Tradeshow</vt:lpstr>
      <vt:lpstr>App design Guest speaker</vt:lpstr>
      <vt:lpstr>About me</vt:lpstr>
      <vt:lpstr>Fitwatchr: advanced fitbit activity tracker</vt:lpstr>
      <vt:lpstr>Tools</vt:lpstr>
      <vt:lpstr>Platform Versions</vt:lpstr>
      <vt:lpstr>Kendo UI</vt:lpstr>
      <vt:lpstr>Kendo UI Mobile</vt:lpstr>
      <vt:lpstr>NOTABLE PHONEGAP BUILD FEATURES</vt:lpstr>
      <vt:lpstr>Notable phonegap build features</vt:lpstr>
      <vt:lpstr>Conclusion / thoughts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61</cp:revision>
  <dcterms:created xsi:type="dcterms:W3CDTF">2014-06-10T00:12:35Z</dcterms:created>
  <dcterms:modified xsi:type="dcterms:W3CDTF">2014-07-12T16:28:39Z</dcterms:modified>
</cp:coreProperties>
</file>