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3" autoAdjust="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9B13-E5A7-4F15-9144-85834FFDF6F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553200"/>
            <a:ext cx="518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Adobe Generation Professional Guest Speaker – June 16, 2014</a:t>
            </a:r>
            <a:endParaRPr lang="en-US" sz="10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elerik.com/kendo-u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app.phonega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gap.com/blog/2014/04/01/creating-a-top-5-fitness-app-with-phonegapbuild/" TargetMode="External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"/>
            <a:ext cx="6210300" cy="1295400"/>
          </a:xfrm>
        </p:spPr>
        <p:txBody>
          <a:bodyPr/>
          <a:lstStyle/>
          <a:p>
            <a:pPr algn="ctr"/>
            <a:r>
              <a:rPr lang="en-US" sz="5000" dirty="0" smtClean="0"/>
              <a:t>App design Guest speaker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8404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Top 5 Health/Fitness app using PhoneGap Build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075709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</a:t>
            </a:r>
            <a:r>
              <a:rPr lang="en-US" sz="2400" dirty="0" err="1" smtClean="0"/>
              <a:t>Netkow</a:t>
            </a:r>
            <a:endParaRPr lang="en-US" sz="2400" dirty="0" smtClean="0"/>
          </a:p>
          <a:p>
            <a:r>
              <a:rPr lang="en-US" sz="2400" dirty="0" smtClean="0"/>
              <a:t>Developer/Founder, </a:t>
            </a:r>
            <a:r>
              <a:rPr lang="en-US" sz="2400" dirty="0" err="1" smtClean="0"/>
              <a:t>Netkosoft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  <a:endParaRPr lang="en-US" sz="2400" dirty="0"/>
          </a:p>
        </p:txBody>
      </p:sp>
      <p:pic>
        <p:nvPicPr>
          <p:cNvPr id="1026" name="Picture 2" descr="Matthew Netk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34471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Senior Developer for The SAVO Group </a:t>
            </a:r>
            <a:r>
              <a:rPr lang="en-US" sz="2600" dirty="0" smtClean="0"/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Backend .NET C# development: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Mobile app development </a:t>
            </a:r>
            <a:r>
              <a:rPr lang="en-US" sz="2600" dirty="0" smtClean="0"/>
              <a:t>side projects - </a:t>
            </a:r>
            <a:r>
              <a:rPr lang="en-US" sz="2600" dirty="0" err="1" smtClean="0"/>
              <a:t>Netkosoft</a:t>
            </a:r>
            <a:endParaRPr lang="en-US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Entirely </a:t>
            </a:r>
            <a:r>
              <a:rPr lang="en-US" sz="2600" dirty="0" err="1" smtClean="0"/>
              <a:t>PhoneGap</a:t>
            </a:r>
            <a:r>
              <a:rPr lang="en-US" sz="2600" dirty="0" smtClean="0"/>
              <a:t>-based, HTML5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Blog</a:t>
            </a:r>
            <a:r>
              <a:rPr lang="en-US" sz="2600" dirty="0" smtClean="0"/>
              <a:t> about technology, programming, PhoneGap at netkow.com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019800" cy="943146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Fitwatchr</a:t>
            </a:r>
            <a:r>
              <a:rPr lang="en-US" sz="2500" dirty="0" smtClean="0"/>
              <a:t>: advanced </a:t>
            </a:r>
            <a:r>
              <a:rPr lang="en-US" sz="2500" dirty="0" err="1" smtClean="0"/>
              <a:t>fitbit</a:t>
            </a:r>
            <a:r>
              <a:rPr lang="en-US" sz="2500" dirty="0" smtClean="0"/>
              <a:t> activity tracker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Fitbit</a:t>
            </a:r>
            <a:r>
              <a:rPr lang="en-US" dirty="0" smtClean="0"/>
              <a:t> user                           Weight Watchers member                         </a:t>
            </a:r>
            <a:r>
              <a:rPr lang="en-US" dirty="0" err="1" smtClean="0"/>
              <a:t>Fitwatchr</a:t>
            </a:r>
            <a:endParaRPr lang="en-US" dirty="0" smtClean="0"/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495800"/>
            <a:ext cx="8074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Notable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Challenging calorie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 on motivational weight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10,000 </a:t>
            </a:r>
            <a:r>
              <a:rPr lang="en-US" dirty="0" smtClean="0"/>
              <a:t>users in </a:t>
            </a:r>
            <a:r>
              <a:rPr lang="en-US" dirty="0" smtClean="0"/>
              <a:t>1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57599" y="914400"/>
            <a:ext cx="4267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i="0" dirty="0" smtClean="0"/>
              <a:t>Sublime Text 2: </a:t>
            </a:r>
          </a:p>
          <a:p>
            <a:pPr lvl="1"/>
            <a:r>
              <a:rPr lang="en-US" i="0" dirty="0" smtClean="0"/>
              <a:t>development</a:t>
            </a:r>
          </a:p>
          <a:p>
            <a:endParaRPr lang="en-US" i="0" dirty="0" smtClean="0"/>
          </a:p>
          <a:p>
            <a:endParaRPr lang="en-US" i="0" dirty="0" smtClean="0"/>
          </a:p>
          <a:p>
            <a:r>
              <a:rPr lang="en-US" i="0" dirty="0" smtClean="0"/>
              <a:t>PhoneGap Build:</a:t>
            </a:r>
          </a:p>
          <a:p>
            <a:pPr lvl="1"/>
            <a:r>
              <a:rPr lang="en-US" i="0" dirty="0" smtClean="0"/>
              <a:t>Cloud-based PhoneGap service</a:t>
            </a:r>
          </a:p>
          <a:p>
            <a:pPr lvl="1"/>
            <a:r>
              <a:rPr lang="en-US" i="0" dirty="0" smtClean="0"/>
              <a:t>Native apps created for you!</a:t>
            </a:r>
          </a:p>
          <a:p>
            <a:pPr lvl="1"/>
            <a:endParaRPr lang="en-US" i="0" dirty="0" smtClean="0"/>
          </a:p>
          <a:p>
            <a:pPr lvl="1"/>
            <a:endParaRPr lang="en-US" i="0" dirty="0" smtClean="0"/>
          </a:p>
          <a:p>
            <a:r>
              <a:rPr lang="en-US" i="0" dirty="0" smtClean="0">
                <a:hlinkClick r:id="rId2"/>
              </a:rPr>
              <a:t>Kendo UI Mobile </a:t>
            </a:r>
            <a:r>
              <a:rPr lang="en-US" i="0" dirty="0" smtClean="0"/>
              <a:t>for PhoneGap:</a:t>
            </a:r>
          </a:p>
          <a:p>
            <a:pPr lvl="1"/>
            <a:r>
              <a:rPr lang="en-US" i="0" dirty="0" smtClean="0"/>
              <a:t>Automatic platform styling</a:t>
            </a:r>
          </a:p>
          <a:p>
            <a:pPr lvl="1"/>
            <a:r>
              <a:rPr lang="en-US" i="0" dirty="0" smtClean="0"/>
              <a:t>Fast implementation</a:t>
            </a:r>
          </a:p>
          <a:p>
            <a:pPr lvl="1"/>
            <a:r>
              <a:rPr lang="en-US" i="0" dirty="0" smtClean="0"/>
              <a:t>Core features now open-source!</a:t>
            </a:r>
          </a:p>
          <a:p>
            <a:pPr lvl="1"/>
            <a:endParaRPr lang="en-US" i="0" dirty="0" smtClean="0"/>
          </a:p>
          <a:p>
            <a:r>
              <a:rPr lang="en-US" i="0" dirty="0" smtClean="0"/>
              <a:t>Current Test Devices: </a:t>
            </a:r>
          </a:p>
          <a:p>
            <a:pPr lvl="1"/>
            <a:r>
              <a:rPr lang="en-US" i="0" dirty="0" smtClean="0"/>
              <a:t>iPad mini Retina</a:t>
            </a:r>
          </a:p>
          <a:p>
            <a:pPr lvl="1"/>
            <a:r>
              <a:rPr lang="en-US" i="0" dirty="0" smtClean="0"/>
              <a:t>Samsung Galaxy S3</a:t>
            </a:r>
          </a:p>
          <a:p>
            <a:pPr lvl="1"/>
            <a:r>
              <a:rPr lang="en-US" i="0" dirty="0" smtClean="0"/>
              <a:t>Lumia 1020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17852" y="152400"/>
            <a:ext cx="2073348" cy="609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Tools</a:t>
            </a:r>
            <a:endParaRPr lang="en-US" sz="2500" dirty="0"/>
          </a:p>
        </p:txBody>
      </p:sp>
      <p:pic>
        <p:nvPicPr>
          <p:cNvPr id="2052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55" y="1828800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58" y="762000"/>
            <a:ext cx="967052" cy="9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8" y="3352800"/>
            <a:ext cx="967053" cy="9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ages.gizmag.com/hero/ipadmini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9" y="5029200"/>
            <a:ext cx="1559851" cy="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60338"/>
            <a:ext cx="4306888" cy="471055"/>
          </a:xfrm>
        </p:spPr>
        <p:txBody>
          <a:bodyPr>
            <a:noAutofit/>
          </a:bodyPr>
          <a:lstStyle/>
          <a:p>
            <a:r>
              <a:rPr lang="en-US" sz="2500" dirty="0" smtClean="0"/>
              <a:t>Platform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/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 PHONEGAP BUILD FEATURES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6172200" cy="4572000"/>
          </a:xfrm>
        </p:spPr>
        <p:txBody>
          <a:bodyPr/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Useful individually or with a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</a:t>
            </a:r>
            <a:r>
              <a:rPr lang="en-US" sz="2500" baseline="0" dirty="0" smtClean="0"/>
              <a:t> </a:t>
            </a:r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 features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4681728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Great time to invest in web skills</a:t>
            </a:r>
          </a:p>
          <a:p>
            <a:pPr lvl="1"/>
            <a:r>
              <a:rPr lang="en-US" dirty="0" smtClean="0"/>
              <a:t>Multitude of devices</a:t>
            </a:r>
          </a:p>
          <a:p>
            <a:pPr lvl="1"/>
            <a:r>
              <a:rPr lang="en-US" dirty="0" smtClean="0"/>
              <a:t>Significant Adobe-backed investments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Better and better tooling:</a:t>
            </a:r>
          </a:p>
          <a:p>
            <a:pPr lvl="1"/>
            <a:r>
              <a:rPr lang="en-US" dirty="0" smtClean="0">
                <a:hlinkClick r:id="rId2"/>
              </a:rPr>
              <a:t>PhoneGap Developer App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Buy at least one test device</a:t>
            </a:r>
          </a:p>
          <a:p>
            <a:pPr lvl="1"/>
            <a:r>
              <a:rPr lang="en-US" dirty="0" smtClean="0"/>
              <a:t>Hint: Start with your own phone!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Kendo UI Mobile</a:t>
            </a:r>
          </a:p>
          <a:p>
            <a:pPr lvl="1"/>
            <a:r>
              <a:rPr lang="en-US" dirty="0" smtClean="0"/>
              <a:t>For designers and non-designers alike!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Conclusion / thoughts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2294467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</a:t>
            </a:r>
            <a:r>
              <a:rPr lang="en-US" sz="2400" dirty="0" err="1" smtClean="0"/>
              <a:t>Netkow</a:t>
            </a:r>
            <a:endParaRPr lang="en-US" sz="2400" dirty="0" smtClean="0"/>
          </a:p>
          <a:p>
            <a:r>
              <a:rPr lang="en-US" sz="2400" dirty="0" smtClean="0"/>
              <a:t>Developer/Founder, </a:t>
            </a:r>
            <a:r>
              <a:rPr lang="en-US" sz="2400" dirty="0" err="1" smtClean="0"/>
              <a:t>Netkosoft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PhoneGap Blog Guest post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338</TotalTime>
  <Words>305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Tradeshow</vt:lpstr>
      <vt:lpstr>App design Guest speaker</vt:lpstr>
      <vt:lpstr>About me</vt:lpstr>
      <vt:lpstr>Fitwatchr: advanced fitbit activity tracker</vt:lpstr>
      <vt:lpstr>Tools</vt:lpstr>
      <vt:lpstr>Platform Versions</vt:lpstr>
      <vt:lpstr>NOTABLE PHONEGAP BUILD FEATURES</vt:lpstr>
      <vt:lpstr>Notable phonegap build features</vt:lpstr>
      <vt:lpstr>Conclusion / thoughts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Matt Netkow</cp:lastModifiedBy>
  <cp:revision>58</cp:revision>
  <dcterms:created xsi:type="dcterms:W3CDTF">2014-06-10T00:12:35Z</dcterms:created>
  <dcterms:modified xsi:type="dcterms:W3CDTF">2014-07-10T02:27:35Z</dcterms:modified>
</cp:coreProperties>
</file>