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172199" cy="1295400"/>
          </a:xfrm>
        </p:spPr>
        <p:txBody>
          <a:bodyPr/>
          <a:lstStyle/>
          <a:p>
            <a:r>
              <a:rPr lang="en-US" dirty="0" smtClean="0"/>
              <a:t>App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524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 Top 5 Health/Fitness app using </a:t>
            </a:r>
            <a:r>
              <a:rPr lang="en-US" dirty="0" err="1" smtClean="0"/>
              <a:t>PhoneGap</a:t>
            </a:r>
            <a:r>
              <a:rPr lang="en-US" dirty="0" smtClean="0"/>
              <a:t> Build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3075709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Matt </a:t>
            </a:r>
            <a:r>
              <a:rPr lang="en-US" sz="2400" dirty="0" err="1" smtClean="0"/>
              <a:t>Netkow</a:t>
            </a:r>
            <a:endParaRPr lang="en-US" sz="2400" dirty="0" smtClean="0"/>
          </a:p>
          <a:p>
            <a:r>
              <a:rPr lang="en-US" sz="2400" dirty="0" smtClean="0"/>
              <a:t>Developer/Founder, </a:t>
            </a:r>
            <a:r>
              <a:rPr lang="en-US" sz="2400" dirty="0" err="1" smtClean="0"/>
              <a:t>Netkosoft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www.netkow.com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dotNetkow</a:t>
            </a:r>
            <a:endParaRPr lang="en-US" sz="2400" dirty="0" smtClean="0"/>
          </a:p>
          <a:p>
            <a:r>
              <a:rPr lang="en-US" sz="2400" dirty="0" smtClean="0"/>
              <a:t>matt.netkow@gmail.com</a:t>
            </a:r>
            <a:endParaRPr lang="en-US" sz="2400" dirty="0"/>
          </a:p>
        </p:txBody>
      </p:sp>
      <p:pic>
        <p:nvPicPr>
          <p:cNvPr id="1026" name="Picture 2" descr="Matthew Netk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3809"/>
            <a:ext cx="2296391" cy="229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2224606" cy="222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073348" cy="609600"/>
          </a:xfrm>
        </p:spPr>
        <p:txBody>
          <a:bodyPr/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Senior Developer for The SAVO Group –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Backend development: automation,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Mobile app development side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Switched to front-end </a:t>
            </a:r>
            <a:r>
              <a:rPr lang="en-US" sz="2600" dirty="0" err="1" smtClean="0"/>
              <a:t>dev</a:t>
            </a: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3800" y="228600"/>
            <a:ext cx="1600200" cy="471055"/>
          </a:xfrm>
        </p:spPr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07" y="16764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9278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0" y="1676400"/>
            <a:ext cx="2688100" cy="48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1078468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Android			iPhone			Windows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125</TotalTime>
  <Words>49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Tradeshow</vt:lpstr>
      <vt:lpstr>App design</vt:lpstr>
      <vt:lpstr>About me</vt:lpstr>
      <vt:lpstr>Versions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Netkow, Matt</cp:lastModifiedBy>
  <cp:revision>15</cp:revision>
  <dcterms:created xsi:type="dcterms:W3CDTF">2014-06-10T00:12:35Z</dcterms:created>
  <dcterms:modified xsi:type="dcterms:W3CDTF">2014-06-10T02:27:05Z</dcterms:modified>
</cp:coreProperties>
</file>