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0" r:id="rId4"/>
    <p:sldId id="269" r:id="rId5"/>
    <p:sldId id="272" r:id="rId6"/>
    <p:sldId id="274" r:id="rId7"/>
    <p:sldId id="275" r:id="rId8"/>
    <p:sldId id="270" r:id="rId9"/>
    <p:sldId id="259" r:id="rId10"/>
    <p:sldId id="271" r:id="rId11"/>
    <p:sldId id="257" r:id="rId12"/>
    <p:sldId id="276" r:id="rId13"/>
    <p:sldId id="277" r:id="rId14"/>
    <p:sldId id="279" r:id="rId15"/>
    <p:sldId id="278" r:id="rId16"/>
    <p:sldId id="280" r:id="rId17"/>
    <p:sldId id="266" r:id="rId18"/>
    <p:sldId id="265" r:id="rId19"/>
    <p:sldId id="282" r:id="rId20"/>
    <p:sldId id="285" r:id="rId21"/>
    <p:sldId id="284" r:id="rId22"/>
    <p:sldId id="283" r:id="rId23"/>
    <p:sldId id="273" r:id="rId24"/>
    <p:sldId id="262" r:id="rId25"/>
    <p:sldId id="261" r:id="rId26"/>
    <p:sldId id="281" r:id="rId27"/>
    <p:sldId id="286" r:id="rId28"/>
    <p:sldId id="263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520" autoAdjust="0"/>
  </p:normalViewPr>
  <p:slideViewPr>
    <p:cSldViewPr>
      <p:cViewPr varScale="1">
        <p:scale>
          <a:sx n="66" d="100"/>
          <a:sy n="66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  TODO red boxes around native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KendoUI</a:t>
            </a:r>
            <a:r>
              <a:rPr lang="en-US" dirty="0" smtClean="0"/>
              <a:t> Mobile, PG Build and </a:t>
            </a:r>
            <a:r>
              <a:rPr lang="en-US" dirty="0" err="1" smtClean="0"/>
              <a:t>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arrow pointers to each, 1 by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this? Is slide before hand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this slide?  Keep PGB and kendo icons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select kendo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KendoUI</a:t>
            </a:r>
            <a:r>
              <a:rPr lang="en-US" dirty="0" smtClean="0"/>
              <a:t> Mobile is part of the</a:t>
            </a:r>
            <a:r>
              <a:rPr lang="en-US" baseline="0" dirty="0" smtClean="0"/>
              <a:t> larger </a:t>
            </a:r>
            <a:r>
              <a:rPr lang="en-US" baseline="0" dirty="0" err="1" smtClean="0"/>
              <a:t>KendoUI</a:t>
            </a:r>
            <a:r>
              <a:rPr lang="en-US" baseline="0" dirty="0" smtClean="0"/>
              <a:t>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dt.bz/content/article.aspx?ArticleID=71355&amp;amp;amp;amp;amp;amp;amp;page=1#ios88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kendo-ui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That Conference 2014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4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500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</a:t>
            </a:r>
            <a:r>
              <a:rPr lang="en-US" i="0" dirty="0" smtClean="0"/>
              <a:t>CSS)</a:t>
            </a:r>
            <a:endParaRPr lang="en-US" b="1" i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</a:t>
            </a:r>
            <a:r>
              <a:rPr lang="en-US" i="0" dirty="0" smtClean="0"/>
              <a:t>app</a:t>
            </a:r>
            <a:endParaRPr lang="en-US" i="0" dirty="0" smtClean="0"/>
          </a:p>
          <a:p>
            <a:pPr lvl="1"/>
            <a:r>
              <a:rPr lang="en-US" i="0" dirty="0" smtClean="0"/>
              <a:t>Device </a:t>
            </a:r>
            <a:r>
              <a:rPr lang="en-US" i="0" dirty="0" smtClean="0"/>
              <a:t>APIs</a:t>
            </a: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162800" cy="3886200"/>
          </a:xfrm>
        </p:spPr>
        <p:txBody>
          <a:bodyPr/>
          <a:lstStyle/>
          <a:p>
            <a:r>
              <a:rPr lang="en-US" dirty="0" smtClean="0"/>
              <a:t>Create classes, libraries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Frameworks are fine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r>
              <a:rPr lang="en-US" dirty="0"/>
              <a:t>No surprises </a:t>
            </a:r>
            <a:r>
              <a:rPr lang="en-US" dirty="0" smtClean="0"/>
              <a:t>here!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app logic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dirty="0" smtClean="0"/>
              <a:t>The solution?</a:t>
            </a:r>
            <a:endParaRPr lang="en-US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</a:t>
            </a:r>
            <a:r>
              <a:rPr lang="en-US" dirty="0" smtClean="0"/>
              <a:t>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TODO code sample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Without: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105400" y="9144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With:</a:t>
            </a:r>
            <a:endParaRPr lang="en-US" dirty="0"/>
          </a:p>
        </p:txBody>
      </p:sp>
      <p:pic>
        <p:nvPicPr>
          <p:cNvPr id="6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07" y="15240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~$700 early 2013</a:t>
            </a:r>
          </a:p>
          <a:p>
            <a:pPr marL="0" indent="0">
              <a:buNone/>
            </a:pPr>
            <a:r>
              <a:rPr lang="en-US" sz="4800" dirty="0" smtClean="0"/>
              <a:t>$199 late 2013</a:t>
            </a:r>
          </a:p>
          <a:p>
            <a:pPr marL="0" indent="0">
              <a:buNone/>
            </a:pPr>
            <a:r>
              <a:rPr lang="en-US" sz="4800" dirty="0" smtClean="0"/>
              <a:t>Free/open-source, April 2014 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r>
              <a:rPr lang="en-US" sz="2600" dirty="0" smtClean="0">
                <a:solidFill>
                  <a:schemeClr val="bg1"/>
                </a:solidFill>
              </a:rPr>
              <a:t> Build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cloud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</a:t>
            </a:r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r>
              <a:rPr lang="en-US" sz="2600" dirty="0" smtClean="0">
                <a:solidFill>
                  <a:schemeClr val="bg1"/>
                </a:solidFill>
              </a:rPr>
              <a:t>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free!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</a:t>
            </a:r>
            <a:r>
              <a:rPr lang="en-US" sz="2500" baseline="0" dirty="0" smtClean="0"/>
              <a:t>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</a:t>
            </a:r>
            <a:r>
              <a:rPr lang="en-US" b="1" i="0" dirty="0" smtClean="0"/>
              <a:t>UI Mobile</a:t>
            </a:r>
            <a:endParaRPr lang="en-US" b="1" i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</a:t>
            </a:r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83820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i="0" dirty="0"/>
              <a:t>Hardware: natural improvements over time; incredibly powerful phones now (TODO graph?)</a:t>
            </a:r>
          </a:p>
          <a:p>
            <a:r>
              <a:rPr lang="en-US" i="0" dirty="0"/>
              <a:t>Software: apps run in </a:t>
            </a:r>
            <a:r>
              <a:rPr lang="en-US" i="0" dirty="0" err="1"/>
              <a:t>WebViews</a:t>
            </a:r>
            <a:endParaRPr lang="en-US" i="0" dirty="0"/>
          </a:p>
          <a:p>
            <a:r>
              <a:rPr lang="en-US" i="0" dirty="0"/>
              <a:t>    - </a:t>
            </a:r>
            <a:r>
              <a:rPr lang="en-US" i="0" dirty="0">
                <a:hlinkClick r:id="rId2"/>
              </a:rPr>
              <a:t>Apple</a:t>
            </a:r>
            <a:r>
              <a:rPr lang="en-US" i="0" dirty="0"/>
              <a:t>: big improvements between iOS 7 and 8 </a:t>
            </a:r>
            <a:r>
              <a:rPr lang="en-US" i="0" dirty="0" err="1"/>
              <a:t>Javascript</a:t>
            </a:r>
            <a:r>
              <a:rPr lang="en-US" i="0" dirty="0"/>
              <a:t> performance, 4.5x faster with new </a:t>
            </a:r>
            <a:r>
              <a:rPr lang="en-US" i="0" dirty="0" err="1"/>
              <a:t>WebView</a:t>
            </a:r>
            <a:r>
              <a:rPr lang="en-US" i="0" dirty="0"/>
              <a:t>; </a:t>
            </a:r>
            <a:r>
              <a:rPr lang="en-US" i="0" dirty="0" err="1"/>
              <a:t>webGL</a:t>
            </a:r>
            <a:r>
              <a:rPr lang="en-US" i="0" dirty="0"/>
              <a:t>; </a:t>
            </a:r>
          </a:p>
          <a:p>
            <a:r>
              <a:rPr lang="en-US" i="0" dirty="0"/>
              <a:t>    - Android: v4.4 has new </a:t>
            </a:r>
            <a:r>
              <a:rPr lang="en-US" i="0" dirty="0" err="1"/>
              <a:t>WebView</a:t>
            </a:r>
            <a:r>
              <a:rPr lang="en-US" i="0" dirty="0"/>
              <a:t> version based on Chromium</a:t>
            </a:r>
          </a:p>
          <a:p>
            <a:r>
              <a:rPr lang="en-US" i="0" dirty="0"/>
              <a:t>May never be the exact same as native - consider what is "good enough". can you really measure milliseconds personally?</a:t>
            </a:r>
          </a:p>
          <a:p>
            <a:r>
              <a:rPr lang="en-US" i="0" dirty="0"/>
              <a:t>TODO: recommendations for types of apps: business, consumer, utilities, games (move to key takeaways?)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294467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Netkow</a:t>
            </a:r>
          </a:p>
          <a:p>
            <a:r>
              <a:rPr lang="en-US" sz="2400" dirty="0" smtClean="0"/>
              <a:t>Developer/Founder, Netkosoft</a:t>
            </a:r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             ???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tracking, WW points, &amp;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3570" y="2006416"/>
            <a:ext cx="235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PROFIT!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                (hopefully)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app- comparison</a:t>
            </a:r>
            <a:endParaRPr lang="en-US" dirty="0"/>
          </a:p>
        </p:txBody>
      </p:sp>
      <p:pic>
        <p:nvPicPr>
          <p:cNvPr id="4098" name="Picture 2" descr="http://pic.dhe.ibm.com/infocenter/wrklight/v5r0m5/topic/com.ibm.worklight.help.doc/devref/Pictures/app_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77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0" dirty="0"/>
              <a:t>- BYOD trend still gaining momentum</a:t>
            </a:r>
          </a:p>
          <a:p>
            <a:r>
              <a:rPr lang="en-US" i="0" dirty="0"/>
              <a:t>   - mobile work styles across many industries</a:t>
            </a:r>
          </a:p>
          <a:p>
            <a:r>
              <a:rPr lang="en-US" i="0" dirty="0"/>
              <a:t>   - cost: portability, less maintenance</a:t>
            </a:r>
          </a:p>
          <a:p>
            <a:r>
              <a:rPr lang="en-US" i="0" dirty="0"/>
              <a:t>   - by 2016, &gt; 50% of mobile apps will be hybrid (</a:t>
            </a:r>
            <a:r>
              <a:rPr lang="en-US" i="0" dirty="0">
                <a:hlinkClick r:id="rId2"/>
              </a:rPr>
              <a:t>Gartner</a:t>
            </a:r>
            <a:r>
              <a:rPr lang="en-US" i="0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0" dirty="0"/>
              <a:t> - increasingly more opportunities: web technology increasing across devices (</a:t>
            </a:r>
            <a:r>
              <a:rPr lang="en-US" i="0" dirty="0" err="1"/>
              <a:t>tv's</a:t>
            </a:r>
            <a:r>
              <a:rPr lang="en-US" i="0" dirty="0"/>
              <a:t>, cars, watches (Pebble: </a:t>
            </a:r>
            <a:r>
              <a:rPr lang="en-US" i="0" dirty="0" err="1"/>
              <a:t>javascript</a:t>
            </a:r>
            <a:r>
              <a:rPr lang="en-US" i="0" dirty="0"/>
              <a:t>)...)</a:t>
            </a:r>
          </a:p>
          <a:p>
            <a:r>
              <a:rPr lang="en-US" i="0" dirty="0"/>
              <a:t>   - consistently getting better, easier to break into</a:t>
            </a:r>
          </a:p>
          <a:p>
            <a:r>
              <a:rPr lang="en-US" i="0" dirty="0"/>
              <a:t>   - career: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technology</a:t>
            </a:r>
            <a:endParaRPr lang="en-US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i="0" dirty="0" smtClean="0"/>
              <a:t>Sublime Text 3: </a:t>
            </a:r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3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6829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 used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1175</TotalTime>
  <Words>809</Words>
  <Application>Microsoft Office PowerPoint</Application>
  <PresentationFormat>On-screen Show (4:3)</PresentationFormat>
  <Paragraphs>215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Tradeshow</vt:lpstr>
      <vt:lpstr>SEEING THE FOREST FOR THE TREES  BUILDING FULLY FEATURED Hybrid MOBILE APPS</vt:lpstr>
      <vt:lpstr>About me</vt:lpstr>
      <vt:lpstr>Journey to mobile app</vt:lpstr>
      <vt:lpstr>Which technology to use?</vt:lpstr>
      <vt:lpstr>Creating an app- comparison</vt:lpstr>
      <vt:lpstr>Why hybrid? business</vt:lpstr>
      <vt:lpstr>Why hybrid? personal</vt:lpstr>
      <vt:lpstr>Why Hybrid? technology</vt:lpstr>
      <vt:lpstr>Tools used</vt:lpstr>
      <vt:lpstr>Mission accomplished</vt:lpstr>
      <vt:lpstr>Mission accomplished</vt:lpstr>
      <vt:lpstr>Creating a Hybrid app: Parts?</vt:lpstr>
      <vt:lpstr>Web: app logic in JavaScript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Responsive?</vt:lpstr>
      <vt:lpstr>Much better!</vt:lpstr>
      <vt:lpstr>Kendo ui: cost?</vt:lpstr>
      <vt:lpstr>From web to native app</vt:lpstr>
      <vt:lpstr>From web to native app</vt:lpstr>
      <vt:lpstr>phonegap build: features</vt:lpstr>
      <vt:lpstr>NOTABLE PHONEGAP BUILD FEATURES</vt:lpstr>
      <vt:lpstr>Creating a Hybrid app: recap</vt:lpstr>
      <vt:lpstr>Hybrid app performance</vt:lpstr>
      <vt:lpstr>Conclusion /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133</cp:revision>
  <dcterms:created xsi:type="dcterms:W3CDTF">2014-06-10T00:12:35Z</dcterms:created>
  <dcterms:modified xsi:type="dcterms:W3CDTF">2014-07-13T21:43:52Z</dcterms:modified>
</cp:coreProperties>
</file>