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B13-E5A7-4F15-9144-85834FFDF6F3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524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Top 5 Health/Fitness app using </a:t>
            </a:r>
            <a:r>
              <a:rPr lang="en-US" dirty="0" err="1" smtClean="0"/>
              <a:t>PhoneGap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2667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Netkow</a:t>
            </a:r>
            <a:endParaRPr lang="en-US" dirty="0" smtClean="0"/>
          </a:p>
          <a:p>
            <a:r>
              <a:rPr lang="en-US" dirty="0" smtClean="0"/>
              <a:t>Developer/Founder, </a:t>
            </a:r>
            <a:r>
              <a:rPr lang="en-US" dirty="0" err="1" smtClean="0"/>
              <a:t>Netkosoft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www.netkow.com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dotNetkow</a:t>
            </a:r>
            <a:endParaRPr lang="en-US" dirty="0" smtClean="0"/>
          </a:p>
          <a:p>
            <a:r>
              <a:rPr lang="en-US" dirty="0" smtClean="0"/>
              <a:t>matt.netkow@gmail.com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77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Tradeshow</vt:lpstr>
      <vt:lpstr>App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4</cp:revision>
  <dcterms:created xsi:type="dcterms:W3CDTF">2014-06-10T00:12:35Z</dcterms:created>
  <dcterms:modified xsi:type="dcterms:W3CDTF">2014-06-10T01:30:25Z</dcterms:modified>
</cp:coreProperties>
</file>