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0"/>
    <p:sldMasterId id="2147483690" r:id="rId21"/>
  </p:sldMasterIdLst>
  <p:notesMasterIdLst>
    <p:notesMasterId r:id="rId42"/>
  </p:notesMasterIdLst>
  <p:sldIdLst>
    <p:sldId id="268" r:id="rId22"/>
    <p:sldId id="256" r:id="rId23"/>
    <p:sldId id="259" r:id="rId24"/>
    <p:sldId id="258" r:id="rId25"/>
    <p:sldId id="260" r:id="rId26"/>
    <p:sldId id="262" r:id="rId27"/>
    <p:sldId id="261" r:id="rId28"/>
    <p:sldId id="264" r:id="rId29"/>
    <p:sldId id="263" r:id="rId30"/>
    <p:sldId id="273" r:id="rId31"/>
    <p:sldId id="265" r:id="rId32"/>
    <p:sldId id="272" r:id="rId33"/>
    <p:sldId id="266" r:id="rId34"/>
    <p:sldId id="267" r:id="rId35"/>
    <p:sldId id="269" r:id="rId36"/>
    <p:sldId id="270" r:id="rId37"/>
    <p:sldId id="271" r:id="rId38"/>
    <p:sldId id="274" r:id="rId39"/>
    <p:sldId id="275" r:id="rId40"/>
    <p:sldId id="27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CF2"/>
    <a:srgbClr val="0078D7"/>
    <a:srgbClr val="169F95"/>
    <a:srgbClr val="D64A3B"/>
    <a:srgbClr val="A666E1"/>
    <a:srgbClr val="96BE11"/>
    <a:srgbClr val="3DA7DC"/>
    <a:srgbClr val="EC9300"/>
    <a:srgbClr val="D10250"/>
    <a:srgbClr val="C8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5.xml"/><Relationship Id="rId39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2.xml"/><Relationship Id="rId34" Type="http://schemas.openxmlformats.org/officeDocument/2006/relationships/slide" Target="slides/slide13.xml"/><Relationship Id="rId42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Master" Target="slideMasters/slideMaster1.xml"/><Relationship Id="rId29" Type="http://schemas.openxmlformats.org/officeDocument/2006/relationships/slide" Target="slides/slide8.xml"/><Relationship Id="rId41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slide" Target="slides/slide19.xml"/><Relationship Id="rId45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10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2680B-E942-43B9-A7A1-63513A635AFC}" type="datetimeFigureOut">
              <a:rPr lang="en-IE" smtClean="0"/>
              <a:t>20/04/2018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4F6E5-B867-4DF1-90B3-331E9063644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4629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23B1-FF98-4690-BC09-CA484024ECC6}" type="datetimeFigureOut">
              <a:rPr lang="en-IE" smtClean="0"/>
              <a:t>20/04/2018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C62B-EC9B-4E00-B51C-1692A2F747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622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23B1-FF98-4690-BC09-CA484024ECC6}" type="datetimeFigureOut">
              <a:rPr lang="en-IE" smtClean="0"/>
              <a:t>20/04/2018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C62B-EC9B-4E00-B51C-1692A2F747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54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23B1-FF98-4690-BC09-CA484024ECC6}" type="datetimeFigureOut">
              <a:rPr lang="en-IE" smtClean="0"/>
              <a:t>20/04/2018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C62B-EC9B-4E00-B51C-1692A2F747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91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23B1-FF98-4690-BC09-CA484024ECC6}" type="datetimeFigureOut">
              <a:rPr lang="en-IE" smtClean="0"/>
              <a:t>20/04/2018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C62B-EC9B-4E00-B51C-1692A2F747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544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23B1-FF98-4690-BC09-CA484024ECC6}" type="datetimeFigureOut">
              <a:rPr lang="en-IE" smtClean="0"/>
              <a:t>20/04/2018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C62B-EC9B-4E00-B51C-1692A2F747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7420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23B1-FF98-4690-BC09-CA484024ECC6}" type="datetimeFigureOut">
              <a:rPr lang="en-IE" smtClean="0"/>
              <a:t>20/04/2018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C62B-EC9B-4E00-B51C-1692A2F747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7742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23B1-FF98-4690-BC09-CA484024ECC6}" type="datetimeFigureOut">
              <a:rPr lang="en-IE" smtClean="0"/>
              <a:t>20/04/2018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C62B-EC9B-4E00-B51C-1692A2F747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4224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23B1-FF98-4690-BC09-CA484024ECC6}" type="datetimeFigureOut">
              <a:rPr lang="en-IE" smtClean="0"/>
              <a:t>20/04/2018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C62B-EC9B-4E00-B51C-1692A2F747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6042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23B1-FF98-4690-BC09-CA484024ECC6}" type="datetimeFigureOut">
              <a:rPr lang="en-IE" smtClean="0"/>
              <a:t>20/04/2018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C62B-EC9B-4E00-B51C-1692A2F747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3355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Sober blue">
    <p:bg>
      <p:bgPr>
        <a:solidFill>
          <a:srgbClr val="0A7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65993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84821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23B1-FF98-4690-BC09-CA484024ECC6}" type="datetimeFigureOut">
              <a:rPr lang="en-IE" smtClean="0"/>
              <a:t>20/04/2018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02DC62B-EC9B-4E00-B51C-1692A2F747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74201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O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5108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23B1-FF98-4690-BC09-CA484024ECC6}" type="datetimeFigureOut">
              <a:rPr lang="en-IE" smtClean="0"/>
              <a:t>20/04/2018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C62B-EC9B-4E00-B51C-1692A2F747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206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23B1-FF98-4690-BC09-CA484024ECC6}" type="datetimeFigureOut">
              <a:rPr lang="en-IE" smtClean="0"/>
              <a:t>20/04/2018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C62B-EC9B-4E00-B51C-1692A2F747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061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23B1-FF98-4690-BC09-CA484024ECC6}" type="datetimeFigureOut">
              <a:rPr lang="en-IE" smtClean="0"/>
              <a:t>20/04/2018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C62B-EC9B-4E00-B51C-1692A2F747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066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23B1-FF98-4690-BC09-CA484024ECC6}" type="datetimeFigureOut">
              <a:rPr lang="en-IE" smtClean="0"/>
              <a:t>20/04/2018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C62B-EC9B-4E00-B51C-1692A2F747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570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23B1-FF98-4690-BC09-CA484024ECC6}" type="datetimeFigureOut">
              <a:rPr lang="en-IE" smtClean="0"/>
              <a:t>20/04/2018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C62B-EC9B-4E00-B51C-1692A2F747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43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23B1-FF98-4690-BC09-CA484024ECC6}" type="datetimeFigureOut">
              <a:rPr lang="en-IE" smtClean="0"/>
              <a:t>20/04/2018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C62B-EC9B-4E00-B51C-1692A2F747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48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23B1-FF98-4690-BC09-CA484024ECC6}" type="datetimeFigureOut">
              <a:rPr lang="en-IE" smtClean="0"/>
              <a:t>20/04/2018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C62B-EC9B-4E00-B51C-1692A2F747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614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DB23B1-FF98-4690-BC09-CA484024ECC6}" type="datetimeFigureOut">
              <a:rPr lang="en-IE" smtClean="0"/>
              <a:t>20/04/2018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2DC62B-EC9B-4E00-B51C-1692A2F747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668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 vert="horz" lIns="252000" tIns="252000" rIns="252000" bIns="252000" rtlCol="0" anchor="ctr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1040"/>
          </a:xfrm>
          <a:prstGeom prst="rect">
            <a:avLst/>
          </a:prstGeom>
        </p:spPr>
        <p:txBody>
          <a:bodyPr vert="horz" lIns="252000" tIns="90000" rIns="252000" bIns="9000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74612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192" rtl="0" eaLnBrk="1" fontAlgn="auto" latinLnBrk="0" hangingPunct="1">
        <a:lnSpc>
          <a:spcPct val="100000"/>
        </a:lnSpc>
        <a:spcBef>
          <a:spcPts val="0"/>
        </a:spcBef>
        <a:spcAft>
          <a:spcPts val="2400"/>
        </a:spcAft>
        <a:buClrTx/>
        <a:buSzPct val="90000"/>
        <a:buFont typeface="Arial" pitchFamily="34" charset="0"/>
        <a:buNone/>
        <a:tabLst/>
        <a:defRPr sz="40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4.xml"/><Relationship Id="rId6" Type="http://schemas.openxmlformats.org/officeDocument/2006/relationships/image" Target="../media/image30.png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0" Type="http://schemas.openxmlformats.org/officeDocument/2006/relationships/image" Target="../media/image15.png"/><Relationship Id="rId4" Type="http://schemas.openxmlformats.org/officeDocument/2006/relationships/image" Target="../media/image19.emf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1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5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8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microsoft.com/office/2007/relationships/hdphoto" Target="../media/hdphoto2.wdp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8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3.jp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9.png"/><Relationship Id="rId7" Type="http://schemas.openxmlformats.org/officeDocument/2006/relationships/image" Target="../media/image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6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0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0.png"/><Relationship Id="rId15" Type="http://schemas.openxmlformats.org/officeDocument/2006/relationships/image" Target="../media/image24.png"/><Relationship Id="rId10" Type="http://schemas.openxmlformats.org/officeDocument/2006/relationships/image" Target="../media/image19.emf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59D5E20-D6D5-4C17-891E-FE2474AD9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7245"/>
            <a:ext cx="6991350" cy="42862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835099C-D146-4FE6-A7F2-4924F0335D9A}"/>
              </a:ext>
            </a:extLst>
          </p:cNvPr>
          <p:cNvGrpSpPr/>
          <p:nvPr/>
        </p:nvGrpSpPr>
        <p:grpSpPr>
          <a:xfrm>
            <a:off x="0" y="6406346"/>
            <a:ext cx="12192000" cy="479380"/>
            <a:chOff x="0" y="6406346"/>
            <a:chExt cx="12192000" cy="47938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51ED6C-C1A6-49F3-89EC-715D3394E99D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0" y="6406346"/>
              <a:ext cx="12192000" cy="451654"/>
              <a:chOff x="0" y="6406346"/>
              <a:chExt cx="12192000" cy="45165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353990-2256-485C-BD20-B2DE90248981}"/>
                  </a:ext>
                </a:extLst>
              </p:cNvPr>
              <p:cNvSpPr/>
              <p:nvPr/>
            </p:nvSpPr>
            <p:spPr>
              <a:xfrm>
                <a:off x="0" y="6470710"/>
                <a:ext cx="12192000" cy="387290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D1F90D-F2A7-4B0D-837F-A8B893238785}"/>
                  </a:ext>
                </a:extLst>
              </p:cNvPr>
              <p:cNvSpPr txBox="1"/>
              <p:nvPr/>
            </p:nvSpPr>
            <p:spPr>
              <a:xfrm>
                <a:off x="481234" y="6453563"/>
                <a:ext cx="10900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200" b="1" dirty="0">
                    <a:solidFill>
                      <a:srgbClr val="FFC000"/>
                    </a:solidFill>
                  </a:rPr>
                  <a:t>Wagner Alves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02FD17-4519-4AB0-ACD0-3D157C7F4F08}"/>
                  </a:ext>
                </a:extLst>
              </p:cNvPr>
              <p:cNvSpPr txBox="1"/>
              <p:nvPr/>
            </p:nvSpPr>
            <p:spPr>
              <a:xfrm>
                <a:off x="481234" y="6589579"/>
                <a:ext cx="191270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050" dirty="0">
                    <a:solidFill>
                      <a:schemeClr val="bg1"/>
                    </a:solidFill>
                  </a:rPr>
                  <a:t>br.wagner.alves@outlook.com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3D7971-E0B8-423C-B001-E5B40F22810E}"/>
                  </a:ext>
                </a:extLst>
              </p:cNvPr>
              <p:cNvSpPr txBox="1"/>
              <p:nvPr/>
            </p:nvSpPr>
            <p:spPr>
              <a:xfrm>
                <a:off x="10471874" y="6439538"/>
                <a:ext cx="17109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2018 Azure Boot Camp 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24884B-CB90-4E8A-A91D-ED1D80AA1360}"/>
                  </a:ext>
                </a:extLst>
              </p:cNvPr>
              <p:cNvSpPr txBox="1"/>
              <p:nvPr/>
            </p:nvSpPr>
            <p:spPr>
              <a:xfrm>
                <a:off x="10177676" y="6581231"/>
                <a:ext cx="201048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050" dirty="0">
                    <a:solidFill>
                      <a:schemeClr val="bg1"/>
                    </a:solidFill>
                  </a:rPr>
                  <a:t>www.azurebootcampdublin.com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3A1857-CA3D-40D3-8524-40940C537C05}"/>
                  </a:ext>
                </a:extLst>
              </p:cNvPr>
              <p:cNvSpPr txBox="1"/>
              <p:nvPr/>
            </p:nvSpPr>
            <p:spPr>
              <a:xfrm>
                <a:off x="4846492" y="6544539"/>
                <a:ext cx="2678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100" dirty="0">
                    <a:solidFill>
                      <a:schemeClr val="bg1"/>
                    </a:solidFill>
                  </a:rPr>
                  <a:t>http://www.github.com/keyrox/azurequest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A604F57-8207-4C63-969C-FB8AD871A57E}"/>
                  </a:ext>
                </a:extLst>
              </p:cNvPr>
              <p:cNvSpPr/>
              <p:nvPr/>
            </p:nvSpPr>
            <p:spPr>
              <a:xfrm>
                <a:off x="0" y="6406346"/>
                <a:ext cx="12192000" cy="45719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8CF1158-578A-4F66-BBAC-C89FBFDF7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1" y="6443024"/>
              <a:ext cx="442702" cy="442702"/>
            </a:xfrm>
            <a:prstGeom prst="rect">
              <a:avLst/>
            </a:prstGeom>
          </p:spPr>
        </p:pic>
      </p:grpSp>
      <p:sp>
        <p:nvSpPr>
          <p:cNvPr id="16" name="TextBox 17">
            <a:extLst>
              <a:ext uri="{FF2B5EF4-FFF2-40B4-BE49-F238E27FC236}">
                <a16:creationId xmlns:a16="http://schemas.microsoft.com/office/drawing/2014/main" id="{B0952CD2-537B-4A90-9BCB-50FB0F8CFBDE}"/>
              </a:ext>
            </a:extLst>
          </p:cNvPr>
          <p:cNvSpPr txBox="1"/>
          <p:nvPr/>
        </p:nvSpPr>
        <p:spPr>
          <a:xfrm>
            <a:off x="-81482" y="751368"/>
            <a:ext cx="1226433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3600" b="1" dirty="0">
                <a:solidFill>
                  <a:srgbClr val="FFFF00">
                    <a:alpha val="58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Cloud Architecture Workshop  </a:t>
            </a: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ED8A2123-D5CB-445A-8388-5D5C21F688BC}"/>
              </a:ext>
            </a:extLst>
          </p:cNvPr>
          <p:cNvSpPr txBox="1"/>
          <p:nvPr/>
        </p:nvSpPr>
        <p:spPr>
          <a:xfrm>
            <a:off x="0" y="-101897"/>
            <a:ext cx="1218285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6000" b="1" dirty="0">
                <a:solidFill>
                  <a:prstClr val="white">
                    <a:alpha val="58000"/>
                  </a:prstClr>
                </a:solidFill>
                <a:latin typeface="Calibri" panose="020F0502020204030204"/>
              </a:rPr>
              <a:t>2018 AZURE BOOTCAMP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0982DB-BF3D-4B1A-A276-7E4054C5E1BD}"/>
              </a:ext>
            </a:extLst>
          </p:cNvPr>
          <p:cNvSpPr/>
          <p:nvPr/>
        </p:nvSpPr>
        <p:spPr>
          <a:xfrm>
            <a:off x="3159658" y="3150606"/>
            <a:ext cx="3005751" cy="823866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BD4B78-D387-41A3-9E60-17E869B89318}"/>
              </a:ext>
            </a:extLst>
          </p:cNvPr>
          <p:cNvGrpSpPr/>
          <p:nvPr/>
        </p:nvGrpSpPr>
        <p:grpSpPr>
          <a:xfrm>
            <a:off x="6165409" y="1767031"/>
            <a:ext cx="4492417" cy="2325682"/>
            <a:chOff x="5678629" y="3238561"/>
            <a:chExt cx="4492417" cy="2325682"/>
          </a:xfrm>
        </p:grpSpPr>
        <p:sp>
          <p:nvSpPr>
            <p:cNvPr id="19" name="TextBox 30">
              <a:extLst>
                <a:ext uri="{FF2B5EF4-FFF2-40B4-BE49-F238E27FC236}">
                  <a16:creationId xmlns:a16="http://schemas.microsoft.com/office/drawing/2014/main" id="{E4DD8792-AD2F-4139-81A8-1021BEBB8DC5}"/>
                </a:ext>
              </a:extLst>
            </p:cNvPr>
            <p:cNvSpPr txBox="1"/>
            <p:nvPr/>
          </p:nvSpPr>
          <p:spPr>
            <a:xfrm>
              <a:off x="5694560" y="3552861"/>
              <a:ext cx="27073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>
                <a:defRPr/>
              </a:pPr>
              <a:r>
                <a:rPr lang="en-US" sz="1600" b="1" dirty="0">
                  <a:solidFill>
                    <a:prstClr val="black">
                      <a:alpha val="42000"/>
                    </a:prstClr>
                  </a:solidFill>
                  <a:latin typeface="Calibri" panose="020F0502020204030204"/>
                </a:rPr>
                <a:t>SOLUTIONS ARCHITECT</a:t>
              </a:r>
            </a:p>
          </p:txBody>
        </p:sp>
        <p:sp>
          <p:nvSpPr>
            <p:cNvPr id="20" name="TextBox 32">
              <a:extLst>
                <a:ext uri="{FF2B5EF4-FFF2-40B4-BE49-F238E27FC236}">
                  <a16:creationId xmlns:a16="http://schemas.microsoft.com/office/drawing/2014/main" id="{4B806B26-1DE2-4D80-B816-4822C0A81314}"/>
                </a:ext>
              </a:extLst>
            </p:cNvPr>
            <p:cNvSpPr txBox="1"/>
            <p:nvPr/>
          </p:nvSpPr>
          <p:spPr>
            <a:xfrm>
              <a:off x="5678629" y="3238561"/>
              <a:ext cx="27073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>
                <a:defRPr/>
              </a:pPr>
              <a:r>
                <a:rPr lang="en-US" sz="2400" b="1" dirty="0">
                  <a:solidFill>
                    <a:schemeClr val="tx1">
                      <a:lumMod val="95000"/>
                      <a:lumOff val="5000"/>
                      <a:alpha val="58000"/>
                    </a:schemeClr>
                  </a:solidFill>
                  <a:latin typeface="Calibri" panose="020F0502020204030204"/>
                </a:rPr>
                <a:t>WAGNER ALVES</a:t>
              </a:r>
            </a:p>
          </p:txBody>
        </p:sp>
        <p:sp>
          <p:nvSpPr>
            <p:cNvPr id="22" name="TextBox 40">
              <a:extLst>
                <a:ext uri="{FF2B5EF4-FFF2-40B4-BE49-F238E27FC236}">
                  <a16:creationId xmlns:a16="http://schemas.microsoft.com/office/drawing/2014/main" id="{554A5F66-37F8-4B7A-B5A9-EEE78506CA18}"/>
                </a:ext>
              </a:extLst>
            </p:cNvPr>
            <p:cNvSpPr txBox="1"/>
            <p:nvPr/>
          </p:nvSpPr>
          <p:spPr>
            <a:xfrm>
              <a:off x="5694312" y="3880764"/>
              <a:ext cx="447431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>
                <a:defRPr/>
              </a:pPr>
              <a:r>
                <a:rPr lang="en-US" sz="1100" dirty="0">
                  <a:solidFill>
                    <a:prstClr val="white">
                      <a:lumMod val="95000"/>
                      <a:alpha val="75000"/>
                    </a:prstClr>
                  </a:solidFill>
                  <a:latin typeface="Calibri Light" panose="020F0302020204030204"/>
                </a:rPr>
                <a:t>Currently working as solutions architect on the digital transformation of the House of Oireachtas (the Irish parliament) representing as consultant the IT company Version1.</a:t>
              </a:r>
            </a:p>
          </p:txBody>
        </p:sp>
        <p:sp>
          <p:nvSpPr>
            <p:cNvPr id="23" name="TextBox 40">
              <a:extLst>
                <a:ext uri="{FF2B5EF4-FFF2-40B4-BE49-F238E27FC236}">
                  <a16:creationId xmlns:a16="http://schemas.microsoft.com/office/drawing/2014/main" id="{795ACAAD-A910-4D3C-B9E4-2DEB7CFF652A}"/>
                </a:ext>
              </a:extLst>
            </p:cNvPr>
            <p:cNvSpPr txBox="1"/>
            <p:nvPr/>
          </p:nvSpPr>
          <p:spPr>
            <a:xfrm>
              <a:off x="5696735" y="4548580"/>
              <a:ext cx="44743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>
                <a:defRPr/>
              </a:pPr>
              <a:r>
                <a:rPr lang="en-US" sz="1200" dirty="0">
                  <a:solidFill>
                    <a:schemeClr val="accent6">
                      <a:lumMod val="40000"/>
                      <a:lumOff val="60000"/>
                      <a:alpha val="75000"/>
                    </a:schemeClr>
                  </a:solidFill>
                  <a:latin typeface="Calibri Light" panose="020F0302020204030204"/>
                </a:rPr>
                <a:t>twitter.com @</a:t>
              </a:r>
              <a:r>
                <a:rPr lang="en-US" sz="1200" dirty="0" err="1">
                  <a:solidFill>
                    <a:schemeClr val="accent6">
                      <a:lumMod val="40000"/>
                      <a:lumOff val="60000"/>
                      <a:alpha val="75000"/>
                    </a:schemeClr>
                  </a:solidFill>
                  <a:latin typeface="Calibri Light" panose="020F0302020204030204"/>
                </a:rPr>
                <a:t>keyrox</a:t>
              </a:r>
              <a:endParaRPr lang="en-US" sz="1200" dirty="0">
                <a:solidFill>
                  <a:schemeClr val="accent6">
                    <a:lumMod val="40000"/>
                    <a:lumOff val="60000"/>
                    <a:alpha val="75000"/>
                  </a:schemeClr>
                </a:solidFill>
                <a:latin typeface="Calibri Light" panose="020F0302020204030204"/>
              </a:endParaRPr>
            </a:p>
            <a:p>
              <a:pPr defTabSz="914400">
                <a:defRPr/>
              </a:pPr>
              <a:r>
                <a:rPr lang="en-US" sz="1200" dirty="0">
                  <a:solidFill>
                    <a:schemeClr val="accent6">
                      <a:lumMod val="40000"/>
                      <a:lumOff val="60000"/>
                      <a:alpha val="75000"/>
                    </a:schemeClr>
                  </a:solidFill>
                  <a:latin typeface="Calibri Light" panose="020F0302020204030204"/>
                </a:rPr>
                <a:t>linkedin.com/in/</a:t>
              </a:r>
              <a:r>
                <a:rPr lang="en-US" sz="1200" dirty="0" err="1">
                  <a:solidFill>
                    <a:schemeClr val="accent6">
                      <a:lumMod val="40000"/>
                      <a:lumOff val="60000"/>
                      <a:alpha val="75000"/>
                    </a:schemeClr>
                  </a:solidFill>
                  <a:latin typeface="Calibri Light" panose="020F0302020204030204"/>
                </a:rPr>
                <a:t>keyrox</a:t>
              </a:r>
              <a:endParaRPr lang="en-US" sz="1200" dirty="0">
                <a:solidFill>
                  <a:schemeClr val="accent6">
                    <a:lumMod val="40000"/>
                    <a:lumOff val="60000"/>
                    <a:alpha val="75000"/>
                  </a:schemeClr>
                </a:solidFill>
                <a:latin typeface="Calibri Light" panose="020F0302020204030204"/>
              </a:endParaRPr>
            </a:p>
            <a:p>
              <a:pPr defTabSz="914400">
                <a:defRPr/>
              </a:pPr>
              <a:r>
                <a:rPr lang="en-US" sz="1200" dirty="0">
                  <a:solidFill>
                    <a:schemeClr val="accent6">
                      <a:lumMod val="40000"/>
                      <a:lumOff val="60000"/>
                      <a:alpha val="75000"/>
                    </a:schemeClr>
                  </a:solidFill>
                  <a:latin typeface="Calibri Light" panose="020F0302020204030204"/>
                </a:rPr>
                <a:t>github.com/</a:t>
              </a:r>
              <a:r>
                <a:rPr lang="en-US" sz="1200" dirty="0" err="1">
                  <a:solidFill>
                    <a:schemeClr val="accent6">
                      <a:lumMod val="40000"/>
                      <a:lumOff val="60000"/>
                      <a:alpha val="75000"/>
                    </a:schemeClr>
                  </a:solidFill>
                  <a:latin typeface="Calibri Light" panose="020F0302020204030204"/>
                </a:rPr>
                <a:t>keyrox</a:t>
              </a:r>
              <a:endParaRPr lang="en-US" sz="1200" dirty="0">
                <a:solidFill>
                  <a:schemeClr val="accent6">
                    <a:lumMod val="40000"/>
                    <a:lumOff val="60000"/>
                    <a:alpha val="75000"/>
                  </a:schemeClr>
                </a:solidFill>
                <a:latin typeface="Calibri Light" panose="020F0302020204030204"/>
              </a:endParaRPr>
            </a:p>
            <a:p>
              <a:pPr defTabSz="914400">
                <a:defRPr/>
              </a:pPr>
              <a:r>
                <a:rPr lang="en-US" sz="1200" dirty="0">
                  <a:solidFill>
                    <a:schemeClr val="accent6">
                      <a:lumMod val="40000"/>
                      <a:lumOff val="60000"/>
                      <a:alpha val="75000"/>
                    </a:schemeClr>
                  </a:solidFill>
                  <a:latin typeface="Calibri Light" panose="020F0302020204030204"/>
                </a:rPr>
                <a:t>br.wagner.alves@outlook.com</a:t>
              </a:r>
            </a:p>
            <a:p>
              <a:pPr defTabSz="914400">
                <a:defRPr/>
              </a:pPr>
              <a:endParaRPr lang="en-US" sz="1200" dirty="0">
                <a:solidFill>
                  <a:schemeClr val="accent6">
                    <a:lumMod val="40000"/>
                    <a:lumOff val="60000"/>
                    <a:alpha val="75000"/>
                  </a:schemeClr>
                </a:solidFill>
                <a:latin typeface="Calibri Light" panose="020F0302020204030204"/>
              </a:endParaRPr>
            </a:p>
          </p:txBody>
        </p:sp>
      </p:grpSp>
      <p:pic>
        <p:nvPicPr>
          <p:cNvPr id="21" name="Picture 2" descr="https://global.azurebootcamp.net/wp-content/uploads/2014/11/logo-2018-762x677-2.png">
            <a:extLst>
              <a:ext uri="{FF2B5EF4-FFF2-40B4-BE49-F238E27FC236}">
                <a16:creationId xmlns:a16="http://schemas.microsoft.com/office/drawing/2014/main" id="{39BFEF1C-5BD9-4B16-B196-E9E68FB29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95" y="0"/>
            <a:ext cx="1225957" cy="108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93ABF44-3927-4C4A-8D3F-4C77958FBF39}"/>
              </a:ext>
            </a:extLst>
          </p:cNvPr>
          <p:cNvSpPr txBox="1"/>
          <p:nvPr/>
        </p:nvSpPr>
        <p:spPr>
          <a:xfrm>
            <a:off x="6139315" y="4947141"/>
            <a:ext cx="6543675" cy="17081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4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Lets trend! … </a:t>
            </a:r>
            <a:br>
              <a:rPr lang="en-GB" sz="4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GB" sz="4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 </a:t>
            </a:r>
            <a:r>
              <a:rPr lang="en-GB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</a:t>
            </a:r>
            <a:r>
              <a:rPr lang="en-GB" sz="5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GlobalAzure</a:t>
            </a:r>
            <a:endParaRPr lang="en-GB" sz="4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8" name="Picture 4" descr="https://news.filehippo.com/wp-content/uploads/2016/12/twitter-logo.png">
            <a:extLst>
              <a:ext uri="{FF2B5EF4-FFF2-40B4-BE49-F238E27FC236}">
                <a16:creationId xmlns:a16="http://schemas.microsoft.com/office/drawing/2014/main" id="{506DA5C2-0EC1-4A58-A864-450C5EEB8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793" y="3982067"/>
            <a:ext cx="2678938" cy="147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358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54912C1-F68E-4964-8A37-2318A5FFD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2538"/>
            <a:ext cx="12192000" cy="537882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5BF555C-CE3E-4E95-A435-C2E54A989ADF}"/>
              </a:ext>
            </a:extLst>
          </p:cNvPr>
          <p:cNvGrpSpPr/>
          <p:nvPr/>
        </p:nvGrpSpPr>
        <p:grpSpPr>
          <a:xfrm>
            <a:off x="0" y="6406346"/>
            <a:ext cx="12192000" cy="479380"/>
            <a:chOff x="0" y="6406346"/>
            <a:chExt cx="12192000" cy="4793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9C9068F-F9C7-4958-B167-518AB4042B19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0" y="6406346"/>
              <a:ext cx="12192000" cy="451654"/>
              <a:chOff x="0" y="6406346"/>
              <a:chExt cx="12192000" cy="45165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34DF895-DF38-46F6-8082-90503085DCFE}"/>
                  </a:ext>
                </a:extLst>
              </p:cNvPr>
              <p:cNvSpPr/>
              <p:nvPr/>
            </p:nvSpPr>
            <p:spPr>
              <a:xfrm>
                <a:off x="0" y="6470710"/>
                <a:ext cx="12192000" cy="387290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E55EB3-93A9-4013-99AD-F05FF2D49C63}"/>
                  </a:ext>
                </a:extLst>
              </p:cNvPr>
              <p:cNvSpPr txBox="1"/>
              <p:nvPr/>
            </p:nvSpPr>
            <p:spPr>
              <a:xfrm>
                <a:off x="481234" y="6453563"/>
                <a:ext cx="10900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200" b="1" dirty="0">
                    <a:solidFill>
                      <a:srgbClr val="FFC000"/>
                    </a:solidFill>
                  </a:rPr>
                  <a:t>Wagner Alves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699792-08B2-485A-9CB0-DC6145F4374A}"/>
                  </a:ext>
                </a:extLst>
              </p:cNvPr>
              <p:cNvSpPr txBox="1"/>
              <p:nvPr/>
            </p:nvSpPr>
            <p:spPr>
              <a:xfrm>
                <a:off x="481234" y="6589579"/>
                <a:ext cx="191270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050" dirty="0">
                    <a:solidFill>
                      <a:schemeClr val="bg1"/>
                    </a:solidFill>
                  </a:rPr>
                  <a:t>br.wagner.alves@outlook.com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54B21F-B50B-472D-A0CA-15CA8C344E77}"/>
                  </a:ext>
                </a:extLst>
              </p:cNvPr>
              <p:cNvSpPr txBox="1"/>
              <p:nvPr/>
            </p:nvSpPr>
            <p:spPr>
              <a:xfrm>
                <a:off x="10471874" y="6439538"/>
                <a:ext cx="17109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2018 Azure Boot Camp 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91CCB0-5CA7-4F56-A319-809A4F154DCA}"/>
                  </a:ext>
                </a:extLst>
              </p:cNvPr>
              <p:cNvSpPr txBox="1"/>
              <p:nvPr/>
            </p:nvSpPr>
            <p:spPr>
              <a:xfrm>
                <a:off x="10177676" y="6581231"/>
                <a:ext cx="201048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050" dirty="0">
                    <a:solidFill>
                      <a:schemeClr val="bg1"/>
                    </a:solidFill>
                  </a:rPr>
                  <a:t>www.azurebootcampdublin.com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AC5438-7451-416C-A797-525A505F9DCD}"/>
                  </a:ext>
                </a:extLst>
              </p:cNvPr>
              <p:cNvSpPr txBox="1"/>
              <p:nvPr/>
            </p:nvSpPr>
            <p:spPr>
              <a:xfrm>
                <a:off x="4846492" y="6544539"/>
                <a:ext cx="2678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100" dirty="0">
                    <a:solidFill>
                      <a:schemeClr val="bg1"/>
                    </a:solidFill>
                  </a:rPr>
                  <a:t>http://www.github.com/keyrox/azurequest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E39AD07-A212-4680-B1C0-213A13140DCA}"/>
                  </a:ext>
                </a:extLst>
              </p:cNvPr>
              <p:cNvSpPr/>
              <p:nvPr/>
            </p:nvSpPr>
            <p:spPr>
              <a:xfrm>
                <a:off x="0" y="6406346"/>
                <a:ext cx="12192000" cy="45719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3DD3C1A-9661-4930-ADBD-EAAA0DA49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1" y="6443024"/>
              <a:ext cx="442702" cy="442702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A9CB4BE-8B7C-48BA-BA53-755B5B814BEB}"/>
              </a:ext>
            </a:extLst>
          </p:cNvPr>
          <p:cNvSpPr txBox="1"/>
          <p:nvPr/>
        </p:nvSpPr>
        <p:spPr>
          <a:xfrm>
            <a:off x="508393" y="1340464"/>
            <a:ext cx="5755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6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&lt;Lets Design /&gt;</a:t>
            </a:r>
          </a:p>
        </p:txBody>
      </p:sp>
    </p:spTree>
    <p:extLst>
      <p:ext uri="{BB962C8B-B14F-4D97-AF65-F5344CB8AC3E}">
        <p14:creationId xmlns:p14="http://schemas.microsoft.com/office/powerpoint/2010/main" val="3630425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D84A05C-301D-4787-BC70-6D92569E99EA}"/>
              </a:ext>
            </a:extLst>
          </p:cNvPr>
          <p:cNvGrpSpPr/>
          <p:nvPr/>
        </p:nvGrpSpPr>
        <p:grpSpPr>
          <a:xfrm>
            <a:off x="120427" y="113512"/>
            <a:ext cx="11842703" cy="6104088"/>
            <a:chOff x="120427" y="113512"/>
            <a:chExt cx="11842703" cy="6104088"/>
          </a:xfrm>
          <a:solidFill>
            <a:schemeClr val="bg1">
              <a:alpha val="26000"/>
            </a:schemeClr>
          </a:solidFill>
        </p:grpSpPr>
        <p:sp>
          <p:nvSpPr>
            <p:cNvPr id="131" name="Freeform 110">
              <a:extLst>
                <a:ext uri="{FF2B5EF4-FFF2-40B4-BE49-F238E27FC236}">
                  <a16:creationId xmlns:a16="http://schemas.microsoft.com/office/drawing/2014/main" id="{320D51A2-5B75-4773-8F0C-D538D333D4E4}"/>
                </a:ext>
              </a:extLst>
            </p:cNvPr>
            <p:cNvSpPr/>
            <p:nvPr/>
          </p:nvSpPr>
          <p:spPr>
            <a:xfrm>
              <a:off x="120427" y="113512"/>
              <a:ext cx="2697057" cy="1417207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2" name="Freeform 111">
              <a:extLst>
                <a:ext uri="{FF2B5EF4-FFF2-40B4-BE49-F238E27FC236}">
                  <a16:creationId xmlns:a16="http://schemas.microsoft.com/office/drawing/2014/main" id="{8CCAB236-7ABA-40C8-9353-7227ADE8DCBE}"/>
                </a:ext>
              </a:extLst>
            </p:cNvPr>
            <p:cNvSpPr/>
            <p:nvPr/>
          </p:nvSpPr>
          <p:spPr>
            <a:xfrm>
              <a:off x="8552978" y="1116974"/>
              <a:ext cx="3410152" cy="1791913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3" name="Freeform 112">
              <a:extLst>
                <a:ext uri="{FF2B5EF4-FFF2-40B4-BE49-F238E27FC236}">
                  <a16:creationId xmlns:a16="http://schemas.microsoft.com/office/drawing/2014/main" id="{16547BEB-2229-4AB3-BC3D-FD268844AE43}"/>
                </a:ext>
              </a:extLst>
            </p:cNvPr>
            <p:cNvSpPr/>
            <p:nvPr/>
          </p:nvSpPr>
          <p:spPr>
            <a:xfrm>
              <a:off x="3707724" y="3416459"/>
              <a:ext cx="1845545" cy="733714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4" name="Freeform 113">
              <a:extLst>
                <a:ext uri="{FF2B5EF4-FFF2-40B4-BE49-F238E27FC236}">
                  <a16:creationId xmlns:a16="http://schemas.microsoft.com/office/drawing/2014/main" id="{63BED765-A41A-45B1-B34E-ECEE51C3D004}"/>
                </a:ext>
              </a:extLst>
            </p:cNvPr>
            <p:cNvSpPr/>
            <p:nvPr/>
          </p:nvSpPr>
          <p:spPr>
            <a:xfrm>
              <a:off x="334258" y="4890914"/>
              <a:ext cx="2524788" cy="1326686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5" name="Freeform 115">
              <a:extLst>
                <a:ext uri="{FF2B5EF4-FFF2-40B4-BE49-F238E27FC236}">
                  <a16:creationId xmlns:a16="http://schemas.microsoft.com/office/drawing/2014/main" id="{390D542C-5EBB-42A6-96B9-49E5B64C4FF6}"/>
                </a:ext>
              </a:extLst>
            </p:cNvPr>
            <p:cNvSpPr/>
            <p:nvPr/>
          </p:nvSpPr>
          <p:spPr>
            <a:xfrm>
              <a:off x="8593298" y="4325412"/>
              <a:ext cx="2043693" cy="1073888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6" name="Freeform 114">
              <a:extLst>
                <a:ext uri="{FF2B5EF4-FFF2-40B4-BE49-F238E27FC236}">
                  <a16:creationId xmlns:a16="http://schemas.microsoft.com/office/drawing/2014/main" id="{D98AAE08-3F3B-4CEA-B857-4E127917D385}"/>
                </a:ext>
              </a:extLst>
            </p:cNvPr>
            <p:cNvSpPr/>
            <p:nvPr/>
          </p:nvSpPr>
          <p:spPr>
            <a:xfrm>
              <a:off x="6510327" y="2373639"/>
              <a:ext cx="1501100" cy="788774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9" name="Freeform 116">
              <a:extLst>
                <a:ext uri="{FF2B5EF4-FFF2-40B4-BE49-F238E27FC236}">
                  <a16:creationId xmlns:a16="http://schemas.microsoft.com/office/drawing/2014/main" id="{4DC190D8-7767-4CA1-BA07-677E8264C8EE}"/>
                </a:ext>
              </a:extLst>
            </p:cNvPr>
            <p:cNvSpPr/>
            <p:nvPr/>
          </p:nvSpPr>
          <p:spPr>
            <a:xfrm>
              <a:off x="7951893" y="173177"/>
              <a:ext cx="1783101" cy="936956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0" name="Freeform 117">
              <a:extLst>
                <a:ext uri="{FF2B5EF4-FFF2-40B4-BE49-F238E27FC236}">
                  <a16:creationId xmlns:a16="http://schemas.microsoft.com/office/drawing/2014/main" id="{D42E0473-FD78-4323-93BA-5EB0E19A6A58}"/>
                </a:ext>
              </a:extLst>
            </p:cNvPr>
            <p:cNvSpPr/>
            <p:nvPr/>
          </p:nvSpPr>
          <p:spPr>
            <a:xfrm>
              <a:off x="5233616" y="4626948"/>
              <a:ext cx="2697057" cy="1417207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A389108-3129-483B-B744-59F1CCBC9474}"/>
              </a:ext>
            </a:extLst>
          </p:cNvPr>
          <p:cNvGrpSpPr/>
          <p:nvPr/>
        </p:nvGrpSpPr>
        <p:grpSpPr>
          <a:xfrm>
            <a:off x="0" y="6406346"/>
            <a:ext cx="12192000" cy="479380"/>
            <a:chOff x="0" y="6406346"/>
            <a:chExt cx="12192000" cy="4793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036B8C5-14C4-4BA4-BFA5-B68242EF5067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0" y="6406346"/>
              <a:ext cx="12192000" cy="451654"/>
              <a:chOff x="0" y="6406346"/>
              <a:chExt cx="12192000" cy="45165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A5BBE6-29B4-44CF-A933-B90B6AB4F699}"/>
                  </a:ext>
                </a:extLst>
              </p:cNvPr>
              <p:cNvSpPr/>
              <p:nvPr/>
            </p:nvSpPr>
            <p:spPr>
              <a:xfrm>
                <a:off x="0" y="6470710"/>
                <a:ext cx="12192000" cy="387290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150BBB-2CFF-46E1-A4DF-F8652282498E}"/>
                  </a:ext>
                </a:extLst>
              </p:cNvPr>
              <p:cNvSpPr txBox="1"/>
              <p:nvPr/>
            </p:nvSpPr>
            <p:spPr>
              <a:xfrm>
                <a:off x="481234" y="6453563"/>
                <a:ext cx="10900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200" b="1" dirty="0">
                    <a:solidFill>
                      <a:srgbClr val="FFC000"/>
                    </a:solidFill>
                  </a:rPr>
                  <a:t>Wagner Alves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61FD1D-C620-4551-9588-E6618C5E971D}"/>
                  </a:ext>
                </a:extLst>
              </p:cNvPr>
              <p:cNvSpPr txBox="1"/>
              <p:nvPr/>
            </p:nvSpPr>
            <p:spPr>
              <a:xfrm>
                <a:off x="481234" y="6589579"/>
                <a:ext cx="191270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050" dirty="0">
                    <a:solidFill>
                      <a:schemeClr val="bg1"/>
                    </a:solidFill>
                  </a:rPr>
                  <a:t>br.wagner.alves@outlook.com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C45407-7611-4511-8C7A-ED44A8B42672}"/>
                  </a:ext>
                </a:extLst>
              </p:cNvPr>
              <p:cNvSpPr txBox="1"/>
              <p:nvPr/>
            </p:nvSpPr>
            <p:spPr>
              <a:xfrm>
                <a:off x="10471874" y="6439538"/>
                <a:ext cx="17109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2018 Azure Boot Camp 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2509CE-C8F9-4C01-916A-1FF4CF8D8AC2}"/>
                  </a:ext>
                </a:extLst>
              </p:cNvPr>
              <p:cNvSpPr txBox="1"/>
              <p:nvPr/>
            </p:nvSpPr>
            <p:spPr>
              <a:xfrm>
                <a:off x="10177676" y="6581231"/>
                <a:ext cx="201048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050" dirty="0">
                    <a:solidFill>
                      <a:schemeClr val="bg1"/>
                    </a:solidFill>
                  </a:rPr>
                  <a:t>www.azurebootcampdublin.com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8814DF-CC98-428C-8CE9-86C52DEAFC2B}"/>
                  </a:ext>
                </a:extLst>
              </p:cNvPr>
              <p:cNvSpPr txBox="1"/>
              <p:nvPr/>
            </p:nvSpPr>
            <p:spPr>
              <a:xfrm>
                <a:off x="4846492" y="6544539"/>
                <a:ext cx="2678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100" dirty="0">
                    <a:solidFill>
                      <a:schemeClr val="bg1"/>
                    </a:solidFill>
                  </a:rPr>
                  <a:t>http://www.github.com/keyrox/azurequest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1FEB529-ED1A-4B9C-879C-7FD77BBB84E1}"/>
                  </a:ext>
                </a:extLst>
              </p:cNvPr>
              <p:cNvSpPr/>
              <p:nvPr/>
            </p:nvSpPr>
            <p:spPr>
              <a:xfrm>
                <a:off x="0" y="6406346"/>
                <a:ext cx="12192000" cy="45719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002F3C9-4799-485A-8928-2CBB830DD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1" y="6443024"/>
              <a:ext cx="442702" cy="442702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7D1F8D-8FFC-459A-9B72-2BDB911AACAF}"/>
              </a:ext>
            </a:extLst>
          </p:cNvPr>
          <p:cNvGrpSpPr/>
          <p:nvPr/>
        </p:nvGrpSpPr>
        <p:grpSpPr>
          <a:xfrm>
            <a:off x="6526494" y="4291797"/>
            <a:ext cx="5105516" cy="1275438"/>
            <a:chOff x="6526494" y="4291797"/>
            <a:chExt cx="5105516" cy="1275438"/>
          </a:xfrm>
        </p:grpSpPr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1F29CA2-E89C-4211-8208-47D67C475F1C}"/>
                </a:ext>
              </a:extLst>
            </p:cNvPr>
            <p:cNvCxnSpPr>
              <a:cxnSpLocks/>
              <a:stCxn id="125" idx="0"/>
              <a:endCxn id="117" idx="4"/>
            </p:cNvCxnSpPr>
            <p:nvPr/>
          </p:nvCxnSpPr>
          <p:spPr>
            <a:xfrm flipH="1" flipV="1">
              <a:off x="6526494" y="4808302"/>
              <a:ext cx="3922753" cy="197212"/>
            </a:xfrm>
            <a:prstGeom prst="line">
              <a:avLst/>
            </a:prstGeom>
            <a:ln w="50800" cap="flat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02B66CF-DA74-4F36-9F6D-5D1237ED5F36}"/>
                </a:ext>
              </a:extLst>
            </p:cNvPr>
            <p:cNvSpPr txBox="1"/>
            <p:nvPr/>
          </p:nvSpPr>
          <p:spPr>
            <a:xfrm rot="192470">
              <a:off x="7917671" y="4903071"/>
              <a:ext cx="1747594" cy="24622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IE" sz="1000" dirty="0">
                  <a:solidFill>
                    <a:schemeClr val="bg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Task &amp; Notification Storage</a:t>
              </a: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07DA7D34-E05D-4411-8EA5-64058423F634}"/>
                </a:ext>
              </a:extLst>
            </p:cNvPr>
            <p:cNvSpPr/>
            <p:nvPr/>
          </p:nvSpPr>
          <p:spPr>
            <a:xfrm rot="219082">
              <a:off x="8509611" y="4604790"/>
              <a:ext cx="322113" cy="327523"/>
            </a:xfrm>
            <a:prstGeom prst="ellipse">
              <a:avLst/>
            </a:prstGeom>
            <a:solidFill>
              <a:srgbClr val="EC93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3425664B-CD10-4BF9-A635-9E48EBF574B4}"/>
                </a:ext>
              </a:extLst>
            </p:cNvPr>
            <p:cNvGrpSpPr/>
            <p:nvPr/>
          </p:nvGrpSpPr>
          <p:grpSpPr>
            <a:xfrm>
              <a:off x="10415793" y="4291797"/>
              <a:ext cx="1216217" cy="1275438"/>
              <a:chOff x="3869243" y="4477313"/>
              <a:chExt cx="1216217" cy="1275438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20EF04B8-BA90-4398-B744-EF2475535946}"/>
                  </a:ext>
                </a:extLst>
              </p:cNvPr>
              <p:cNvGrpSpPr/>
              <p:nvPr/>
            </p:nvGrpSpPr>
            <p:grpSpPr>
              <a:xfrm>
                <a:off x="3869243" y="4477313"/>
                <a:ext cx="1216217" cy="1275438"/>
                <a:chOff x="4188234" y="1573714"/>
                <a:chExt cx="2941437" cy="2941435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901AF978-F592-4C82-B705-9EAF59EF22EC}"/>
                    </a:ext>
                  </a:extLst>
                </p:cNvPr>
                <p:cNvSpPr/>
                <p:nvPr/>
              </p:nvSpPr>
              <p:spPr>
                <a:xfrm rot="5989574">
                  <a:off x="4370634" y="2113335"/>
                  <a:ext cx="2060995" cy="2117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DF1F2"/>
                    </a:gs>
                    <a:gs pos="50000">
                      <a:srgbClr val="EFF3F4"/>
                    </a:gs>
                    <a:gs pos="100000">
                      <a:srgbClr val="F2F6F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outerShdw blurRad="457200" dist="38100" dir="8100000" sx="127000" sy="127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4864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9728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4592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19456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74320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29184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84048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38912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4400">
                    <a:defRPr/>
                  </a:pPr>
                  <a:endParaRPr lang="en-US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3BC0A121-7F7B-4BDE-8A74-1DCE48B9D105}"/>
                    </a:ext>
                  </a:extLst>
                </p:cNvPr>
                <p:cNvGrpSpPr/>
                <p:nvPr/>
              </p:nvGrpSpPr>
              <p:grpSpPr>
                <a:xfrm rot="15754708">
                  <a:off x="4188235" y="1573713"/>
                  <a:ext cx="2941435" cy="2941437"/>
                  <a:chOff x="1562101" y="209332"/>
                  <a:chExt cx="4851400" cy="4851400"/>
                </a:xfrm>
                <a:effectLst/>
              </p:grpSpPr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729ABAE6-BB66-48F0-B410-960DC098CC34}"/>
                      </a:ext>
                    </a:extLst>
                  </p:cNvPr>
                  <p:cNvSpPr/>
                  <p:nvPr/>
                </p:nvSpPr>
                <p:spPr>
                  <a:xfrm>
                    <a:off x="1562101" y="209332"/>
                    <a:ext cx="4851400" cy="4851400"/>
                  </a:xfrm>
                  <a:prstGeom prst="ellipse">
                    <a:avLst/>
                  </a:prstGeom>
                  <a:gradFill flip="none" rotWithShape="1">
                    <a:gsLst>
                      <a:gs pos="78000">
                        <a:srgbClr val="FDFEFF"/>
                      </a:gs>
                      <a:gs pos="49000">
                        <a:srgbClr val="DDDDDE"/>
                      </a:gs>
                      <a:gs pos="24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486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972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459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19456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74320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2918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8404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3891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400">
                      <a:defRPr/>
                    </a:pPr>
                    <a:endParaRPr lang="en-US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69F0CA00-B6A6-4199-A968-A31FD8686AE4}"/>
                      </a:ext>
                    </a:extLst>
                  </p:cNvPr>
                  <p:cNvSpPr/>
                  <p:nvPr/>
                </p:nvSpPr>
                <p:spPr>
                  <a:xfrm>
                    <a:off x="1651767" y="322824"/>
                    <a:ext cx="4663441" cy="466344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EDF1F2"/>
                      </a:gs>
                      <a:gs pos="50000">
                        <a:srgbClr val="EFF3F4"/>
                      </a:gs>
                      <a:gs pos="100000">
                        <a:srgbClr val="F2F6F7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486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972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459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19456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74320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2918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8404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3891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400">
                      <a:defRPr/>
                    </a:pPr>
                    <a:endParaRPr lang="en-US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B8CBE48F-7C2B-49DD-8E62-32D15710B0B9}"/>
                    </a:ext>
                  </a:extLst>
                </p:cNvPr>
                <p:cNvGrpSpPr/>
                <p:nvPr/>
              </p:nvGrpSpPr>
              <p:grpSpPr>
                <a:xfrm rot="15754708">
                  <a:off x="4573360" y="1958838"/>
                  <a:ext cx="2171184" cy="2171186"/>
                  <a:chOff x="1562101" y="209332"/>
                  <a:chExt cx="4851400" cy="4851400"/>
                </a:xfrm>
                <a:effectLst>
                  <a:outerShdw blurRad="241300" dist="38100" dir="8520000" sx="104000" sy="104000" algn="tr" rotWithShape="0">
                    <a:prstClr val="black">
                      <a:alpha val="34000"/>
                    </a:prstClr>
                  </a:outerShdw>
                </a:effectLst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36842018-F75B-4228-946A-17A9A1E3B2B6}"/>
                      </a:ext>
                    </a:extLst>
                  </p:cNvPr>
                  <p:cNvSpPr/>
                  <p:nvPr/>
                </p:nvSpPr>
                <p:spPr>
                  <a:xfrm>
                    <a:off x="1562101" y="209332"/>
                    <a:ext cx="4851400" cy="48514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486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972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459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19456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74320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2918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8404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3891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400">
                      <a:defRPr/>
                    </a:pPr>
                    <a:endParaRPr lang="en-US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8F0865BE-6FAA-45F3-921B-9DDB328475F7}"/>
                      </a:ext>
                    </a:extLst>
                  </p:cNvPr>
                  <p:cNvSpPr/>
                  <p:nvPr/>
                </p:nvSpPr>
                <p:spPr>
                  <a:xfrm>
                    <a:off x="1651767" y="322824"/>
                    <a:ext cx="4663441" cy="4663441"/>
                  </a:xfrm>
                  <a:prstGeom prst="ellipse">
                    <a:avLst/>
                  </a:prstGeom>
                  <a:solidFill>
                    <a:srgbClr val="EC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486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972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459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19456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74320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2918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8404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3891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400">
                      <a:defRPr/>
                    </a:pPr>
                    <a:endParaRPr lang="en-US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F3FACA99-22BE-4162-9749-E1E8771C8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25000"/>
              </a:blip>
              <a:stretch>
                <a:fillRect/>
              </a:stretch>
            </p:blipFill>
            <p:spPr>
              <a:xfrm>
                <a:off x="4210194" y="4863419"/>
                <a:ext cx="568822" cy="567982"/>
              </a:xfrm>
              <a:prstGeom prst="rect">
                <a:avLst/>
              </a:prstGeom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FAB689-EA56-45DB-A742-B6DD41712509}"/>
              </a:ext>
            </a:extLst>
          </p:cNvPr>
          <p:cNvGrpSpPr/>
          <p:nvPr/>
        </p:nvGrpSpPr>
        <p:grpSpPr>
          <a:xfrm>
            <a:off x="4158024" y="633941"/>
            <a:ext cx="1488005" cy="3527956"/>
            <a:chOff x="4158024" y="633941"/>
            <a:chExt cx="1488005" cy="3527956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6949EACF-323E-4ACF-8D5A-331C4CA68C39}"/>
                </a:ext>
              </a:extLst>
            </p:cNvPr>
            <p:cNvCxnSpPr>
              <a:cxnSpLocks/>
              <a:stCxn id="101" idx="1"/>
              <a:endCxn id="117" idx="6"/>
            </p:cNvCxnSpPr>
            <p:nvPr/>
          </p:nvCxnSpPr>
          <p:spPr>
            <a:xfrm>
              <a:off x="4802667" y="1645070"/>
              <a:ext cx="843362" cy="2516827"/>
            </a:xfrm>
            <a:prstGeom prst="line">
              <a:avLst/>
            </a:prstGeom>
            <a:ln w="50800" cap="flat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93C4898-3953-4811-9D4F-E011C8CCB145}"/>
                </a:ext>
              </a:extLst>
            </p:cNvPr>
            <p:cNvSpPr txBox="1"/>
            <p:nvPr/>
          </p:nvSpPr>
          <p:spPr>
            <a:xfrm rot="4210538">
              <a:off x="4449724" y="2794109"/>
              <a:ext cx="13356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000" dirty="0">
                  <a:solidFill>
                    <a:schemeClr val="bg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Notification Delivery</a:t>
              </a: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CB66A40C-4D1C-4482-BDCE-3FF087415C0B}"/>
                </a:ext>
              </a:extLst>
            </p:cNvPr>
            <p:cNvSpPr/>
            <p:nvPr/>
          </p:nvSpPr>
          <p:spPr>
            <a:xfrm rot="4228781">
              <a:off x="5199742" y="2643287"/>
              <a:ext cx="322113" cy="327523"/>
            </a:xfrm>
            <a:prstGeom prst="ellipse">
              <a:avLst/>
            </a:prstGeom>
            <a:solidFill>
              <a:srgbClr val="169F95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794728BA-7B97-4EFF-A3F5-66A77CECEA4F}"/>
                </a:ext>
              </a:extLst>
            </p:cNvPr>
            <p:cNvGrpSpPr/>
            <p:nvPr/>
          </p:nvGrpSpPr>
          <p:grpSpPr>
            <a:xfrm rot="19453266">
              <a:off x="4158024" y="633941"/>
              <a:ext cx="1052562" cy="1046402"/>
              <a:chOff x="10127115" y="4006743"/>
              <a:chExt cx="1297264" cy="1297263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53DC2555-631D-42EA-AF74-22A9DDECF2A2}"/>
                  </a:ext>
                </a:extLst>
              </p:cNvPr>
              <p:cNvGrpSpPr/>
              <p:nvPr/>
            </p:nvGrpSpPr>
            <p:grpSpPr>
              <a:xfrm rot="20688765">
                <a:off x="10127115" y="4006743"/>
                <a:ext cx="1297264" cy="1297263"/>
                <a:chOff x="4188234" y="1573714"/>
                <a:chExt cx="2941437" cy="2941435"/>
              </a:xfrm>
            </p:grpSpPr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5970B257-BC2B-40DB-96E2-34F76CDFF2C4}"/>
                    </a:ext>
                  </a:extLst>
                </p:cNvPr>
                <p:cNvSpPr/>
                <p:nvPr/>
              </p:nvSpPr>
              <p:spPr>
                <a:xfrm rot="5989574">
                  <a:off x="4370634" y="2113335"/>
                  <a:ext cx="2060995" cy="2117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DF1F2"/>
                    </a:gs>
                    <a:gs pos="50000">
                      <a:srgbClr val="EFF3F4"/>
                    </a:gs>
                    <a:gs pos="100000">
                      <a:srgbClr val="F2F6F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outerShdw blurRad="457200" dist="38100" dir="8100000" sx="127000" sy="127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4864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9728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4592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19456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74320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29184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84048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38912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4400">
                    <a:defRPr/>
                  </a:pPr>
                  <a:endParaRPr lang="en-US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8067FCA6-5EC8-4902-87D1-DC58AFAF85FF}"/>
                    </a:ext>
                  </a:extLst>
                </p:cNvPr>
                <p:cNvGrpSpPr/>
                <p:nvPr/>
              </p:nvGrpSpPr>
              <p:grpSpPr>
                <a:xfrm rot="15754708">
                  <a:off x="4188235" y="1573713"/>
                  <a:ext cx="2941435" cy="2941437"/>
                  <a:chOff x="1562101" y="209332"/>
                  <a:chExt cx="4851400" cy="4851400"/>
                </a:xfrm>
                <a:effectLst/>
              </p:grpSpPr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5847C7F2-0DB6-41E5-91DC-84D5C285518E}"/>
                      </a:ext>
                    </a:extLst>
                  </p:cNvPr>
                  <p:cNvSpPr/>
                  <p:nvPr/>
                </p:nvSpPr>
                <p:spPr>
                  <a:xfrm>
                    <a:off x="1562101" y="209332"/>
                    <a:ext cx="4851400" cy="4851400"/>
                  </a:xfrm>
                  <a:prstGeom prst="ellipse">
                    <a:avLst/>
                  </a:prstGeom>
                  <a:gradFill flip="none" rotWithShape="1">
                    <a:gsLst>
                      <a:gs pos="78000">
                        <a:srgbClr val="FDFEFF"/>
                      </a:gs>
                      <a:gs pos="49000">
                        <a:srgbClr val="DDDDDE"/>
                      </a:gs>
                      <a:gs pos="24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486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972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459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19456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74320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2918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8404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3891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400">
                      <a:defRPr/>
                    </a:pPr>
                    <a:endParaRPr lang="en-US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30CEED56-629F-4992-BE2D-05EC3E4A9352}"/>
                      </a:ext>
                    </a:extLst>
                  </p:cNvPr>
                  <p:cNvSpPr/>
                  <p:nvPr/>
                </p:nvSpPr>
                <p:spPr>
                  <a:xfrm>
                    <a:off x="1651767" y="322824"/>
                    <a:ext cx="4663441" cy="466344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EDF1F2"/>
                      </a:gs>
                      <a:gs pos="50000">
                        <a:srgbClr val="EFF3F4"/>
                      </a:gs>
                      <a:gs pos="100000">
                        <a:srgbClr val="F2F6F7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486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972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459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19456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74320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2918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8404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3891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400">
                      <a:defRPr/>
                    </a:pPr>
                    <a:endParaRPr lang="en-US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F2A8A1CF-8934-4D8B-A25F-B321E71A531C}"/>
                    </a:ext>
                  </a:extLst>
                </p:cNvPr>
                <p:cNvGrpSpPr/>
                <p:nvPr/>
              </p:nvGrpSpPr>
              <p:grpSpPr>
                <a:xfrm rot="15754708">
                  <a:off x="4573360" y="1958838"/>
                  <a:ext cx="2171184" cy="2171186"/>
                  <a:chOff x="1562101" y="209332"/>
                  <a:chExt cx="4851400" cy="4851400"/>
                </a:xfrm>
                <a:effectLst>
                  <a:outerShdw blurRad="241300" dist="38100" dir="8520000" sx="104000" sy="104000" algn="tr" rotWithShape="0">
                    <a:prstClr val="black">
                      <a:alpha val="34000"/>
                    </a:prstClr>
                  </a:outerShdw>
                </a:effectLst>
              </p:grpSpPr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E0BB0F0E-DFE8-4ADD-AF53-0B8758514B27}"/>
                      </a:ext>
                    </a:extLst>
                  </p:cNvPr>
                  <p:cNvSpPr/>
                  <p:nvPr/>
                </p:nvSpPr>
                <p:spPr>
                  <a:xfrm>
                    <a:off x="1562101" y="209332"/>
                    <a:ext cx="4851400" cy="48514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486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972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459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19456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74320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2918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8404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3891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400">
                      <a:defRPr/>
                    </a:pPr>
                    <a:endParaRPr lang="en-US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78A26290-DAE3-46F0-A798-548FC5891CD9}"/>
                      </a:ext>
                    </a:extLst>
                  </p:cNvPr>
                  <p:cNvSpPr/>
                  <p:nvPr/>
                </p:nvSpPr>
                <p:spPr>
                  <a:xfrm>
                    <a:off x="1651767" y="322824"/>
                    <a:ext cx="4663441" cy="4663441"/>
                  </a:xfrm>
                  <a:prstGeom prst="ellipse">
                    <a:avLst/>
                  </a:prstGeom>
                  <a:solidFill>
                    <a:srgbClr val="169F9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486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972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459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19456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74320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2918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8404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3891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400">
                      <a:defRPr/>
                    </a:pPr>
                    <a:endParaRPr lang="en-US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8913AD40-CBEC-4F34-847A-80C283FF7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6734">
                <a:off x="10489493" y="4395124"/>
                <a:ext cx="556541" cy="556541"/>
              </a:xfrm>
              <a:prstGeom prst="rect">
                <a:avLst/>
              </a:prstGeom>
            </p:spPr>
          </p:pic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CF8D91-B8EA-46E9-8F48-F4B1F4405362}"/>
              </a:ext>
            </a:extLst>
          </p:cNvPr>
          <p:cNvGrpSpPr/>
          <p:nvPr/>
        </p:nvGrpSpPr>
        <p:grpSpPr>
          <a:xfrm>
            <a:off x="6492313" y="1123006"/>
            <a:ext cx="4989501" cy="3633886"/>
            <a:chOff x="6492313" y="1123006"/>
            <a:chExt cx="4989501" cy="3633886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30A74C0-F828-4C7B-B225-233A94A8C672}"/>
                </a:ext>
              </a:extLst>
            </p:cNvPr>
            <p:cNvCxnSpPr>
              <a:cxnSpLocks/>
              <a:stCxn id="108" idx="1"/>
              <a:endCxn id="116" idx="4"/>
            </p:cNvCxnSpPr>
            <p:nvPr/>
          </p:nvCxnSpPr>
          <p:spPr>
            <a:xfrm flipH="1">
              <a:off x="6492313" y="2123734"/>
              <a:ext cx="4050182" cy="2633158"/>
            </a:xfrm>
            <a:prstGeom prst="line">
              <a:avLst/>
            </a:prstGeom>
            <a:ln w="50800" cap="flat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68CDAC53-B687-4213-B0DA-832DE835FFFC}"/>
                </a:ext>
              </a:extLst>
            </p:cNvPr>
            <p:cNvSpPr txBox="1"/>
            <p:nvPr/>
          </p:nvSpPr>
          <p:spPr>
            <a:xfrm rot="19633961">
              <a:off x="7946094" y="3367527"/>
              <a:ext cx="13724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000" dirty="0">
                  <a:solidFill>
                    <a:schemeClr val="bg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Notification Enqueue</a:t>
              </a: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1BE84F3F-4A7D-496E-B65C-DE2A2034DC79}"/>
                </a:ext>
              </a:extLst>
            </p:cNvPr>
            <p:cNvSpPr/>
            <p:nvPr/>
          </p:nvSpPr>
          <p:spPr>
            <a:xfrm rot="19637610">
              <a:off x="8264838" y="3148324"/>
              <a:ext cx="322113" cy="327523"/>
            </a:xfrm>
            <a:prstGeom prst="ellipse">
              <a:avLst/>
            </a:prstGeom>
            <a:solidFill>
              <a:srgbClr val="D1025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BB35CB93-F589-42EA-90AC-D816EB2B09F1}"/>
                </a:ext>
              </a:extLst>
            </p:cNvPr>
            <p:cNvGrpSpPr/>
            <p:nvPr/>
          </p:nvGrpSpPr>
          <p:grpSpPr>
            <a:xfrm>
              <a:off x="10317690" y="1123006"/>
              <a:ext cx="1164124" cy="1114007"/>
              <a:chOff x="5654049" y="2998138"/>
              <a:chExt cx="1055849" cy="1055848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0A73E82C-33AD-4D89-AD18-1C97608E14DF}"/>
                  </a:ext>
                </a:extLst>
              </p:cNvPr>
              <p:cNvGrpSpPr/>
              <p:nvPr/>
            </p:nvGrpSpPr>
            <p:grpSpPr>
              <a:xfrm>
                <a:off x="5654049" y="2998138"/>
                <a:ext cx="1055849" cy="1055848"/>
                <a:chOff x="4188234" y="1573714"/>
                <a:chExt cx="2941437" cy="2941435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5D88CB04-8BC0-4782-84F0-E216714B9D05}"/>
                    </a:ext>
                  </a:extLst>
                </p:cNvPr>
                <p:cNvSpPr/>
                <p:nvPr/>
              </p:nvSpPr>
              <p:spPr>
                <a:xfrm rot="5989574">
                  <a:off x="4370634" y="2113335"/>
                  <a:ext cx="2060995" cy="2117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DF1F2"/>
                    </a:gs>
                    <a:gs pos="50000">
                      <a:srgbClr val="EFF3F4"/>
                    </a:gs>
                    <a:gs pos="100000">
                      <a:srgbClr val="F2F6F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outerShdw blurRad="457200" dist="38100" dir="8100000" sx="127000" sy="127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4864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9728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4592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19456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74320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29184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84048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38912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4400">
                    <a:defRPr/>
                  </a:pPr>
                  <a:endParaRPr lang="en-US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7D932AEA-FAFC-4CD3-8BF8-7AD9DCF13438}"/>
                    </a:ext>
                  </a:extLst>
                </p:cNvPr>
                <p:cNvGrpSpPr/>
                <p:nvPr/>
              </p:nvGrpSpPr>
              <p:grpSpPr>
                <a:xfrm rot="15754708">
                  <a:off x="4188235" y="1573713"/>
                  <a:ext cx="2941435" cy="2941437"/>
                  <a:chOff x="1562101" y="209332"/>
                  <a:chExt cx="4851400" cy="4851400"/>
                </a:xfrm>
                <a:effectLst/>
              </p:grpSpPr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F50D5A8C-A81D-4F7F-B7FF-09B8FC2C48F4}"/>
                      </a:ext>
                    </a:extLst>
                  </p:cNvPr>
                  <p:cNvSpPr/>
                  <p:nvPr/>
                </p:nvSpPr>
                <p:spPr>
                  <a:xfrm>
                    <a:off x="1562101" y="209332"/>
                    <a:ext cx="4851400" cy="4851400"/>
                  </a:xfrm>
                  <a:prstGeom prst="ellipse">
                    <a:avLst/>
                  </a:prstGeom>
                  <a:gradFill flip="none" rotWithShape="1">
                    <a:gsLst>
                      <a:gs pos="78000">
                        <a:srgbClr val="FDFEFF"/>
                      </a:gs>
                      <a:gs pos="49000">
                        <a:srgbClr val="DDDDDE"/>
                      </a:gs>
                      <a:gs pos="24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486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972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459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19456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74320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2918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8404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3891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400">
                      <a:defRPr/>
                    </a:pPr>
                    <a:endParaRPr lang="en-US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BB28673F-36BC-4F06-8821-2CCA4D512991}"/>
                      </a:ext>
                    </a:extLst>
                  </p:cNvPr>
                  <p:cNvSpPr/>
                  <p:nvPr/>
                </p:nvSpPr>
                <p:spPr>
                  <a:xfrm>
                    <a:off x="1651767" y="322824"/>
                    <a:ext cx="4663441" cy="466344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EDF1F2"/>
                      </a:gs>
                      <a:gs pos="50000">
                        <a:srgbClr val="EFF3F4"/>
                      </a:gs>
                      <a:gs pos="100000">
                        <a:srgbClr val="F2F6F7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486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972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459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19456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74320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2918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8404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3891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400">
                      <a:defRPr/>
                    </a:pPr>
                    <a:endParaRPr lang="en-US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28692B4D-E244-4387-96E3-691352F041EE}"/>
                    </a:ext>
                  </a:extLst>
                </p:cNvPr>
                <p:cNvGrpSpPr/>
                <p:nvPr/>
              </p:nvGrpSpPr>
              <p:grpSpPr>
                <a:xfrm rot="15754708">
                  <a:off x="4573360" y="1958838"/>
                  <a:ext cx="2171184" cy="2171186"/>
                  <a:chOff x="1562101" y="209332"/>
                  <a:chExt cx="4851400" cy="4851400"/>
                </a:xfrm>
                <a:effectLst>
                  <a:outerShdw blurRad="241300" dist="38100" dir="8520000" sx="104000" sy="104000" algn="tr" rotWithShape="0">
                    <a:prstClr val="black">
                      <a:alpha val="34000"/>
                    </a:prstClr>
                  </a:outerShdw>
                </a:effectLst>
              </p:grpSpPr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3B896D46-FC24-4633-8335-D217C4283DE0}"/>
                      </a:ext>
                    </a:extLst>
                  </p:cNvPr>
                  <p:cNvSpPr/>
                  <p:nvPr/>
                </p:nvSpPr>
                <p:spPr>
                  <a:xfrm>
                    <a:off x="1562101" y="209332"/>
                    <a:ext cx="4851400" cy="48514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486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972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459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19456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74320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2918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8404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3891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400">
                      <a:defRPr/>
                    </a:pPr>
                    <a:endParaRPr lang="en-US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9FAE6701-2FB9-4039-9DC1-A378A4B4F50B}"/>
                      </a:ext>
                    </a:extLst>
                  </p:cNvPr>
                  <p:cNvSpPr/>
                  <p:nvPr/>
                </p:nvSpPr>
                <p:spPr>
                  <a:xfrm>
                    <a:off x="1651767" y="322824"/>
                    <a:ext cx="4663441" cy="4663441"/>
                  </a:xfrm>
                  <a:prstGeom prst="ellipse">
                    <a:avLst/>
                  </a:prstGeom>
                  <a:solidFill>
                    <a:srgbClr val="D102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486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972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459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19456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74320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2918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8404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3891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400">
                      <a:defRPr/>
                    </a:pPr>
                    <a:endParaRPr lang="en-US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6E0B4127-2EC8-4061-92E4-6217BEB566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3471" y="3280835"/>
                <a:ext cx="480742" cy="480742"/>
              </a:xfrm>
              <a:prstGeom prst="rect">
                <a:avLst/>
              </a:prstGeom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2F5E38-9D14-4368-9B2A-13A562F395CC}"/>
              </a:ext>
            </a:extLst>
          </p:cNvPr>
          <p:cNvGrpSpPr/>
          <p:nvPr/>
        </p:nvGrpSpPr>
        <p:grpSpPr>
          <a:xfrm>
            <a:off x="535320" y="3580544"/>
            <a:ext cx="1959594" cy="2643377"/>
            <a:chOff x="535320" y="3580544"/>
            <a:chExt cx="1959594" cy="2643377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8745457-1F77-4C35-8ABD-591378BA7E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7664" y="3580544"/>
              <a:ext cx="1217250" cy="1677235"/>
            </a:xfrm>
            <a:prstGeom prst="line">
              <a:avLst/>
            </a:prstGeom>
            <a:ln w="50800" cap="flat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EFFF9E9A-80EF-40FE-996D-B4B12FD46020}"/>
                </a:ext>
              </a:extLst>
            </p:cNvPr>
            <p:cNvSpPr/>
            <p:nvPr/>
          </p:nvSpPr>
          <p:spPr>
            <a:xfrm rot="18401365">
              <a:off x="1560915" y="4149774"/>
              <a:ext cx="353748" cy="311437"/>
            </a:xfrm>
            <a:prstGeom prst="ellipse">
              <a:avLst/>
            </a:prstGeom>
            <a:solidFill>
              <a:srgbClr val="96BE1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69EEDA7-C6C9-4449-8932-36F8C1237A2C}"/>
                </a:ext>
              </a:extLst>
            </p:cNvPr>
            <p:cNvSpPr txBox="1"/>
            <p:nvPr/>
          </p:nvSpPr>
          <p:spPr>
            <a:xfrm rot="18334160">
              <a:off x="1374047" y="4366349"/>
              <a:ext cx="11384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000" dirty="0">
                  <a:solidFill>
                    <a:schemeClr val="bg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User Information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95A8F73C-A524-4117-BF30-13C8F6485C99}"/>
                </a:ext>
              </a:extLst>
            </p:cNvPr>
            <p:cNvGrpSpPr/>
            <p:nvPr/>
          </p:nvGrpSpPr>
          <p:grpSpPr>
            <a:xfrm>
              <a:off x="535320" y="5093277"/>
              <a:ext cx="1199463" cy="1130644"/>
              <a:chOff x="542649" y="704673"/>
              <a:chExt cx="1279127" cy="1248477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2E1FFC09-195B-444E-8697-07210CCE5AE1}"/>
                  </a:ext>
                </a:extLst>
              </p:cNvPr>
              <p:cNvGrpSpPr/>
              <p:nvPr/>
            </p:nvGrpSpPr>
            <p:grpSpPr>
              <a:xfrm>
                <a:off x="542649" y="704673"/>
                <a:ext cx="1279127" cy="1248477"/>
                <a:chOff x="4188234" y="1573714"/>
                <a:chExt cx="2941437" cy="2941435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BEE24CC2-B254-4CCA-881A-101F8437C77B}"/>
                    </a:ext>
                  </a:extLst>
                </p:cNvPr>
                <p:cNvSpPr/>
                <p:nvPr/>
              </p:nvSpPr>
              <p:spPr>
                <a:xfrm rot="5989574">
                  <a:off x="4370634" y="2113335"/>
                  <a:ext cx="2060995" cy="2117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DF1F2"/>
                    </a:gs>
                    <a:gs pos="50000">
                      <a:srgbClr val="EFF3F4"/>
                    </a:gs>
                    <a:gs pos="100000">
                      <a:srgbClr val="F2F6F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outerShdw blurRad="457200" dist="38100" dir="8100000" sx="127000" sy="127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4864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9728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4592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19456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74320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29184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84048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38912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4400">
                    <a:defRPr/>
                  </a:pPr>
                  <a:endParaRPr lang="en-US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EEDC1EC2-04AD-4873-AA97-FEDFC88CDB4D}"/>
                    </a:ext>
                  </a:extLst>
                </p:cNvPr>
                <p:cNvGrpSpPr/>
                <p:nvPr/>
              </p:nvGrpSpPr>
              <p:grpSpPr>
                <a:xfrm rot="15754708">
                  <a:off x="4188235" y="1573713"/>
                  <a:ext cx="2941435" cy="2941437"/>
                  <a:chOff x="1562101" y="209332"/>
                  <a:chExt cx="4851400" cy="4851400"/>
                </a:xfrm>
                <a:effectLst/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DA12B1B1-EC57-45F7-A04D-830DD5408DAC}"/>
                      </a:ext>
                    </a:extLst>
                  </p:cNvPr>
                  <p:cNvSpPr/>
                  <p:nvPr/>
                </p:nvSpPr>
                <p:spPr>
                  <a:xfrm>
                    <a:off x="1562101" y="209332"/>
                    <a:ext cx="4851400" cy="4851400"/>
                  </a:xfrm>
                  <a:prstGeom prst="ellipse">
                    <a:avLst/>
                  </a:prstGeom>
                  <a:gradFill flip="none" rotWithShape="1">
                    <a:gsLst>
                      <a:gs pos="78000">
                        <a:srgbClr val="FDFEFF"/>
                      </a:gs>
                      <a:gs pos="49000">
                        <a:srgbClr val="DDDDDE"/>
                      </a:gs>
                      <a:gs pos="24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486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972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459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19456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74320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2918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8404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3891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400">
                      <a:defRPr/>
                    </a:pPr>
                    <a:endParaRPr lang="en-US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6677858A-158A-4486-A31A-DD733488833E}"/>
                      </a:ext>
                    </a:extLst>
                  </p:cNvPr>
                  <p:cNvSpPr/>
                  <p:nvPr/>
                </p:nvSpPr>
                <p:spPr>
                  <a:xfrm>
                    <a:off x="1651767" y="322824"/>
                    <a:ext cx="4663441" cy="466344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EDF1F2"/>
                      </a:gs>
                      <a:gs pos="50000">
                        <a:srgbClr val="EFF3F4"/>
                      </a:gs>
                      <a:gs pos="100000">
                        <a:srgbClr val="F2F6F7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486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972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459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19456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74320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2918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8404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3891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400">
                      <a:defRPr/>
                    </a:pPr>
                    <a:endParaRPr lang="en-US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7EF202A1-DEDA-4F66-B197-3E247D58B174}"/>
                    </a:ext>
                  </a:extLst>
                </p:cNvPr>
                <p:cNvGrpSpPr/>
                <p:nvPr/>
              </p:nvGrpSpPr>
              <p:grpSpPr>
                <a:xfrm rot="15754708">
                  <a:off x="4573360" y="1958838"/>
                  <a:ext cx="2171184" cy="2171186"/>
                  <a:chOff x="1562101" y="209332"/>
                  <a:chExt cx="4851400" cy="4851400"/>
                </a:xfrm>
                <a:effectLst>
                  <a:outerShdw blurRad="241300" dist="38100" dir="8520000" sx="104000" sy="104000" algn="tr" rotWithShape="0">
                    <a:prstClr val="black">
                      <a:alpha val="34000"/>
                    </a:prstClr>
                  </a:outerShdw>
                </a:effectLst>
              </p:grpSpPr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98F9C2C5-D310-42B8-9A2D-7B4DA941F1B5}"/>
                      </a:ext>
                    </a:extLst>
                  </p:cNvPr>
                  <p:cNvSpPr/>
                  <p:nvPr/>
                </p:nvSpPr>
                <p:spPr>
                  <a:xfrm>
                    <a:off x="1562101" y="209332"/>
                    <a:ext cx="4851400" cy="48514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486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972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459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19456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74320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2918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8404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3891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400">
                      <a:defRPr/>
                    </a:pPr>
                    <a:endParaRPr lang="en-US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610C544D-45F9-4A5F-97CC-0B93F58F2ED2}"/>
                      </a:ext>
                    </a:extLst>
                  </p:cNvPr>
                  <p:cNvSpPr/>
                  <p:nvPr/>
                </p:nvSpPr>
                <p:spPr>
                  <a:xfrm>
                    <a:off x="1651767" y="322824"/>
                    <a:ext cx="4663441" cy="4663441"/>
                  </a:xfrm>
                  <a:prstGeom prst="ellipse">
                    <a:avLst/>
                  </a:prstGeom>
                  <a:solidFill>
                    <a:srgbClr val="96BE1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486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972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459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19456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74320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2918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8404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3891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400">
                      <a:defRPr/>
                    </a:pPr>
                    <a:endParaRPr lang="en-US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1609F487-20E7-47C6-A024-533C761E75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309" y="1011960"/>
                <a:ext cx="624160" cy="624160"/>
              </a:xfrm>
              <a:prstGeom prst="rect">
                <a:avLst/>
              </a:prstGeom>
            </p:spPr>
          </p:pic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E45C18-4B30-4FB3-802C-EBF4E857F5FD}"/>
              </a:ext>
            </a:extLst>
          </p:cNvPr>
          <p:cNvGrpSpPr/>
          <p:nvPr/>
        </p:nvGrpSpPr>
        <p:grpSpPr>
          <a:xfrm>
            <a:off x="313596" y="191673"/>
            <a:ext cx="2009259" cy="2411320"/>
            <a:chOff x="313596" y="191673"/>
            <a:chExt cx="2009259" cy="2411320"/>
          </a:xfrm>
        </p:grpSpPr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1C258C6E-2F5F-447E-8B38-5A12894ECF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01918" y="1094828"/>
              <a:ext cx="1120937" cy="1508165"/>
            </a:xfrm>
            <a:prstGeom prst="line">
              <a:avLst/>
            </a:prstGeom>
            <a:ln w="50800" cap="flat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DBE02307-71EF-4AAE-8B8D-1DCF66C98569}"/>
                </a:ext>
              </a:extLst>
            </p:cNvPr>
            <p:cNvGrpSpPr/>
            <p:nvPr/>
          </p:nvGrpSpPr>
          <p:grpSpPr>
            <a:xfrm>
              <a:off x="313596" y="191673"/>
              <a:ext cx="1141271" cy="1141270"/>
              <a:chOff x="4188234" y="1573714"/>
              <a:chExt cx="2941437" cy="2941435"/>
            </a:xfrm>
          </p:grpSpPr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2039D70E-E062-47CC-89F7-F740E6088239}"/>
                  </a:ext>
                </a:extLst>
              </p:cNvPr>
              <p:cNvSpPr/>
              <p:nvPr/>
            </p:nvSpPr>
            <p:spPr>
              <a:xfrm rot="5989574">
                <a:off x="4370634" y="2113335"/>
                <a:ext cx="2060995" cy="2117394"/>
              </a:xfrm>
              <a:prstGeom prst="ellipse">
                <a:avLst/>
              </a:prstGeom>
              <a:gradFill flip="none" rotWithShape="1">
                <a:gsLst>
                  <a:gs pos="0">
                    <a:srgbClr val="EDF1F2"/>
                  </a:gs>
                  <a:gs pos="50000">
                    <a:srgbClr val="EFF3F4"/>
                  </a:gs>
                  <a:gs pos="100000">
                    <a:srgbClr val="F2F6F7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outerShdw blurRad="457200" dist="38100" dir="8100000" sx="127000" sy="127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ED098570-EC7D-4CB5-8A0F-6292D754E73B}"/>
                  </a:ext>
                </a:extLst>
              </p:cNvPr>
              <p:cNvGrpSpPr/>
              <p:nvPr/>
            </p:nvGrpSpPr>
            <p:grpSpPr>
              <a:xfrm rot="15754708">
                <a:off x="4188235" y="1573713"/>
                <a:ext cx="2941435" cy="2941437"/>
                <a:chOff x="1562101" y="209332"/>
                <a:chExt cx="4851400" cy="4851400"/>
              </a:xfrm>
              <a:effectLst/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CD57D819-BDCC-48A2-A685-7FBACCF21AD2}"/>
                    </a:ext>
                  </a:extLst>
                </p:cNvPr>
                <p:cNvSpPr/>
                <p:nvPr/>
              </p:nvSpPr>
              <p:spPr>
                <a:xfrm>
                  <a:off x="1562101" y="209332"/>
                  <a:ext cx="4851400" cy="4851400"/>
                </a:xfrm>
                <a:prstGeom prst="ellipse">
                  <a:avLst/>
                </a:prstGeom>
                <a:gradFill flip="none" rotWithShape="1">
                  <a:gsLst>
                    <a:gs pos="78000">
                      <a:srgbClr val="FDFEFF"/>
                    </a:gs>
                    <a:gs pos="49000">
                      <a:srgbClr val="DDDDDE"/>
                    </a:gs>
                    <a:gs pos="24000">
                      <a:schemeClr val="bg1">
                        <a:lumMod val="6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4864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9728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4592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19456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74320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29184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84048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38912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4400">
                    <a:defRPr/>
                  </a:pPr>
                  <a:endParaRPr lang="en-US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56987B55-2604-496D-A8D1-D688BAB7A382}"/>
                    </a:ext>
                  </a:extLst>
                </p:cNvPr>
                <p:cNvSpPr/>
                <p:nvPr/>
              </p:nvSpPr>
              <p:spPr>
                <a:xfrm>
                  <a:off x="1651767" y="322824"/>
                  <a:ext cx="4663441" cy="4663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DF1F2"/>
                    </a:gs>
                    <a:gs pos="50000">
                      <a:srgbClr val="EFF3F4"/>
                    </a:gs>
                    <a:gs pos="100000">
                      <a:srgbClr val="F2F6F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4864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9728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4592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19456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74320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29184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84048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38912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4400">
                    <a:defRPr/>
                  </a:pPr>
                  <a:endParaRPr lang="en-US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D9993740-990C-4DF6-959E-32FA9C4BC4A3}"/>
                  </a:ext>
                </a:extLst>
              </p:cNvPr>
              <p:cNvGrpSpPr/>
              <p:nvPr/>
            </p:nvGrpSpPr>
            <p:grpSpPr>
              <a:xfrm rot="15754708">
                <a:off x="4573360" y="1958838"/>
                <a:ext cx="2171184" cy="2171186"/>
                <a:chOff x="1562101" y="209332"/>
                <a:chExt cx="4851400" cy="4851400"/>
              </a:xfrm>
              <a:effectLst>
                <a:outerShdw blurRad="241300" dist="38100" dir="8520000" sx="104000" sy="104000" algn="tr" rotWithShape="0">
                  <a:prstClr val="black">
                    <a:alpha val="34000"/>
                  </a:prstClr>
                </a:outerShdw>
              </a:effectLst>
            </p:grpSpPr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3A188E46-90F2-44E1-B968-A89BE4D7BD60}"/>
                    </a:ext>
                  </a:extLst>
                </p:cNvPr>
                <p:cNvSpPr/>
                <p:nvPr/>
              </p:nvSpPr>
              <p:spPr>
                <a:xfrm>
                  <a:off x="1562101" y="209332"/>
                  <a:ext cx="4851400" cy="4851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4864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9728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4592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19456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74320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29184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84048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38912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4400">
                    <a:defRPr/>
                  </a:pPr>
                  <a:endParaRPr lang="en-US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9B69130A-F627-4639-B5A5-7D2AE7B18C27}"/>
                    </a:ext>
                  </a:extLst>
                </p:cNvPr>
                <p:cNvSpPr/>
                <p:nvPr/>
              </p:nvSpPr>
              <p:spPr>
                <a:xfrm>
                  <a:off x="1651767" y="322824"/>
                  <a:ext cx="4663441" cy="466344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4864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9728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4592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19456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74320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29184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84048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38912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4400">
                    <a:defRPr/>
                  </a:pPr>
                  <a:endParaRPr lang="en-US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C10815F3-A8C6-478D-9199-048E49D80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685" y="495720"/>
              <a:ext cx="526652" cy="526652"/>
            </a:xfrm>
            <a:prstGeom prst="rect">
              <a:avLst/>
            </a:prstGeom>
          </p:spPr>
        </p:pic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3C3007CA-797B-4D3E-A530-46CC7AEEB471}"/>
                </a:ext>
              </a:extLst>
            </p:cNvPr>
            <p:cNvSpPr txBox="1"/>
            <p:nvPr/>
          </p:nvSpPr>
          <p:spPr>
            <a:xfrm rot="3264424">
              <a:off x="1134323" y="1711624"/>
              <a:ext cx="10150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000" dirty="0">
                  <a:solidFill>
                    <a:schemeClr val="bg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Authentication</a:t>
              </a:r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4EDDDA60-B702-4601-8A68-958E8B60826F}"/>
                </a:ext>
              </a:extLst>
            </p:cNvPr>
            <p:cNvSpPr/>
            <p:nvPr/>
          </p:nvSpPr>
          <p:spPr>
            <a:xfrm rot="2938718">
              <a:off x="1668119" y="1501574"/>
              <a:ext cx="322113" cy="327523"/>
            </a:xfrm>
            <a:prstGeom prst="ellipse">
              <a:avLst/>
            </a:prstGeom>
            <a:solidFill>
              <a:srgbClr val="D64A3B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4CFEB9D6-EE3C-4345-9AED-854BB1685651}"/>
              </a:ext>
            </a:extLst>
          </p:cNvPr>
          <p:cNvGrpSpPr/>
          <p:nvPr/>
        </p:nvGrpSpPr>
        <p:grpSpPr>
          <a:xfrm>
            <a:off x="1941736" y="2367299"/>
            <a:ext cx="1384164" cy="1403241"/>
            <a:chOff x="1676751" y="2602046"/>
            <a:chExt cx="1384164" cy="1403241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5E627EA-8328-411A-A28F-B046F945EABA}"/>
                </a:ext>
              </a:extLst>
            </p:cNvPr>
            <p:cNvGrpSpPr/>
            <p:nvPr/>
          </p:nvGrpSpPr>
          <p:grpSpPr>
            <a:xfrm>
              <a:off x="1676751" y="2602046"/>
              <a:ext cx="1384164" cy="1403241"/>
              <a:chOff x="4188234" y="1573714"/>
              <a:chExt cx="2941437" cy="2941435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472988F1-4CC8-4BFF-8081-5A3986D8EEFF}"/>
                  </a:ext>
                </a:extLst>
              </p:cNvPr>
              <p:cNvSpPr/>
              <p:nvPr/>
            </p:nvSpPr>
            <p:spPr>
              <a:xfrm rot="5989574">
                <a:off x="4370634" y="2113335"/>
                <a:ext cx="2060995" cy="2117394"/>
              </a:xfrm>
              <a:prstGeom prst="ellipse">
                <a:avLst/>
              </a:prstGeom>
              <a:gradFill flip="none" rotWithShape="1">
                <a:gsLst>
                  <a:gs pos="0">
                    <a:srgbClr val="EDF1F2"/>
                  </a:gs>
                  <a:gs pos="50000">
                    <a:srgbClr val="EFF3F4"/>
                  </a:gs>
                  <a:gs pos="100000">
                    <a:srgbClr val="F2F6F7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>
                <a:outerShdw blurRad="457200" dist="38100" dir="8100000" sx="127000" sy="127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4A0B634-26FE-4F4A-9F39-AFB504A062A1}"/>
                  </a:ext>
                </a:extLst>
              </p:cNvPr>
              <p:cNvGrpSpPr/>
              <p:nvPr/>
            </p:nvGrpSpPr>
            <p:grpSpPr>
              <a:xfrm rot="15754708">
                <a:off x="4188235" y="1573713"/>
                <a:ext cx="2941435" cy="2941437"/>
                <a:chOff x="1562101" y="209332"/>
                <a:chExt cx="4851400" cy="4851400"/>
              </a:xfrm>
              <a:effectLst/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21B84D8C-E503-4E21-9DA0-852FFABE8A73}"/>
                    </a:ext>
                  </a:extLst>
                </p:cNvPr>
                <p:cNvSpPr/>
                <p:nvPr/>
              </p:nvSpPr>
              <p:spPr>
                <a:xfrm>
                  <a:off x="1562101" y="209332"/>
                  <a:ext cx="4851400" cy="4851400"/>
                </a:xfrm>
                <a:prstGeom prst="ellipse">
                  <a:avLst/>
                </a:prstGeom>
                <a:gradFill flip="none" rotWithShape="1">
                  <a:gsLst>
                    <a:gs pos="78000">
                      <a:srgbClr val="FDFEFF"/>
                    </a:gs>
                    <a:gs pos="49000">
                      <a:srgbClr val="DDDDDE"/>
                    </a:gs>
                    <a:gs pos="24000">
                      <a:schemeClr val="bg1">
                        <a:lumMod val="6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4864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9728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4592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19456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74320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29184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84048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38912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4400">
                    <a:defRPr/>
                  </a:pPr>
                  <a:endParaRPr lang="en-US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23C730DA-7552-4F3B-B7C6-507EA0254B33}"/>
                    </a:ext>
                  </a:extLst>
                </p:cNvPr>
                <p:cNvSpPr/>
                <p:nvPr/>
              </p:nvSpPr>
              <p:spPr>
                <a:xfrm>
                  <a:off x="1651767" y="322824"/>
                  <a:ext cx="4663441" cy="46634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DF1F2"/>
                    </a:gs>
                    <a:gs pos="50000">
                      <a:srgbClr val="EFF3F4"/>
                    </a:gs>
                    <a:gs pos="100000">
                      <a:srgbClr val="F2F6F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4864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9728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4592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19456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74320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29184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84048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38912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4400">
                    <a:defRPr/>
                  </a:pPr>
                  <a:endParaRPr lang="en-US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03ADFF06-AF9E-40C6-89CB-E05367BEE2E2}"/>
                  </a:ext>
                </a:extLst>
              </p:cNvPr>
              <p:cNvGrpSpPr/>
              <p:nvPr/>
            </p:nvGrpSpPr>
            <p:grpSpPr>
              <a:xfrm rot="15754708">
                <a:off x="4573360" y="1958838"/>
                <a:ext cx="2171184" cy="2171186"/>
                <a:chOff x="1562101" y="209332"/>
                <a:chExt cx="4851400" cy="4851400"/>
              </a:xfrm>
              <a:effectLst>
                <a:outerShdw blurRad="241300" dist="38100" dir="8520000" sx="104000" sy="104000" algn="tr" rotWithShape="0">
                  <a:prstClr val="black">
                    <a:alpha val="34000"/>
                  </a:prstClr>
                </a:outerShdw>
              </a:effectLst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869A50EC-544A-4E8D-8E50-C338FF298E31}"/>
                    </a:ext>
                  </a:extLst>
                </p:cNvPr>
                <p:cNvSpPr/>
                <p:nvPr/>
              </p:nvSpPr>
              <p:spPr>
                <a:xfrm>
                  <a:off x="1562101" y="209332"/>
                  <a:ext cx="4851400" cy="4851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4864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9728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4592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19456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74320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29184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84048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38912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4400">
                    <a:defRPr/>
                  </a:pPr>
                  <a:endParaRPr lang="en-US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10B0066F-829B-4A8E-9E7F-EC5BE0C333FA}"/>
                    </a:ext>
                  </a:extLst>
                </p:cNvPr>
                <p:cNvSpPr/>
                <p:nvPr/>
              </p:nvSpPr>
              <p:spPr>
                <a:xfrm>
                  <a:off x="1651767" y="322824"/>
                  <a:ext cx="4663441" cy="4663441"/>
                </a:xfrm>
                <a:prstGeom prst="ellipse">
                  <a:avLst/>
                </a:prstGeom>
                <a:solidFill>
                  <a:srgbClr val="3DA7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4864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9728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4592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19456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74320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29184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84048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38912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4400">
                    <a:defRPr/>
                  </a:pPr>
                  <a:endParaRPr lang="en-US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2D831BD5-36AF-48E9-84AA-DB00B7A23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6369" y="3043183"/>
              <a:ext cx="509632" cy="50963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1F1B42-05FA-4DD8-885D-4106216F1E97}"/>
              </a:ext>
            </a:extLst>
          </p:cNvPr>
          <p:cNvGrpSpPr/>
          <p:nvPr/>
        </p:nvGrpSpPr>
        <p:grpSpPr>
          <a:xfrm>
            <a:off x="6228232" y="1436737"/>
            <a:ext cx="1034038" cy="2872242"/>
            <a:chOff x="6228232" y="1436737"/>
            <a:chExt cx="1034038" cy="2872242"/>
          </a:xfrm>
        </p:grpSpPr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3003C8CE-3709-42F0-95DD-D82D1A3DF2D4}"/>
                </a:ext>
              </a:extLst>
            </p:cNvPr>
            <p:cNvCxnSpPr>
              <a:cxnSpLocks/>
              <a:stCxn id="93" idx="1"/>
              <a:endCxn id="117" idx="5"/>
            </p:cNvCxnSpPr>
            <p:nvPr/>
          </p:nvCxnSpPr>
          <p:spPr>
            <a:xfrm flipH="1">
              <a:off x="6228232" y="1436737"/>
              <a:ext cx="1034038" cy="2872242"/>
            </a:xfrm>
            <a:prstGeom prst="line">
              <a:avLst/>
            </a:prstGeom>
            <a:ln w="50800" cap="flat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21813D0-F226-4E2B-AA35-329874296318}"/>
                </a:ext>
              </a:extLst>
            </p:cNvPr>
            <p:cNvSpPr txBox="1"/>
            <p:nvPr/>
          </p:nvSpPr>
          <p:spPr>
            <a:xfrm rot="17316393">
              <a:off x="6099259" y="2858068"/>
              <a:ext cx="1487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000" dirty="0">
                  <a:solidFill>
                    <a:schemeClr val="bg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Notification Processing</a:t>
              </a: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DA7A138E-781E-4EEE-8D14-59025BBE71E0}"/>
                </a:ext>
              </a:extLst>
            </p:cNvPr>
            <p:cNvSpPr/>
            <p:nvPr/>
          </p:nvSpPr>
          <p:spPr>
            <a:xfrm rot="17201958">
              <a:off x="6433543" y="2725057"/>
              <a:ext cx="322113" cy="327523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A5D202-D537-4521-96D4-097865690210}"/>
              </a:ext>
            </a:extLst>
          </p:cNvPr>
          <p:cNvGrpSpPr/>
          <p:nvPr/>
        </p:nvGrpSpPr>
        <p:grpSpPr>
          <a:xfrm>
            <a:off x="7021469" y="430972"/>
            <a:ext cx="3437515" cy="1152029"/>
            <a:chOff x="7021469" y="430972"/>
            <a:chExt cx="3437515" cy="1152029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2D554AA6-B1DF-484A-B42A-82703C863A8C}"/>
                </a:ext>
              </a:extLst>
            </p:cNvPr>
            <p:cNvCxnSpPr>
              <a:cxnSpLocks/>
            </p:cNvCxnSpPr>
            <p:nvPr/>
          </p:nvCxnSpPr>
          <p:spPr>
            <a:xfrm>
              <a:off x="7927572" y="1057697"/>
              <a:ext cx="2531412" cy="525304"/>
            </a:xfrm>
            <a:prstGeom prst="line">
              <a:avLst/>
            </a:prstGeom>
            <a:ln w="50800" cap="flat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5CC71C32-BC63-46B8-A864-BCEB1651C8F0}"/>
                </a:ext>
              </a:extLst>
            </p:cNvPr>
            <p:cNvSpPr txBox="1"/>
            <p:nvPr/>
          </p:nvSpPr>
          <p:spPr>
            <a:xfrm rot="719276">
              <a:off x="8439478" y="1308616"/>
              <a:ext cx="14414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dirty="0">
                  <a:solidFill>
                    <a:schemeClr val="bg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Queue Triggers Function</a:t>
              </a: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BDD2C514-1528-49B2-AC65-FA9E35570ED5}"/>
                </a:ext>
              </a:extLst>
            </p:cNvPr>
            <p:cNvSpPr/>
            <p:nvPr/>
          </p:nvSpPr>
          <p:spPr>
            <a:xfrm rot="854479">
              <a:off x="9061270" y="965222"/>
              <a:ext cx="352628" cy="35529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03B8B281-ED0F-4ED4-AEE7-67BC8C576B4A}"/>
                </a:ext>
              </a:extLst>
            </p:cNvPr>
            <p:cNvGrpSpPr/>
            <p:nvPr/>
          </p:nvGrpSpPr>
          <p:grpSpPr>
            <a:xfrm>
              <a:off x="7021469" y="430972"/>
              <a:ext cx="1141271" cy="1141270"/>
              <a:chOff x="7525430" y="1172836"/>
              <a:chExt cx="1141271" cy="1141270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3A3931B-286E-4D19-B8E5-AFEBCDF8490A}"/>
                  </a:ext>
                </a:extLst>
              </p:cNvPr>
              <p:cNvGrpSpPr/>
              <p:nvPr/>
            </p:nvGrpSpPr>
            <p:grpSpPr>
              <a:xfrm>
                <a:off x="7525430" y="1172836"/>
                <a:ext cx="1141271" cy="1141270"/>
                <a:chOff x="4188234" y="1573714"/>
                <a:chExt cx="2941437" cy="2941435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47AD2D07-4253-4A28-AB90-6F4B0530FA11}"/>
                    </a:ext>
                  </a:extLst>
                </p:cNvPr>
                <p:cNvSpPr/>
                <p:nvPr/>
              </p:nvSpPr>
              <p:spPr>
                <a:xfrm rot="5989574">
                  <a:off x="4370634" y="2113335"/>
                  <a:ext cx="2060995" cy="2117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DF1F2"/>
                    </a:gs>
                    <a:gs pos="50000">
                      <a:srgbClr val="EFF3F4"/>
                    </a:gs>
                    <a:gs pos="100000">
                      <a:srgbClr val="F2F6F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outerShdw blurRad="457200" dist="38100" dir="8100000" sx="127000" sy="127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4864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9728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4592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19456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74320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29184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84048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38912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4400">
                    <a:defRPr/>
                  </a:pPr>
                  <a:endParaRPr lang="en-US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3F346FD5-271E-4109-BF7C-11A7CD821941}"/>
                    </a:ext>
                  </a:extLst>
                </p:cNvPr>
                <p:cNvGrpSpPr/>
                <p:nvPr/>
              </p:nvGrpSpPr>
              <p:grpSpPr>
                <a:xfrm rot="15754708">
                  <a:off x="4188235" y="1573713"/>
                  <a:ext cx="2941435" cy="2941437"/>
                  <a:chOff x="1562101" y="209332"/>
                  <a:chExt cx="4851400" cy="4851400"/>
                </a:xfrm>
                <a:effectLst/>
              </p:grpSpPr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4A7A6277-EE77-4A4E-BCA6-D2DBF1DF3ED7}"/>
                      </a:ext>
                    </a:extLst>
                  </p:cNvPr>
                  <p:cNvSpPr/>
                  <p:nvPr/>
                </p:nvSpPr>
                <p:spPr>
                  <a:xfrm>
                    <a:off x="1562101" y="209332"/>
                    <a:ext cx="4851400" cy="4851400"/>
                  </a:xfrm>
                  <a:prstGeom prst="ellipse">
                    <a:avLst/>
                  </a:prstGeom>
                  <a:gradFill flip="none" rotWithShape="1">
                    <a:gsLst>
                      <a:gs pos="78000">
                        <a:srgbClr val="FDFEFF"/>
                      </a:gs>
                      <a:gs pos="49000">
                        <a:srgbClr val="DDDDDE"/>
                      </a:gs>
                      <a:gs pos="24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486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972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459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19456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74320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2918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8404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3891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400">
                      <a:defRPr/>
                    </a:pPr>
                    <a:endParaRPr lang="en-US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90F97F7C-DCA1-4279-BA6D-B4F973377AF4}"/>
                      </a:ext>
                    </a:extLst>
                  </p:cNvPr>
                  <p:cNvSpPr/>
                  <p:nvPr/>
                </p:nvSpPr>
                <p:spPr>
                  <a:xfrm>
                    <a:off x="1651767" y="322824"/>
                    <a:ext cx="4663441" cy="466344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EDF1F2"/>
                      </a:gs>
                      <a:gs pos="50000">
                        <a:srgbClr val="EFF3F4"/>
                      </a:gs>
                      <a:gs pos="100000">
                        <a:srgbClr val="F2F6F7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486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972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459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19456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74320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2918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8404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3891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400">
                      <a:defRPr/>
                    </a:pPr>
                    <a:endParaRPr lang="en-US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CE9DE9C7-187C-4444-AE5E-982D4BBBEF51}"/>
                    </a:ext>
                  </a:extLst>
                </p:cNvPr>
                <p:cNvGrpSpPr/>
                <p:nvPr/>
              </p:nvGrpSpPr>
              <p:grpSpPr>
                <a:xfrm rot="15754708">
                  <a:off x="4573360" y="1958838"/>
                  <a:ext cx="2171184" cy="2171186"/>
                  <a:chOff x="1562101" y="209332"/>
                  <a:chExt cx="4851400" cy="4851400"/>
                </a:xfrm>
                <a:effectLst>
                  <a:outerShdw blurRad="241300" dist="38100" dir="8520000" sx="104000" sy="104000" algn="tr" rotWithShape="0">
                    <a:prstClr val="black">
                      <a:alpha val="34000"/>
                    </a:prstClr>
                  </a:outerShdw>
                </a:effectLst>
              </p:grpSpPr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CBBBCEAB-2C0E-4D4F-B29F-4959A42F8867}"/>
                      </a:ext>
                    </a:extLst>
                  </p:cNvPr>
                  <p:cNvSpPr/>
                  <p:nvPr/>
                </p:nvSpPr>
                <p:spPr>
                  <a:xfrm>
                    <a:off x="1562101" y="209332"/>
                    <a:ext cx="4851400" cy="48514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486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972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459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19456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74320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2918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8404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3891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400">
                      <a:defRPr/>
                    </a:pPr>
                    <a:endParaRPr lang="en-US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8B1BF923-AF5D-4945-81F0-57025A0D88A8}"/>
                      </a:ext>
                    </a:extLst>
                  </p:cNvPr>
                  <p:cNvSpPr/>
                  <p:nvPr/>
                </p:nvSpPr>
                <p:spPr>
                  <a:xfrm>
                    <a:off x="1651767" y="322824"/>
                    <a:ext cx="4663441" cy="4663441"/>
                  </a:xfrm>
                  <a:prstGeom prst="ellipse">
                    <a:avLst/>
                  </a:prstGeom>
                  <a:solidFill>
                    <a:srgbClr val="9B9A9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486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972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459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19456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74320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2918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8404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3891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400">
                      <a:defRPr/>
                    </a:pPr>
                    <a:endParaRPr lang="en-US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3FEC55A0-6B09-4243-AB80-77D7010FF0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41781" y="1527343"/>
                <a:ext cx="533374" cy="533374"/>
              </a:xfrm>
              <a:prstGeom prst="rect">
                <a:avLst/>
              </a:prstGeom>
            </p:spPr>
          </p:pic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C42ABA-D0B2-456B-A5D8-3D3114A5A2AC}"/>
              </a:ext>
            </a:extLst>
          </p:cNvPr>
          <p:cNvGrpSpPr/>
          <p:nvPr/>
        </p:nvGrpSpPr>
        <p:grpSpPr>
          <a:xfrm>
            <a:off x="3183178" y="3497672"/>
            <a:ext cx="3375023" cy="2197228"/>
            <a:chOff x="3183178" y="3497672"/>
            <a:chExt cx="3375023" cy="2197228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ED7E394-10D3-4889-93D0-EADA9B35EBEA}"/>
                </a:ext>
              </a:extLst>
            </p:cNvPr>
            <p:cNvCxnSpPr>
              <a:cxnSpLocks/>
              <a:stCxn id="76" idx="3"/>
              <a:endCxn id="116" idx="7"/>
            </p:cNvCxnSpPr>
            <p:nvPr/>
          </p:nvCxnSpPr>
          <p:spPr>
            <a:xfrm>
              <a:off x="3183178" y="3497672"/>
              <a:ext cx="1905929" cy="936590"/>
            </a:xfrm>
            <a:prstGeom prst="line">
              <a:avLst/>
            </a:prstGeom>
            <a:ln w="50800" cap="flat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08322DD1-EC46-4FF9-A0F8-9279CAE5C43E}"/>
                </a:ext>
              </a:extLst>
            </p:cNvPr>
            <p:cNvSpPr txBox="1"/>
            <p:nvPr/>
          </p:nvSpPr>
          <p:spPr>
            <a:xfrm rot="1598045">
              <a:off x="3415789" y="3905255"/>
              <a:ext cx="12266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000" dirty="0">
                  <a:solidFill>
                    <a:schemeClr val="bg2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Task Management</a:t>
              </a: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E4D95D65-FC9C-4769-9250-5B7241FF698F}"/>
                </a:ext>
              </a:extLst>
            </p:cNvPr>
            <p:cNvSpPr/>
            <p:nvPr/>
          </p:nvSpPr>
          <p:spPr>
            <a:xfrm rot="1355708">
              <a:off x="3962850" y="3592932"/>
              <a:ext cx="319555" cy="311404"/>
            </a:xfrm>
            <a:prstGeom prst="ellipse">
              <a:avLst/>
            </a:prstGeom>
            <a:solidFill>
              <a:srgbClr val="3DA7DC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36983E56-5CAD-4C58-AF98-3B08AC69CC95}"/>
                </a:ext>
              </a:extLst>
            </p:cNvPr>
            <p:cNvGrpSpPr/>
            <p:nvPr/>
          </p:nvGrpSpPr>
          <p:grpSpPr>
            <a:xfrm>
              <a:off x="4915364" y="4124624"/>
              <a:ext cx="1642837" cy="1570276"/>
              <a:chOff x="3899506" y="996338"/>
              <a:chExt cx="1311472" cy="1279128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1BB88738-0FBC-45FE-AABC-D76FBACB2107}"/>
                  </a:ext>
                </a:extLst>
              </p:cNvPr>
              <p:cNvGrpSpPr/>
              <p:nvPr/>
            </p:nvGrpSpPr>
            <p:grpSpPr>
              <a:xfrm>
                <a:off x="3899506" y="996338"/>
                <a:ext cx="1311472" cy="1279128"/>
                <a:chOff x="4188234" y="1573714"/>
                <a:chExt cx="2941437" cy="2941435"/>
              </a:xfrm>
            </p:grpSpPr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6DF4E988-3FA6-4939-AB5C-FC1B53EE5A83}"/>
                    </a:ext>
                  </a:extLst>
                </p:cNvPr>
                <p:cNvSpPr/>
                <p:nvPr/>
              </p:nvSpPr>
              <p:spPr>
                <a:xfrm rot="5989574">
                  <a:off x="4370634" y="2113335"/>
                  <a:ext cx="2060995" cy="211739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DF1F2"/>
                    </a:gs>
                    <a:gs pos="50000">
                      <a:srgbClr val="EFF3F4"/>
                    </a:gs>
                    <a:gs pos="100000">
                      <a:srgbClr val="F2F6F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  <a:effectLst>
                  <a:outerShdw blurRad="457200" dist="38100" dir="8100000" sx="127000" sy="127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4864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9728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4592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19456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74320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29184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84048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38912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4400">
                    <a:defRPr/>
                  </a:pPr>
                  <a:endParaRPr lang="en-US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B074BAC8-AAEA-49EE-81F7-60FEDDA45EAB}"/>
                    </a:ext>
                  </a:extLst>
                </p:cNvPr>
                <p:cNvGrpSpPr/>
                <p:nvPr/>
              </p:nvGrpSpPr>
              <p:grpSpPr>
                <a:xfrm rot="15754708">
                  <a:off x="4188235" y="1573713"/>
                  <a:ext cx="2941435" cy="2941437"/>
                  <a:chOff x="1562101" y="209332"/>
                  <a:chExt cx="4851400" cy="4851400"/>
                </a:xfrm>
                <a:effectLst/>
              </p:grpSpPr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8DA43B2E-03D8-416B-959F-116E9C359393}"/>
                      </a:ext>
                    </a:extLst>
                  </p:cNvPr>
                  <p:cNvSpPr/>
                  <p:nvPr/>
                </p:nvSpPr>
                <p:spPr>
                  <a:xfrm>
                    <a:off x="1562101" y="209332"/>
                    <a:ext cx="4851400" cy="4851400"/>
                  </a:xfrm>
                  <a:prstGeom prst="ellipse">
                    <a:avLst/>
                  </a:prstGeom>
                  <a:gradFill flip="none" rotWithShape="1">
                    <a:gsLst>
                      <a:gs pos="78000">
                        <a:srgbClr val="FDFEFF"/>
                      </a:gs>
                      <a:gs pos="49000">
                        <a:srgbClr val="DDDDDE"/>
                      </a:gs>
                      <a:gs pos="24000">
                        <a:schemeClr val="bg1">
                          <a:lumMod val="6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486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972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459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19456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74320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2918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8404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3891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400">
                      <a:defRPr/>
                    </a:pPr>
                    <a:endParaRPr lang="en-US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886F39EC-3E6E-48F8-861C-26406E3BADCA}"/>
                      </a:ext>
                    </a:extLst>
                  </p:cNvPr>
                  <p:cNvSpPr/>
                  <p:nvPr/>
                </p:nvSpPr>
                <p:spPr>
                  <a:xfrm>
                    <a:off x="1651767" y="322824"/>
                    <a:ext cx="4663441" cy="466344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EDF1F2"/>
                      </a:gs>
                      <a:gs pos="50000">
                        <a:srgbClr val="EFF3F4"/>
                      </a:gs>
                      <a:gs pos="100000">
                        <a:srgbClr val="F2F6F7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486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972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459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19456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74320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2918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8404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3891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400">
                      <a:defRPr/>
                    </a:pPr>
                    <a:endParaRPr lang="en-US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0653CD47-FAA7-4BA6-8A57-5138D169733A}"/>
                    </a:ext>
                  </a:extLst>
                </p:cNvPr>
                <p:cNvGrpSpPr/>
                <p:nvPr/>
              </p:nvGrpSpPr>
              <p:grpSpPr>
                <a:xfrm rot="15754708">
                  <a:off x="4573360" y="1958838"/>
                  <a:ext cx="2171184" cy="2171186"/>
                  <a:chOff x="1562101" y="209332"/>
                  <a:chExt cx="4851400" cy="4851400"/>
                </a:xfrm>
                <a:effectLst>
                  <a:outerShdw blurRad="241300" dist="38100" dir="8520000" sx="104000" sy="104000" algn="tr" rotWithShape="0">
                    <a:prstClr val="black">
                      <a:alpha val="34000"/>
                    </a:prstClr>
                  </a:outerShdw>
                </a:effectLst>
              </p:grpSpPr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D66B2DA1-9A63-4F7C-BF5F-E59039CF8202}"/>
                      </a:ext>
                    </a:extLst>
                  </p:cNvPr>
                  <p:cNvSpPr/>
                  <p:nvPr/>
                </p:nvSpPr>
                <p:spPr>
                  <a:xfrm>
                    <a:off x="1562101" y="209332"/>
                    <a:ext cx="4851400" cy="48514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486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972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459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19456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74320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2918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8404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3891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400">
                      <a:defRPr/>
                    </a:pPr>
                    <a:endParaRPr lang="en-US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C4EE4927-FAF2-4658-92AF-ACB5A34D0680}"/>
                      </a:ext>
                    </a:extLst>
                  </p:cNvPr>
                  <p:cNvSpPr/>
                  <p:nvPr/>
                </p:nvSpPr>
                <p:spPr>
                  <a:xfrm>
                    <a:off x="1651767" y="322824"/>
                    <a:ext cx="4663441" cy="4663441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5486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0972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459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19456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74320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329184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84048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4389120" algn="l" defTabSz="1097280" rtl="0" eaLnBrk="1" latinLnBrk="0" hangingPunct="1">
                      <a:defRPr sz="216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400">
                      <a:defRPr/>
                    </a:pPr>
                    <a:endParaRPr lang="en-US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</p:grpSp>
          </p:grpSp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D8C7FB86-FD39-4728-9B7A-D50F2C7E1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0679" y="1373536"/>
                <a:ext cx="575813" cy="57581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589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54912C1-F68E-4964-8A37-2318A5FFD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2538"/>
            <a:ext cx="12192000" cy="537882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5BF555C-CE3E-4E95-A435-C2E54A989ADF}"/>
              </a:ext>
            </a:extLst>
          </p:cNvPr>
          <p:cNvGrpSpPr/>
          <p:nvPr/>
        </p:nvGrpSpPr>
        <p:grpSpPr>
          <a:xfrm>
            <a:off x="0" y="6406346"/>
            <a:ext cx="12192000" cy="479380"/>
            <a:chOff x="0" y="6406346"/>
            <a:chExt cx="12192000" cy="4793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9C9068F-F9C7-4958-B167-518AB4042B19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0" y="6406346"/>
              <a:ext cx="12192000" cy="451654"/>
              <a:chOff x="0" y="6406346"/>
              <a:chExt cx="12192000" cy="45165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34DF895-DF38-46F6-8082-90503085DCFE}"/>
                  </a:ext>
                </a:extLst>
              </p:cNvPr>
              <p:cNvSpPr/>
              <p:nvPr/>
            </p:nvSpPr>
            <p:spPr>
              <a:xfrm>
                <a:off x="0" y="6470710"/>
                <a:ext cx="12192000" cy="387290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E55EB3-93A9-4013-99AD-F05FF2D49C63}"/>
                  </a:ext>
                </a:extLst>
              </p:cNvPr>
              <p:cNvSpPr txBox="1"/>
              <p:nvPr/>
            </p:nvSpPr>
            <p:spPr>
              <a:xfrm>
                <a:off x="481234" y="6453563"/>
                <a:ext cx="10900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200" b="1" dirty="0">
                    <a:solidFill>
                      <a:srgbClr val="FFC000"/>
                    </a:solidFill>
                  </a:rPr>
                  <a:t>Wagner Alves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699792-08B2-485A-9CB0-DC6145F4374A}"/>
                  </a:ext>
                </a:extLst>
              </p:cNvPr>
              <p:cNvSpPr txBox="1"/>
              <p:nvPr/>
            </p:nvSpPr>
            <p:spPr>
              <a:xfrm>
                <a:off x="481234" y="6589579"/>
                <a:ext cx="191270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050" dirty="0">
                    <a:solidFill>
                      <a:schemeClr val="bg1"/>
                    </a:solidFill>
                  </a:rPr>
                  <a:t>br.wagner.alves@outlook.com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54B21F-B50B-472D-A0CA-15CA8C344E77}"/>
                  </a:ext>
                </a:extLst>
              </p:cNvPr>
              <p:cNvSpPr txBox="1"/>
              <p:nvPr/>
            </p:nvSpPr>
            <p:spPr>
              <a:xfrm>
                <a:off x="10471874" y="6439538"/>
                <a:ext cx="17109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2018 Azure Boot Camp 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91CCB0-5CA7-4F56-A319-809A4F154DCA}"/>
                  </a:ext>
                </a:extLst>
              </p:cNvPr>
              <p:cNvSpPr txBox="1"/>
              <p:nvPr/>
            </p:nvSpPr>
            <p:spPr>
              <a:xfrm>
                <a:off x="10177676" y="6581231"/>
                <a:ext cx="201048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050" dirty="0">
                    <a:solidFill>
                      <a:schemeClr val="bg1"/>
                    </a:solidFill>
                  </a:rPr>
                  <a:t>www.azurebootcampdublin.com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AC5438-7451-416C-A797-525A505F9DCD}"/>
                  </a:ext>
                </a:extLst>
              </p:cNvPr>
              <p:cNvSpPr txBox="1"/>
              <p:nvPr/>
            </p:nvSpPr>
            <p:spPr>
              <a:xfrm>
                <a:off x="4846492" y="6544539"/>
                <a:ext cx="2678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100" dirty="0">
                    <a:solidFill>
                      <a:schemeClr val="bg1"/>
                    </a:solidFill>
                  </a:rPr>
                  <a:t>http://www.github.com/keyrox/azurequest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E39AD07-A212-4680-B1C0-213A13140DCA}"/>
                  </a:ext>
                </a:extLst>
              </p:cNvPr>
              <p:cNvSpPr/>
              <p:nvPr/>
            </p:nvSpPr>
            <p:spPr>
              <a:xfrm>
                <a:off x="0" y="6406346"/>
                <a:ext cx="12192000" cy="45719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3DD3C1A-9661-4930-ADBD-EAAA0DA49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1" y="6443024"/>
              <a:ext cx="442702" cy="442702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A9CB4BE-8B7C-48BA-BA53-755B5B814BEB}"/>
              </a:ext>
            </a:extLst>
          </p:cNvPr>
          <p:cNvSpPr txBox="1"/>
          <p:nvPr/>
        </p:nvSpPr>
        <p:spPr>
          <a:xfrm>
            <a:off x="508393" y="1340464"/>
            <a:ext cx="5755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6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&lt;Lets Design /&gt;</a:t>
            </a:r>
          </a:p>
        </p:txBody>
      </p:sp>
    </p:spTree>
    <p:extLst>
      <p:ext uri="{BB962C8B-B14F-4D97-AF65-F5344CB8AC3E}">
        <p14:creationId xmlns:p14="http://schemas.microsoft.com/office/powerpoint/2010/main" val="373130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E3EE70D6-E1AF-411B-B1BB-117150E83B94}"/>
              </a:ext>
            </a:extLst>
          </p:cNvPr>
          <p:cNvGrpSpPr/>
          <p:nvPr/>
        </p:nvGrpSpPr>
        <p:grpSpPr>
          <a:xfrm>
            <a:off x="120427" y="113512"/>
            <a:ext cx="11842703" cy="6104088"/>
            <a:chOff x="120427" y="113512"/>
            <a:chExt cx="11842703" cy="6104088"/>
          </a:xfrm>
          <a:solidFill>
            <a:schemeClr val="bg1">
              <a:alpha val="26000"/>
            </a:schemeClr>
          </a:solidFill>
        </p:grpSpPr>
        <p:sp>
          <p:nvSpPr>
            <p:cNvPr id="33" name="Freeform 110">
              <a:extLst>
                <a:ext uri="{FF2B5EF4-FFF2-40B4-BE49-F238E27FC236}">
                  <a16:creationId xmlns:a16="http://schemas.microsoft.com/office/drawing/2014/main" id="{14FB6319-4285-4A98-957C-8167C638EFA2}"/>
                </a:ext>
              </a:extLst>
            </p:cNvPr>
            <p:cNvSpPr/>
            <p:nvPr/>
          </p:nvSpPr>
          <p:spPr>
            <a:xfrm>
              <a:off x="120427" y="113512"/>
              <a:ext cx="2697057" cy="1417207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4" name="Freeform 111">
              <a:extLst>
                <a:ext uri="{FF2B5EF4-FFF2-40B4-BE49-F238E27FC236}">
                  <a16:creationId xmlns:a16="http://schemas.microsoft.com/office/drawing/2014/main" id="{9B3E948A-98CC-4643-9C45-0B21F0B8803F}"/>
                </a:ext>
              </a:extLst>
            </p:cNvPr>
            <p:cNvSpPr/>
            <p:nvPr/>
          </p:nvSpPr>
          <p:spPr>
            <a:xfrm>
              <a:off x="8552978" y="1116974"/>
              <a:ext cx="3410152" cy="1791913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5" name="Freeform 112">
              <a:extLst>
                <a:ext uri="{FF2B5EF4-FFF2-40B4-BE49-F238E27FC236}">
                  <a16:creationId xmlns:a16="http://schemas.microsoft.com/office/drawing/2014/main" id="{F9D00F6D-BB1B-4BE7-94DA-4D71202C2DE0}"/>
                </a:ext>
              </a:extLst>
            </p:cNvPr>
            <p:cNvSpPr/>
            <p:nvPr/>
          </p:nvSpPr>
          <p:spPr>
            <a:xfrm>
              <a:off x="3707724" y="3416459"/>
              <a:ext cx="1845545" cy="733714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6" name="Freeform 113">
              <a:extLst>
                <a:ext uri="{FF2B5EF4-FFF2-40B4-BE49-F238E27FC236}">
                  <a16:creationId xmlns:a16="http://schemas.microsoft.com/office/drawing/2014/main" id="{450E1502-3293-40AB-8741-1683CE5D7591}"/>
                </a:ext>
              </a:extLst>
            </p:cNvPr>
            <p:cNvSpPr/>
            <p:nvPr/>
          </p:nvSpPr>
          <p:spPr>
            <a:xfrm>
              <a:off x="334258" y="4890914"/>
              <a:ext cx="2524788" cy="1326686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7" name="Freeform 115">
              <a:extLst>
                <a:ext uri="{FF2B5EF4-FFF2-40B4-BE49-F238E27FC236}">
                  <a16:creationId xmlns:a16="http://schemas.microsoft.com/office/drawing/2014/main" id="{AE903405-9159-457B-A9A9-41A79CDC07C5}"/>
                </a:ext>
              </a:extLst>
            </p:cNvPr>
            <p:cNvSpPr/>
            <p:nvPr/>
          </p:nvSpPr>
          <p:spPr>
            <a:xfrm>
              <a:off x="8593298" y="4325412"/>
              <a:ext cx="2043693" cy="1073888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8" name="Freeform 114">
              <a:extLst>
                <a:ext uri="{FF2B5EF4-FFF2-40B4-BE49-F238E27FC236}">
                  <a16:creationId xmlns:a16="http://schemas.microsoft.com/office/drawing/2014/main" id="{EB75BF33-3C8C-48DA-A4CA-C2ED24DB8870}"/>
                </a:ext>
              </a:extLst>
            </p:cNvPr>
            <p:cNvSpPr/>
            <p:nvPr/>
          </p:nvSpPr>
          <p:spPr>
            <a:xfrm>
              <a:off x="6510327" y="2373639"/>
              <a:ext cx="1501100" cy="788774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9" name="Freeform 116">
              <a:extLst>
                <a:ext uri="{FF2B5EF4-FFF2-40B4-BE49-F238E27FC236}">
                  <a16:creationId xmlns:a16="http://schemas.microsoft.com/office/drawing/2014/main" id="{EE275EF5-435E-4B26-8FC7-01A0C56B9563}"/>
                </a:ext>
              </a:extLst>
            </p:cNvPr>
            <p:cNvSpPr/>
            <p:nvPr/>
          </p:nvSpPr>
          <p:spPr>
            <a:xfrm>
              <a:off x="7951893" y="173177"/>
              <a:ext cx="1783101" cy="936956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0" name="Freeform 117">
              <a:extLst>
                <a:ext uri="{FF2B5EF4-FFF2-40B4-BE49-F238E27FC236}">
                  <a16:creationId xmlns:a16="http://schemas.microsoft.com/office/drawing/2014/main" id="{E8B857B2-13EA-47C6-9B85-4525C31F0838}"/>
                </a:ext>
              </a:extLst>
            </p:cNvPr>
            <p:cNvSpPr/>
            <p:nvPr/>
          </p:nvSpPr>
          <p:spPr>
            <a:xfrm>
              <a:off x="5233616" y="4626948"/>
              <a:ext cx="2697057" cy="1417207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2CFF2B-46D0-479E-AB62-E41D1326E4ED}"/>
              </a:ext>
            </a:extLst>
          </p:cNvPr>
          <p:cNvGrpSpPr/>
          <p:nvPr/>
        </p:nvGrpSpPr>
        <p:grpSpPr>
          <a:xfrm>
            <a:off x="0" y="6406346"/>
            <a:ext cx="12192000" cy="479380"/>
            <a:chOff x="0" y="6406346"/>
            <a:chExt cx="12192000" cy="47938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60CD9E4-34C0-42FB-BA67-281B2354315B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0" y="6406346"/>
              <a:ext cx="12192000" cy="451654"/>
              <a:chOff x="0" y="6406346"/>
              <a:chExt cx="12192000" cy="4516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381D674-42B3-4E82-B344-41BECB6F6A5C}"/>
                  </a:ext>
                </a:extLst>
              </p:cNvPr>
              <p:cNvSpPr/>
              <p:nvPr/>
            </p:nvSpPr>
            <p:spPr>
              <a:xfrm>
                <a:off x="0" y="6470710"/>
                <a:ext cx="12192000" cy="387290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ED1D4F4-8CA9-42D4-9C8D-8CFB5BAA35AC}"/>
                  </a:ext>
                </a:extLst>
              </p:cNvPr>
              <p:cNvSpPr txBox="1"/>
              <p:nvPr/>
            </p:nvSpPr>
            <p:spPr>
              <a:xfrm>
                <a:off x="481234" y="6453563"/>
                <a:ext cx="10900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200" b="1" dirty="0">
                    <a:solidFill>
                      <a:srgbClr val="FFC000"/>
                    </a:solidFill>
                  </a:rPr>
                  <a:t>Wagner Alves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0079946-88DD-4500-BF3F-B33FF7C61F3F}"/>
                  </a:ext>
                </a:extLst>
              </p:cNvPr>
              <p:cNvSpPr txBox="1"/>
              <p:nvPr/>
            </p:nvSpPr>
            <p:spPr>
              <a:xfrm>
                <a:off x="481234" y="6589579"/>
                <a:ext cx="191270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050" dirty="0">
                    <a:solidFill>
                      <a:schemeClr val="bg1"/>
                    </a:solidFill>
                  </a:rPr>
                  <a:t>br.wagner.alves@outlook.com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C501418-A240-4B08-A557-822560EE2F20}"/>
                  </a:ext>
                </a:extLst>
              </p:cNvPr>
              <p:cNvSpPr txBox="1"/>
              <p:nvPr/>
            </p:nvSpPr>
            <p:spPr>
              <a:xfrm>
                <a:off x="10471874" y="6439538"/>
                <a:ext cx="17109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2018 Azure Boot Camp 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A75B31-1DAA-4EA8-87C8-99B65F091554}"/>
                  </a:ext>
                </a:extLst>
              </p:cNvPr>
              <p:cNvSpPr txBox="1"/>
              <p:nvPr/>
            </p:nvSpPr>
            <p:spPr>
              <a:xfrm>
                <a:off x="10177676" y="6581231"/>
                <a:ext cx="201048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050" dirty="0">
                    <a:solidFill>
                      <a:schemeClr val="bg1"/>
                    </a:solidFill>
                  </a:rPr>
                  <a:t>www.azurebootcampdublin.com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D2BB562-1684-442A-B043-58DD1E2B7C87}"/>
                  </a:ext>
                </a:extLst>
              </p:cNvPr>
              <p:cNvSpPr txBox="1"/>
              <p:nvPr/>
            </p:nvSpPr>
            <p:spPr>
              <a:xfrm>
                <a:off x="4846492" y="6544539"/>
                <a:ext cx="2678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100" dirty="0">
                    <a:solidFill>
                      <a:schemeClr val="bg1"/>
                    </a:solidFill>
                  </a:rPr>
                  <a:t>http://www.github.com/keyrox/azurequest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D7DA01F-AFFE-4F0E-BA70-66E8668E82B0}"/>
                  </a:ext>
                </a:extLst>
              </p:cNvPr>
              <p:cNvSpPr/>
              <p:nvPr/>
            </p:nvSpPr>
            <p:spPr>
              <a:xfrm>
                <a:off x="0" y="6406346"/>
                <a:ext cx="12192000" cy="45719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</p:grp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2D6DE03-3247-4ED5-9E93-FE3878353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1" y="6443024"/>
              <a:ext cx="442702" cy="442702"/>
            </a:xfrm>
            <a:prstGeom prst="rect">
              <a:avLst/>
            </a:prstGeom>
          </p:spPr>
        </p:pic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7C74430C-CAF6-41DF-B8E9-BB3B91EC6876}"/>
              </a:ext>
            </a:extLst>
          </p:cNvPr>
          <p:cNvSpPr/>
          <p:nvPr/>
        </p:nvSpPr>
        <p:spPr>
          <a:xfrm>
            <a:off x="3045611" y="190284"/>
            <a:ext cx="2704250" cy="2704250"/>
          </a:xfrm>
          <a:prstGeom prst="ellipse">
            <a:avLst/>
          </a:prstGeom>
          <a:gradFill flip="none" rotWithShape="1">
            <a:gsLst>
              <a:gs pos="0">
                <a:srgbClr val="F15A23"/>
              </a:gs>
              <a:gs pos="35000">
                <a:srgbClr val="F78320"/>
              </a:gs>
              <a:gs pos="100000">
                <a:srgbClr val="FFE400"/>
              </a:gs>
              <a:gs pos="77000">
                <a:srgbClr val="FFE400">
                  <a:lumMod val="100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685800" dist="342900" dir="264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3266"/>
            <a:endParaRPr lang="en-US" sz="9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51F6D2-EE9B-4B74-B304-0E97C6E1143D}"/>
              </a:ext>
            </a:extLst>
          </p:cNvPr>
          <p:cNvSpPr txBox="1"/>
          <p:nvPr/>
        </p:nvSpPr>
        <p:spPr>
          <a:xfrm>
            <a:off x="3515963" y="1619954"/>
            <a:ext cx="1633817" cy="90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3266"/>
            <a:r>
              <a:rPr lang="en-US" sz="1051" dirty="0">
                <a:solidFill>
                  <a:prstClr val="white">
                    <a:alpha val="66000"/>
                  </a:prstClr>
                </a:solidFill>
                <a:latin typeface="Calibri" panose="020F0502020204030204"/>
              </a:rPr>
              <a:t>Web Applications must be monitored for performance evaluation, availability and exception tracking.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5B42D7A-1B12-4629-B8F0-E42082751ECE}"/>
              </a:ext>
            </a:extLst>
          </p:cNvPr>
          <p:cNvSpPr/>
          <p:nvPr/>
        </p:nvSpPr>
        <p:spPr>
          <a:xfrm>
            <a:off x="6477725" y="190249"/>
            <a:ext cx="2704250" cy="2704250"/>
          </a:xfrm>
          <a:prstGeom prst="ellipse">
            <a:avLst/>
          </a:prstGeom>
          <a:gradFill flip="none" rotWithShape="1">
            <a:gsLst>
              <a:gs pos="0">
                <a:srgbClr val="AD2B92"/>
              </a:gs>
              <a:gs pos="35000">
                <a:srgbClr val="C64597"/>
              </a:gs>
              <a:gs pos="100000">
                <a:srgbClr val="EC69A7"/>
              </a:gs>
              <a:gs pos="77000">
                <a:srgbClr val="DD59A2"/>
              </a:gs>
            </a:gsLst>
            <a:lin ang="18900000" scaled="1"/>
            <a:tileRect/>
          </a:gradFill>
          <a:ln>
            <a:noFill/>
          </a:ln>
          <a:effectLst>
            <a:outerShdw blurRad="685800" dist="342900" dir="264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3266"/>
            <a:endParaRPr lang="en-US" sz="9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D56508F-6B31-44CA-A5EF-C4E1D37DEB03}"/>
              </a:ext>
            </a:extLst>
          </p:cNvPr>
          <p:cNvSpPr/>
          <p:nvPr/>
        </p:nvSpPr>
        <p:spPr>
          <a:xfrm>
            <a:off x="7052400" y="1271099"/>
            <a:ext cx="1606856" cy="392809"/>
          </a:xfrm>
          <a:prstGeom prst="rect">
            <a:avLst/>
          </a:prstGeom>
          <a:noFill/>
        </p:spPr>
        <p:txBody>
          <a:bodyPr wrap="square" lIns="68652" tIns="34326" rIns="68652" bIns="34326">
            <a:spAutoFit/>
          </a:bodyPr>
          <a:lstStyle/>
          <a:p>
            <a:pPr algn="ctr" defTabSz="343266"/>
            <a:r>
              <a:rPr lang="en-US" sz="2102" dirty="0">
                <a:ln w="0"/>
                <a:solidFill>
                  <a:prstClr val="white">
                    <a:alpha val="80000"/>
                  </a:prstClr>
                </a:solidFill>
                <a:latin typeface="Gloucester MT Extra Condensed" panose="02030808020601010101" pitchFamily="18" charset="0"/>
              </a:rPr>
              <a:t>DATASOURCES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AABCD2-542B-4A0A-9555-10B771ED7B12}"/>
              </a:ext>
            </a:extLst>
          </p:cNvPr>
          <p:cNvSpPr txBox="1"/>
          <p:nvPr/>
        </p:nvSpPr>
        <p:spPr>
          <a:xfrm>
            <a:off x="7002744" y="1550057"/>
            <a:ext cx="1742811" cy="739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3266"/>
            <a:r>
              <a:rPr lang="en-US" sz="1051" dirty="0">
                <a:solidFill>
                  <a:prstClr val="white">
                    <a:alpha val="66000"/>
                  </a:prstClr>
                </a:solidFill>
                <a:latin typeface="Calibri" panose="020F0502020204030204"/>
              </a:rPr>
              <a:t>Data sources must be monitored for performance, availability, resilience and quota.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C41BC2B-FD7A-4742-99D4-3BF444EE8A10}"/>
              </a:ext>
            </a:extLst>
          </p:cNvPr>
          <p:cNvSpPr/>
          <p:nvPr/>
        </p:nvSpPr>
        <p:spPr>
          <a:xfrm>
            <a:off x="3045610" y="3558317"/>
            <a:ext cx="2704250" cy="2704250"/>
          </a:xfrm>
          <a:prstGeom prst="ellipse">
            <a:avLst/>
          </a:prstGeom>
          <a:gradFill flip="none" rotWithShape="1">
            <a:gsLst>
              <a:gs pos="0">
                <a:srgbClr val="96BA30"/>
              </a:gs>
              <a:gs pos="35000">
                <a:srgbClr val="C2D845"/>
              </a:gs>
              <a:gs pos="100000">
                <a:srgbClr val="ECE712"/>
              </a:gs>
              <a:gs pos="77000">
                <a:srgbClr val="D9E030"/>
              </a:gs>
            </a:gsLst>
            <a:lin ang="8100000" scaled="1"/>
            <a:tileRect/>
          </a:gradFill>
          <a:ln>
            <a:noFill/>
          </a:ln>
          <a:effectLst>
            <a:outerShdw blurRad="685800" dist="342900" dir="264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3266"/>
            <a:endParaRPr lang="en-US" sz="9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0E25FAD-EC45-412C-9295-B001BB8C4863}"/>
              </a:ext>
            </a:extLst>
          </p:cNvPr>
          <p:cNvSpPr/>
          <p:nvPr/>
        </p:nvSpPr>
        <p:spPr>
          <a:xfrm>
            <a:off x="3478920" y="4684960"/>
            <a:ext cx="1699091" cy="392809"/>
          </a:xfrm>
          <a:prstGeom prst="rect">
            <a:avLst/>
          </a:prstGeom>
          <a:noFill/>
        </p:spPr>
        <p:txBody>
          <a:bodyPr wrap="square" lIns="68652" tIns="34326" rIns="68652" bIns="34326">
            <a:spAutoFit/>
          </a:bodyPr>
          <a:lstStyle/>
          <a:p>
            <a:pPr algn="ctr" defTabSz="343266"/>
            <a:r>
              <a:rPr lang="en-US" sz="2102" dirty="0">
                <a:ln w="0"/>
                <a:solidFill>
                  <a:prstClr val="white">
                    <a:alpha val="80000"/>
                  </a:prstClr>
                </a:solidFill>
                <a:latin typeface="Gloucester MT Extra Condensed" panose="02030808020601010101" pitchFamily="18" charset="0"/>
              </a:rPr>
              <a:t>WEB SERVICES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72BB6A-52E7-41F9-8873-1E18B32AC6E7}"/>
              </a:ext>
            </a:extLst>
          </p:cNvPr>
          <p:cNvSpPr txBox="1"/>
          <p:nvPr/>
        </p:nvSpPr>
        <p:spPr>
          <a:xfrm>
            <a:off x="3635283" y="4982584"/>
            <a:ext cx="1502623" cy="90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3266"/>
            <a:r>
              <a:rPr lang="en-US" sz="1051" dirty="0">
                <a:solidFill>
                  <a:prstClr val="white">
                    <a:alpha val="66000"/>
                  </a:prstClr>
                </a:solidFill>
                <a:latin typeface="Calibri" panose="020F0502020204030204"/>
              </a:rPr>
              <a:t>Web Applications must be monitored for performance evaluation, availability and exception tracking.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66618AD-026A-4BDF-BFD2-99DCB03E6870}"/>
              </a:ext>
            </a:extLst>
          </p:cNvPr>
          <p:cNvSpPr/>
          <p:nvPr/>
        </p:nvSpPr>
        <p:spPr>
          <a:xfrm>
            <a:off x="6477725" y="3558282"/>
            <a:ext cx="2704250" cy="2704250"/>
          </a:xfrm>
          <a:prstGeom prst="ellipse">
            <a:avLst/>
          </a:prstGeom>
          <a:gradFill flip="none" rotWithShape="1">
            <a:gsLst>
              <a:gs pos="0">
                <a:srgbClr val="0090C5"/>
              </a:gs>
              <a:gs pos="35000">
                <a:srgbClr val="3DA5BA"/>
              </a:gs>
              <a:gs pos="91000">
                <a:srgbClr val="9CCF9F"/>
              </a:gs>
              <a:gs pos="69000">
                <a:srgbClr val="87C3A7"/>
              </a:gs>
            </a:gsLst>
            <a:lin ang="2700000" scaled="1"/>
            <a:tileRect/>
          </a:gradFill>
          <a:ln>
            <a:noFill/>
          </a:ln>
          <a:effectLst>
            <a:outerShdw blurRad="685800" dist="342900" dir="264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3266"/>
            <a:endParaRPr lang="en-US" sz="9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3BBACDB-46CD-4089-9033-9952A39A5044}"/>
              </a:ext>
            </a:extLst>
          </p:cNvPr>
          <p:cNvSpPr/>
          <p:nvPr/>
        </p:nvSpPr>
        <p:spPr>
          <a:xfrm>
            <a:off x="6735337" y="4835451"/>
            <a:ext cx="2252546" cy="392809"/>
          </a:xfrm>
          <a:prstGeom prst="rect">
            <a:avLst/>
          </a:prstGeom>
          <a:noFill/>
        </p:spPr>
        <p:txBody>
          <a:bodyPr wrap="square" lIns="68652" tIns="34326" rIns="68652" bIns="34326">
            <a:spAutoFit/>
          </a:bodyPr>
          <a:lstStyle/>
          <a:p>
            <a:pPr algn="ctr" defTabSz="343266"/>
            <a:r>
              <a:rPr lang="en-US" sz="2102" dirty="0">
                <a:ln w="0"/>
                <a:solidFill>
                  <a:prstClr val="white">
                    <a:alpha val="80000"/>
                  </a:prstClr>
                </a:solidFill>
                <a:latin typeface="Gloucester MT Extra Condensed" panose="02030808020601010101" pitchFamily="18" charset="0"/>
              </a:rPr>
              <a:t>SERVICE INTEGRATIONS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D3D490B-11BD-4A43-9FE1-29F9E007EF11}"/>
              </a:ext>
            </a:extLst>
          </p:cNvPr>
          <p:cNvSpPr txBox="1"/>
          <p:nvPr/>
        </p:nvSpPr>
        <p:spPr>
          <a:xfrm>
            <a:off x="6888979" y="5137215"/>
            <a:ext cx="1959486" cy="739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3266"/>
            <a:r>
              <a:rPr lang="en-US" sz="1051" dirty="0">
                <a:solidFill>
                  <a:prstClr val="white">
                    <a:alpha val="66000"/>
                  </a:prstClr>
                </a:solidFill>
                <a:latin typeface="Calibri" panose="020F0502020204030204"/>
              </a:rPr>
              <a:t>External integrations must be monitored for availability, performance, resilience and quota.</a:t>
            </a: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1BE6A12C-BC23-445A-B8EF-7070E8AD7B5C}"/>
              </a:ext>
            </a:extLst>
          </p:cNvPr>
          <p:cNvSpPr/>
          <p:nvPr/>
        </p:nvSpPr>
        <p:spPr>
          <a:xfrm>
            <a:off x="4778634" y="1850647"/>
            <a:ext cx="2704250" cy="2704250"/>
          </a:xfrm>
          <a:custGeom>
            <a:avLst/>
            <a:gdLst>
              <a:gd name="connsiteX0" fmla="*/ 2165230 w 4330460"/>
              <a:gd name="connsiteY0" fmla="*/ 0 h 4330460"/>
              <a:gd name="connsiteX1" fmla="*/ 3375831 w 4330460"/>
              <a:gd name="connsiteY1" fmla="*/ 369787 h 4330460"/>
              <a:gd name="connsiteX2" fmla="*/ 3480024 w 4330460"/>
              <a:gd name="connsiteY2" fmla="*/ 447701 h 4330460"/>
              <a:gd name="connsiteX3" fmla="*/ 4007991 w 4330460"/>
              <a:gd name="connsiteY3" fmla="*/ 338556 h 4330460"/>
              <a:gd name="connsiteX4" fmla="*/ 3952189 w 4330460"/>
              <a:gd name="connsiteY4" fmla="*/ 943284 h 4330460"/>
              <a:gd name="connsiteX5" fmla="*/ 3960673 w 4330460"/>
              <a:gd name="connsiteY5" fmla="*/ 954629 h 4330460"/>
              <a:gd name="connsiteX6" fmla="*/ 4330460 w 4330460"/>
              <a:gd name="connsiteY6" fmla="*/ 2165230 h 4330460"/>
              <a:gd name="connsiteX7" fmla="*/ 3960673 w 4330460"/>
              <a:gd name="connsiteY7" fmla="*/ 3375831 h 4330460"/>
              <a:gd name="connsiteX8" fmla="*/ 3907287 w 4330460"/>
              <a:gd name="connsiteY8" fmla="*/ 3447223 h 4330460"/>
              <a:gd name="connsiteX9" fmla="*/ 3967255 w 4330460"/>
              <a:gd name="connsiteY9" fmla="*/ 3962058 h 4330460"/>
              <a:gd name="connsiteX10" fmla="*/ 3490046 w 4330460"/>
              <a:gd name="connsiteY10" fmla="*/ 3875265 h 4330460"/>
              <a:gd name="connsiteX11" fmla="*/ 3375831 w 4330460"/>
              <a:gd name="connsiteY11" fmla="*/ 3960673 h 4330460"/>
              <a:gd name="connsiteX12" fmla="*/ 2165230 w 4330460"/>
              <a:gd name="connsiteY12" fmla="*/ 4330460 h 4330460"/>
              <a:gd name="connsiteX13" fmla="*/ 954629 w 4330460"/>
              <a:gd name="connsiteY13" fmla="*/ 3960673 h 4330460"/>
              <a:gd name="connsiteX14" fmla="*/ 874357 w 4330460"/>
              <a:gd name="connsiteY14" fmla="*/ 3900647 h 4330460"/>
              <a:gd name="connsiteX15" fmla="*/ 366402 w 4330460"/>
              <a:gd name="connsiteY15" fmla="*/ 3991705 h 4330460"/>
              <a:gd name="connsiteX16" fmla="*/ 430116 w 4330460"/>
              <a:gd name="connsiteY16" fmla="*/ 3456508 h 4330460"/>
              <a:gd name="connsiteX17" fmla="*/ 369787 w 4330460"/>
              <a:gd name="connsiteY17" fmla="*/ 3375831 h 4330460"/>
              <a:gd name="connsiteX18" fmla="*/ 0 w 4330460"/>
              <a:gd name="connsiteY18" fmla="*/ 2165230 h 4330460"/>
              <a:gd name="connsiteX19" fmla="*/ 369787 w 4330460"/>
              <a:gd name="connsiteY19" fmla="*/ 954629 h 4330460"/>
              <a:gd name="connsiteX20" fmla="*/ 459846 w 4330460"/>
              <a:gd name="connsiteY20" fmla="*/ 834195 h 4330460"/>
              <a:gd name="connsiteX21" fmla="*/ 403624 w 4330460"/>
              <a:gd name="connsiteY21" fmla="*/ 224905 h 4330460"/>
              <a:gd name="connsiteX22" fmla="*/ 992670 w 4330460"/>
              <a:gd name="connsiteY22" fmla="*/ 346677 h 4330460"/>
              <a:gd name="connsiteX23" fmla="*/ 1133153 w 4330460"/>
              <a:gd name="connsiteY23" fmla="*/ 261332 h 4330460"/>
              <a:gd name="connsiteX24" fmla="*/ 2165230 w 4330460"/>
              <a:gd name="connsiteY24" fmla="*/ 0 h 433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30460" h="4330460">
                <a:moveTo>
                  <a:pt x="2165230" y="0"/>
                </a:moveTo>
                <a:cubicBezTo>
                  <a:pt x="2613664" y="0"/>
                  <a:pt x="3030258" y="136323"/>
                  <a:pt x="3375831" y="369787"/>
                </a:cubicBezTo>
                <a:lnTo>
                  <a:pt x="3480024" y="447701"/>
                </a:lnTo>
                <a:lnTo>
                  <a:pt x="4007991" y="338556"/>
                </a:lnTo>
                <a:lnTo>
                  <a:pt x="3952189" y="943284"/>
                </a:lnTo>
                <a:lnTo>
                  <a:pt x="3960673" y="954629"/>
                </a:lnTo>
                <a:cubicBezTo>
                  <a:pt x="4194138" y="1300202"/>
                  <a:pt x="4330460" y="1716796"/>
                  <a:pt x="4330460" y="2165230"/>
                </a:cubicBezTo>
                <a:cubicBezTo>
                  <a:pt x="4330460" y="2613664"/>
                  <a:pt x="4194138" y="3030258"/>
                  <a:pt x="3960673" y="3375831"/>
                </a:cubicBezTo>
                <a:lnTo>
                  <a:pt x="3907287" y="3447223"/>
                </a:lnTo>
                <a:lnTo>
                  <a:pt x="3967255" y="3962058"/>
                </a:lnTo>
                <a:lnTo>
                  <a:pt x="3490046" y="3875265"/>
                </a:lnTo>
                <a:lnTo>
                  <a:pt x="3375831" y="3960673"/>
                </a:lnTo>
                <a:cubicBezTo>
                  <a:pt x="3030258" y="4194138"/>
                  <a:pt x="2613664" y="4330460"/>
                  <a:pt x="2165230" y="4330460"/>
                </a:cubicBezTo>
                <a:cubicBezTo>
                  <a:pt x="1716796" y="4330460"/>
                  <a:pt x="1300202" y="4194138"/>
                  <a:pt x="954629" y="3960673"/>
                </a:cubicBezTo>
                <a:lnTo>
                  <a:pt x="874357" y="3900647"/>
                </a:lnTo>
                <a:lnTo>
                  <a:pt x="366402" y="3991705"/>
                </a:lnTo>
                <a:lnTo>
                  <a:pt x="430116" y="3456508"/>
                </a:lnTo>
                <a:lnTo>
                  <a:pt x="369787" y="3375831"/>
                </a:lnTo>
                <a:cubicBezTo>
                  <a:pt x="136323" y="3030258"/>
                  <a:pt x="0" y="2613664"/>
                  <a:pt x="0" y="2165230"/>
                </a:cubicBezTo>
                <a:cubicBezTo>
                  <a:pt x="0" y="1716796"/>
                  <a:pt x="136323" y="1300202"/>
                  <a:pt x="369787" y="954629"/>
                </a:cubicBezTo>
                <a:lnTo>
                  <a:pt x="459846" y="834195"/>
                </a:lnTo>
                <a:lnTo>
                  <a:pt x="403624" y="224905"/>
                </a:lnTo>
                <a:lnTo>
                  <a:pt x="992670" y="346677"/>
                </a:lnTo>
                <a:lnTo>
                  <a:pt x="1133153" y="261332"/>
                </a:lnTo>
                <a:cubicBezTo>
                  <a:pt x="1439951" y="94669"/>
                  <a:pt x="1791535" y="0"/>
                  <a:pt x="216523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ffectLst>
            <a:outerShdw blurRad="685800" dist="342900" dir="264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3266"/>
            <a:endParaRPr lang="en-US" sz="90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85D7253-54C7-4DEB-8025-895EF3EF298B}"/>
              </a:ext>
            </a:extLst>
          </p:cNvPr>
          <p:cNvSpPr/>
          <p:nvPr/>
        </p:nvSpPr>
        <p:spPr>
          <a:xfrm>
            <a:off x="5475248" y="2985588"/>
            <a:ext cx="1382751" cy="392809"/>
          </a:xfrm>
          <a:prstGeom prst="rect">
            <a:avLst/>
          </a:prstGeom>
          <a:noFill/>
        </p:spPr>
        <p:txBody>
          <a:bodyPr wrap="square" lIns="68652" tIns="34326" rIns="68652" bIns="34326">
            <a:spAutoFit/>
          </a:bodyPr>
          <a:lstStyle/>
          <a:p>
            <a:pPr algn="ctr" defTabSz="343266"/>
            <a:r>
              <a:rPr lang="en-US" sz="2102" dirty="0">
                <a:ln w="0"/>
                <a:solidFill>
                  <a:prstClr val="black">
                    <a:lumMod val="50000"/>
                    <a:lumOff val="50000"/>
                  </a:prstClr>
                </a:solidFill>
                <a:latin typeface="Gloucester MT Extra Condensed" panose="02030808020601010101" pitchFamily="18" charset="0"/>
              </a:rPr>
              <a:t>MONITORING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F32B2B-1ED6-40B3-A3A9-646841F8A0C3}"/>
              </a:ext>
            </a:extLst>
          </p:cNvPr>
          <p:cNvSpPr txBox="1"/>
          <p:nvPr/>
        </p:nvSpPr>
        <p:spPr>
          <a:xfrm>
            <a:off x="5382879" y="3364393"/>
            <a:ext cx="1619865" cy="739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3266"/>
            <a:r>
              <a:rPr lang="en-US" sz="1051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</a:rPr>
              <a:t>We need to have the ability to monitor and get insights of our environment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7C8A534B-9904-4254-A8C6-09C729498B2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509" y="2149847"/>
            <a:ext cx="780290" cy="78029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84A62EF-0A5A-4507-91A9-2AA0F3151D0F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943" y="671372"/>
            <a:ext cx="575813" cy="575813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2920486-BFB2-41C9-8B88-654353AB13CA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627" y="654020"/>
            <a:ext cx="579315" cy="579315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ACE3BD8E-AF66-4642-8EFD-31D48D42C2ED}"/>
              </a:ext>
            </a:extLst>
          </p:cNvPr>
          <p:cNvSpPr/>
          <p:nvPr/>
        </p:nvSpPr>
        <p:spPr>
          <a:xfrm>
            <a:off x="3478920" y="1312084"/>
            <a:ext cx="1736134" cy="392809"/>
          </a:xfrm>
          <a:prstGeom prst="rect">
            <a:avLst/>
          </a:prstGeom>
          <a:noFill/>
        </p:spPr>
        <p:txBody>
          <a:bodyPr wrap="square" lIns="68652" tIns="34326" rIns="68652" bIns="34326">
            <a:spAutoFit/>
          </a:bodyPr>
          <a:lstStyle/>
          <a:p>
            <a:pPr algn="ctr" defTabSz="343266"/>
            <a:r>
              <a:rPr lang="en-US" sz="2102" dirty="0">
                <a:ln w="0"/>
                <a:solidFill>
                  <a:prstClr val="white">
                    <a:alpha val="80000"/>
                  </a:prstClr>
                </a:solidFill>
                <a:latin typeface="Gloucester MT Extra Condensed" panose="02030808020601010101" pitchFamily="18" charset="0"/>
              </a:rPr>
              <a:t>WEB APPLICATIONS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64280725-2473-4CF7-ABF3-0D33C8DB98A3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28" y="4044115"/>
            <a:ext cx="575813" cy="57581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32ABDCE0-2AE6-44E8-A219-2B8639538F4C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260" y="4024367"/>
            <a:ext cx="739177" cy="73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8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"/>
                            </p:stCondLst>
                            <p:childTnLst>
                              <p:par>
                                <p:cTn id="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4" grpId="0"/>
      <p:bldP spid="65" grpId="0" animBg="1"/>
      <p:bldP spid="68" grpId="0"/>
      <p:bldP spid="69" grpId="0"/>
      <p:bldP spid="70" grpId="0" animBg="1"/>
      <p:bldP spid="73" grpId="0"/>
      <p:bldP spid="74" grpId="0"/>
      <p:bldP spid="75" grpId="0" animBg="1"/>
      <p:bldP spid="78" grpId="0"/>
      <p:bldP spid="79" grpId="0"/>
      <p:bldP spid="80" grpId="0" animBg="1"/>
      <p:bldP spid="81" grpId="0"/>
      <p:bldP spid="82" grpId="0"/>
      <p:bldP spid="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54912C1-F68E-4964-8A37-2318A5FFD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2538"/>
            <a:ext cx="12192000" cy="537882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5BF555C-CE3E-4E95-A435-C2E54A989ADF}"/>
              </a:ext>
            </a:extLst>
          </p:cNvPr>
          <p:cNvGrpSpPr/>
          <p:nvPr/>
        </p:nvGrpSpPr>
        <p:grpSpPr>
          <a:xfrm>
            <a:off x="0" y="6406346"/>
            <a:ext cx="12192000" cy="479380"/>
            <a:chOff x="0" y="6406346"/>
            <a:chExt cx="12192000" cy="4793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9C9068F-F9C7-4958-B167-518AB4042B19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0" y="6406346"/>
              <a:ext cx="12192000" cy="451654"/>
              <a:chOff x="0" y="6406346"/>
              <a:chExt cx="12192000" cy="45165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34DF895-DF38-46F6-8082-90503085DCFE}"/>
                  </a:ext>
                </a:extLst>
              </p:cNvPr>
              <p:cNvSpPr/>
              <p:nvPr/>
            </p:nvSpPr>
            <p:spPr>
              <a:xfrm>
                <a:off x="0" y="6470710"/>
                <a:ext cx="12192000" cy="387290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E55EB3-93A9-4013-99AD-F05FF2D49C63}"/>
                  </a:ext>
                </a:extLst>
              </p:cNvPr>
              <p:cNvSpPr txBox="1"/>
              <p:nvPr/>
            </p:nvSpPr>
            <p:spPr>
              <a:xfrm>
                <a:off x="481234" y="6453563"/>
                <a:ext cx="10900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200" b="1" dirty="0">
                    <a:solidFill>
                      <a:srgbClr val="FFC000"/>
                    </a:solidFill>
                  </a:rPr>
                  <a:t>Wagner Alves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699792-08B2-485A-9CB0-DC6145F4374A}"/>
                  </a:ext>
                </a:extLst>
              </p:cNvPr>
              <p:cNvSpPr txBox="1"/>
              <p:nvPr/>
            </p:nvSpPr>
            <p:spPr>
              <a:xfrm>
                <a:off x="481234" y="6589579"/>
                <a:ext cx="191270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050" dirty="0">
                    <a:solidFill>
                      <a:schemeClr val="bg1"/>
                    </a:solidFill>
                  </a:rPr>
                  <a:t>br.wagner.alves@outlook.com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54B21F-B50B-472D-A0CA-15CA8C344E77}"/>
                  </a:ext>
                </a:extLst>
              </p:cNvPr>
              <p:cNvSpPr txBox="1"/>
              <p:nvPr/>
            </p:nvSpPr>
            <p:spPr>
              <a:xfrm>
                <a:off x="10471874" y="6439538"/>
                <a:ext cx="17109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2018 Azure Boot Camp 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91CCB0-5CA7-4F56-A319-809A4F154DCA}"/>
                  </a:ext>
                </a:extLst>
              </p:cNvPr>
              <p:cNvSpPr txBox="1"/>
              <p:nvPr/>
            </p:nvSpPr>
            <p:spPr>
              <a:xfrm>
                <a:off x="10177676" y="6581231"/>
                <a:ext cx="201048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050" dirty="0">
                    <a:solidFill>
                      <a:schemeClr val="bg1"/>
                    </a:solidFill>
                  </a:rPr>
                  <a:t>www.azurebootcampdublin.com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AC5438-7451-416C-A797-525A505F9DCD}"/>
                  </a:ext>
                </a:extLst>
              </p:cNvPr>
              <p:cNvSpPr txBox="1"/>
              <p:nvPr/>
            </p:nvSpPr>
            <p:spPr>
              <a:xfrm>
                <a:off x="4846492" y="6544539"/>
                <a:ext cx="2678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100" dirty="0">
                    <a:solidFill>
                      <a:schemeClr val="bg1"/>
                    </a:solidFill>
                  </a:rPr>
                  <a:t>http://www.github.com/keyrox/azurequest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E39AD07-A212-4680-B1C0-213A13140DCA}"/>
                  </a:ext>
                </a:extLst>
              </p:cNvPr>
              <p:cNvSpPr/>
              <p:nvPr/>
            </p:nvSpPr>
            <p:spPr>
              <a:xfrm>
                <a:off x="0" y="6406346"/>
                <a:ext cx="12192000" cy="45719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3DD3C1A-9661-4930-ADBD-EAAA0DA49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1" y="6443024"/>
              <a:ext cx="442702" cy="442702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A9CB4BE-8B7C-48BA-BA53-755B5B814BEB}"/>
              </a:ext>
            </a:extLst>
          </p:cNvPr>
          <p:cNvSpPr txBox="1"/>
          <p:nvPr/>
        </p:nvSpPr>
        <p:spPr>
          <a:xfrm>
            <a:off x="508393" y="1340464"/>
            <a:ext cx="5755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6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&lt;Lets Design /&gt;</a:t>
            </a:r>
          </a:p>
        </p:txBody>
      </p:sp>
    </p:spTree>
    <p:extLst>
      <p:ext uri="{BB962C8B-B14F-4D97-AF65-F5344CB8AC3E}">
        <p14:creationId xmlns:p14="http://schemas.microsoft.com/office/powerpoint/2010/main" val="3647222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C0D26E-F86A-46E6-994A-002B0ECC232C}"/>
              </a:ext>
            </a:extLst>
          </p:cNvPr>
          <p:cNvGrpSpPr/>
          <p:nvPr/>
        </p:nvGrpSpPr>
        <p:grpSpPr>
          <a:xfrm>
            <a:off x="0" y="6406346"/>
            <a:ext cx="12192000" cy="479380"/>
            <a:chOff x="0" y="6406346"/>
            <a:chExt cx="12192000" cy="4793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4A17A59-166C-49D6-9B01-62E11C9593B0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0" y="6406346"/>
              <a:ext cx="12192000" cy="451654"/>
              <a:chOff x="0" y="6406346"/>
              <a:chExt cx="12192000" cy="45165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278B04-9A3B-4D45-8474-E19AC7E82122}"/>
                  </a:ext>
                </a:extLst>
              </p:cNvPr>
              <p:cNvSpPr/>
              <p:nvPr/>
            </p:nvSpPr>
            <p:spPr>
              <a:xfrm>
                <a:off x="0" y="6470710"/>
                <a:ext cx="12192000" cy="387290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F2B91C-09EF-4F83-BB04-6013E0CE2007}"/>
                  </a:ext>
                </a:extLst>
              </p:cNvPr>
              <p:cNvSpPr txBox="1"/>
              <p:nvPr/>
            </p:nvSpPr>
            <p:spPr>
              <a:xfrm>
                <a:off x="481234" y="6453563"/>
                <a:ext cx="10900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200" b="1" dirty="0">
                    <a:solidFill>
                      <a:srgbClr val="FFC000"/>
                    </a:solidFill>
                  </a:rPr>
                  <a:t>Wagner Alves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063E34-9140-496B-B629-FB390C210E51}"/>
                  </a:ext>
                </a:extLst>
              </p:cNvPr>
              <p:cNvSpPr txBox="1"/>
              <p:nvPr/>
            </p:nvSpPr>
            <p:spPr>
              <a:xfrm>
                <a:off x="481234" y="6589579"/>
                <a:ext cx="191270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050" dirty="0">
                    <a:solidFill>
                      <a:schemeClr val="bg1"/>
                    </a:solidFill>
                  </a:rPr>
                  <a:t>br.wagner.alves@outlook.com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516FED-8F25-423B-94BE-F104AE1F6085}"/>
                  </a:ext>
                </a:extLst>
              </p:cNvPr>
              <p:cNvSpPr txBox="1"/>
              <p:nvPr/>
            </p:nvSpPr>
            <p:spPr>
              <a:xfrm>
                <a:off x="10471874" y="6439538"/>
                <a:ext cx="17109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2018 Azure Boot Camp 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7BE487-6134-4DC6-A96B-15684925A907}"/>
                  </a:ext>
                </a:extLst>
              </p:cNvPr>
              <p:cNvSpPr txBox="1"/>
              <p:nvPr/>
            </p:nvSpPr>
            <p:spPr>
              <a:xfrm>
                <a:off x="10177676" y="6581231"/>
                <a:ext cx="201048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050" dirty="0">
                    <a:solidFill>
                      <a:schemeClr val="bg1"/>
                    </a:solidFill>
                  </a:rPr>
                  <a:t>www.azurebootcampdublin.com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8BFCB4-58A6-4A4E-8210-90A90B6645DE}"/>
                  </a:ext>
                </a:extLst>
              </p:cNvPr>
              <p:cNvSpPr txBox="1"/>
              <p:nvPr/>
            </p:nvSpPr>
            <p:spPr>
              <a:xfrm>
                <a:off x="4846492" y="6544539"/>
                <a:ext cx="2678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100" dirty="0">
                    <a:solidFill>
                      <a:schemeClr val="bg1"/>
                    </a:solidFill>
                  </a:rPr>
                  <a:t>http://www.github.com/keyrox/azurequest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329825-7E41-4359-810E-D817C8327719}"/>
                  </a:ext>
                </a:extLst>
              </p:cNvPr>
              <p:cNvSpPr/>
              <p:nvPr/>
            </p:nvSpPr>
            <p:spPr>
              <a:xfrm>
                <a:off x="0" y="6406346"/>
                <a:ext cx="12192000" cy="45719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850B5E7-2A65-456E-A056-F858AACEF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1" y="6443024"/>
              <a:ext cx="442702" cy="442702"/>
            </a:xfrm>
            <a:prstGeom prst="rect">
              <a:avLst/>
            </a:prstGeom>
          </p:spPr>
        </p:pic>
      </p:grpSp>
      <p:sp>
        <p:nvSpPr>
          <p:cNvPr id="12" name="Freeform 110">
            <a:extLst>
              <a:ext uri="{FF2B5EF4-FFF2-40B4-BE49-F238E27FC236}">
                <a16:creationId xmlns:a16="http://schemas.microsoft.com/office/drawing/2014/main" id="{CBE5BEAC-F5F8-42E6-A220-F154710001EC}"/>
              </a:ext>
            </a:extLst>
          </p:cNvPr>
          <p:cNvSpPr/>
          <p:nvPr/>
        </p:nvSpPr>
        <p:spPr>
          <a:xfrm>
            <a:off x="120427" y="113512"/>
            <a:ext cx="2697057" cy="1417207"/>
          </a:xfrm>
          <a:custGeom>
            <a:avLst/>
            <a:gdLst>
              <a:gd name="connsiteX0" fmla="*/ 1906069 w 3239421"/>
              <a:gd name="connsiteY0" fmla="*/ 0 h 1751913"/>
              <a:gd name="connsiteX1" fmla="*/ 2350665 w 3239421"/>
              <a:gd name="connsiteY1" fmla="*/ 224701 h 1751913"/>
              <a:gd name="connsiteX2" fmla="*/ 2372340 w 3239421"/>
              <a:gd name="connsiteY2" fmla="*/ 262660 h 1751913"/>
              <a:gd name="connsiteX3" fmla="*/ 2412575 w 3239421"/>
              <a:gd name="connsiteY3" fmla="*/ 243693 h 1751913"/>
              <a:gd name="connsiteX4" fmla="*/ 2634415 w 3239421"/>
              <a:gd name="connsiteY4" fmla="*/ 204451 h 1751913"/>
              <a:gd name="connsiteX5" fmla="*/ 3239421 w 3239421"/>
              <a:gd name="connsiteY5" fmla="*/ 770195 h 1751913"/>
              <a:gd name="connsiteX6" fmla="*/ 2634415 w 3239421"/>
              <a:gd name="connsiteY6" fmla="*/ 1335939 h 1751913"/>
              <a:gd name="connsiteX7" fmla="*/ 2512485 w 3239421"/>
              <a:gd name="connsiteY7" fmla="*/ 1324445 h 1751913"/>
              <a:gd name="connsiteX8" fmla="*/ 2495654 w 3239421"/>
              <a:gd name="connsiteY8" fmla="*/ 1319560 h 1751913"/>
              <a:gd name="connsiteX9" fmla="*/ 2495568 w 3239421"/>
              <a:gd name="connsiteY9" fmla="*/ 1320356 h 1751913"/>
              <a:gd name="connsiteX10" fmla="*/ 2028846 w 3239421"/>
              <a:gd name="connsiteY10" fmla="*/ 1675742 h 1751913"/>
              <a:gd name="connsiteX11" fmla="*/ 1633807 w 3239421"/>
              <a:gd name="connsiteY11" fmla="*/ 1479508 h 1751913"/>
              <a:gd name="connsiteX12" fmla="*/ 1622139 w 3239421"/>
              <a:gd name="connsiteY12" fmla="*/ 1459425 h 1751913"/>
              <a:gd name="connsiteX13" fmla="*/ 1619277 w 3239421"/>
              <a:gd name="connsiteY13" fmla="*/ 1468029 h 1751913"/>
              <a:gd name="connsiteX14" fmla="*/ 1160302 w 3239421"/>
              <a:gd name="connsiteY14" fmla="*/ 1751913 h 1751913"/>
              <a:gd name="connsiteX15" fmla="*/ 701327 w 3239421"/>
              <a:gd name="connsiteY15" fmla="*/ 1468029 h 1751913"/>
              <a:gd name="connsiteX16" fmla="*/ 689083 w 3239421"/>
              <a:gd name="connsiteY16" fmla="*/ 1431225 h 1751913"/>
              <a:gd name="connsiteX17" fmla="*/ 658147 w 3239421"/>
              <a:gd name="connsiteY17" fmla="*/ 1441012 h 1751913"/>
              <a:gd name="connsiteX18" fmla="*/ 539561 w 3239421"/>
              <a:gd name="connsiteY18" fmla="*/ 1453136 h 1751913"/>
              <a:gd name="connsiteX19" fmla="*/ 0 w 3239421"/>
              <a:gd name="connsiteY19" fmla="*/ 952755 h 1751913"/>
              <a:gd name="connsiteX20" fmla="*/ 539561 w 3239421"/>
              <a:gd name="connsiteY20" fmla="*/ 452374 h 1751913"/>
              <a:gd name="connsiteX21" fmla="*/ 631451 w 3239421"/>
              <a:gd name="connsiteY21" fmla="*/ 460965 h 1751913"/>
              <a:gd name="connsiteX22" fmla="*/ 637672 w 3239421"/>
              <a:gd name="connsiteY22" fmla="*/ 402654 h 1751913"/>
              <a:gd name="connsiteX23" fmla="*/ 1157637 w 3239421"/>
              <a:gd name="connsiteY23" fmla="*/ 2203 h 1751913"/>
              <a:gd name="connsiteX24" fmla="*/ 1454383 w 3239421"/>
              <a:gd name="connsiteY24" fmla="*/ 87856 h 1751913"/>
              <a:gd name="connsiteX25" fmla="*/ 1530042 w 3239421"/>
              <a:gd name="connsiteY25" fmla="*/ 146843 h 1751913"/>
              <a:gd name="connsiteX26" fmla="*/ 1606294 w 3239421"/>
              <a:gd name="connsiteY26" fmla="*/ 87041 h 1751913"/>
              <a:gd name="connsiteX27" fmla="*/ 1906069 w 3239421"/>
              <a:gd name="connsiteY27" fmla="*/ 0 h 175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39421" h="1751913">
                <a:moveTo>
                  <a:pt x="1906069" y="0"/>
                </a:moveTo>
                <a:cubicBezTo>
                  <a:pt x="2091141" y="0"/>
                  <a:pt x="2254312" y="89132"/>
                  <a:pt x="2350665" y="224701"/>
                </a:cubicBezTo>
                <a:lnTo>
                  <a:pt x="2372340" y="262660"/>
                </a:lnTo>
                <a:lnTo>
                  <a:pt x="2412575" y="243693"/>
                </a:lnTo>
                <a:cubicBezTo>
                  <a:pt x="2481265" y="218365"/>
                  <a:pt x="2556102" y="204451"/>
                  <a:pt x="2634415" y="204451"/>
                </a:cubicBezTo>
                <a:cubicBezTo>
                  <a:pt x="2968551" y="204451"/>
                  <a:pt x="3239421" y="457743"/>
                  <a:pt x="3239421" y="770195"/>
                </a:cubicBezTo>
                <a:cubicBezTo>
                  <a:pt x="3239421" y="1082647"/>
                  <a:pt x="2968551" y="1335939"/>
                  <a:pt x="2634415" y="1335939"/>
                </a:cubicBezTo>
                <a:cubicBezTo>
                  <a:pt x="2592648" y="1335939"/>
                  <a:pt x="2551870" y="1331981"/>
                  <a:pt x="2512485" y="1324445"/>
                </a:cubicBezTo>
                <a:lnTo>
                  <a:pt x="2495654" y="1319560"/>
                </a:lnTo>
                <a:lnTo>
                  <a:pt x="2495568" y="1320356"/>
                </a:lnTo>
                <a:cubicBezTo>
                  <a:pt x="2451146" y="1523175"/>
                  <a:pt x="2259067" y="1675742"/>
                  <a:pt x="2028846" y="1675742"/>
                </a:cubicBezTo>
                <a:cubicBezTo>
                  <a:pt x="1864403" y="1675742"/>
                  <a:pt x="1719419" y="1597902"/>
                  <a:pt x="1633807" y="1479508"/>
                </a:cubicBezTo>
                <a:lnTo>
                  <a:pt x="1622139" y="1459425"/>
                </a:lnTo>
                <a:lnTo>
                  <a:pt x="1619277" y="1468029"/>
                </a:lnTo>
                <a:cubicBezTo>
                  <a:pt x="1543658" y="1634856"/>
                  <a:pt x="1366630" y="1751913"/>
                  <a:pt x="1160302" y="1751913"/>
                </a:cubicBezTo>
                <a:cubicBezTo>
                  <a:pt x="953974" y="1751913"/>
                  <a:pt x="776945" y="1634856"/>
                  <a:pt x="701327" y="1468029"/>
                </a:cubicBezTo>
                <a:lnTo>
                  <a:pt x="689083" y="1431225"/>
                </a:lnTo>
                <a:lnTo>
                  <a:pt x="658147" y="1441012"/>
                </a:lnTo>
                <a:cubicBezTo>
                  <a:pt x="619988" y="1448949"/>
                  <a:pt x="580302" y="1453136"/>
                  <a:pt x="539561" y="1453136"/>
                </a:cubicBezTo>
                <a:cubicBezTo>
                  <a:pt x="241570" y="1453136"/>
                  <a:pt x="0" y="1229108"/>
                  <a:pt x="0" y="952755"/>
                </a:cubicBezTo>
                <a:cubicBezTo>
                  <a:pt x="0" y="676402"/>
                  <a:pt x="241570" y="452374"/>
                  <a:pt x="539561" y="452374"/>
                </a:cubicBezTo>
                <a:lnTo>
                  <a:pt x="631451" y="460965"/>
                </a:lnTo>
                <a:lnTo>
                  <a:pt x="637672" y="402654"/>
                </a:lnTo>
                <a:cubicBezTo>
                  <a:pt x="687162" y="174117"/>
                  <a:pt x="901153" y="2203"/>
                  <a:pt x="1157637" y="2203"/>
                </a:cubicBezTo>
                <a:cubicBezTo>
                  <a:pt x="1267558" y="2203"/>
                  <a:pt x="1369675" y="33779"/>
                  <a:pt x="1454383" y="87856"/>
                </a:cubicBezTo>
                <a:lnTo>
                  <a:pt x="1530042" y="146843"/>
                </a:lnTo>
                <a:lnTo>
                  <a:pt x="1606294" y="87041"/>
                </a:lnTo>
                <a:cubicBezTo>
                  <a:pt x="1691867" y="32088"/>
                  <a:pt x="1795026" y="0"/>
                  <a:pt x="19060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Freeform 111">
            <a:extLst>
              <a:ext uri="{FF2B5EF4-FFF2-40B4-BE49-F238E27FC236}">
                <a16:creationId xmlns:a16="http://schemas.microsoft.com/office/drawing/2014/main" id="{44026DC0-3E04-4061-ABD0-40A6912956F2}"/>
              </a:ext>
            </a:extLst>
          </p:cNvPr>
          <p:cNvSpPr/>
          <p:nvPr/>
        </p:nvSpPr>
        <p:spPr>
          <a:xfrm>
            <a:off x="8552978" y="1116974"/>
            <a:ext cx="3410152" cy="1791913"/>
          </a:xfrm>
          <a:custGeom>
            <a:avLst/>
            <a:gdLst>
              <a:gd name="connsiteX0" fmla="*/ 1906069 w 3239421"/>
              <a:gd name="connsiteY0" fmla="*/ 0 h 1751913"/>
              <a:gd name="connsiteX1" fmla="*/ 2350665 w 3239421"/>
              <a:gd name="connsiteY1" fmla="*/ 224701 h 1751913"/>
              <a:gd name="connsiteX2" fmla="*/ 2372340 w 3239421"/>
              <a:gd name="connsiteY2" fmla="*/ 262660 h 1751913"/>
              <a:gd name="connsiteX3" fmla="*/ 2412575 w 3239421"/>
              <a:gd name="connsiteY3" fmla="*/ 243693 h 1751913"/>
              <a:gd name="connsiteX4" fmla="*/ 2634415 w 3239421"/>
              <a:gd name="connsiteY4" fmla="*/ 204451 h 1751913"/>
              <a:gd name="connsiteX5" fmla="*/ 3239421 w 3239421"/>
              <a:gd name="connsiteY5" fmla="*/ 770195 h 1751913"/>
              <a:gd name="connsiteX6" fmla="*/ 2634415 w 3239421"/>
              <a:gd name="connsiteY6" fmla="*/ 1335939 h 1751913"/>
              <a:gd name="connsiteX7" fmla="*/ 2512485 w 3239421"/>
              <a:gd name="connsiteY7" fmla="*/ 1324445 h 1751913"/>
              <a:gd name="connsiteX8" fmla="*/ 2495654 w 3239421"/>
              <a:gd name="connsiteY8" fmla="*/ 1319560 h 1751913"/>
              <a:gd name="connsiteX9" fmla="*/ 2495568 w 3239421"/>
              <a:gd name="connsiteY9" fmla="*/ 1320356 h 1751913"/>
              <a:gd name="connsiteX10" fmla="*/ 2028846 w 3239421"/>
              <a:gd name="connsiteY10" fmla="*/ 1675742 h 1751913"/>
              <a:gd name="connsiteX11" fmla="*/ 1633807 w 3239421"/>
              <a:gd name="connsiteY11" fmla="*/ 1479508 h 1751913"/>
              <a:gd name="connsiteX12" fmla="*/ 1622139 w 3239421"/>
              <a:gd name="connsiteY12" fmla="*/ 1459425 h 1751913"/>
              <a:gd name="connsiteX13" fmla="*/ 1619277 w 3239421"/>
              <a:gd name="connsiteY13" fmla="*/ 1468029 h 1751913"/>
              <a:gd name="connsiteX14" fmla="*/ 1160302 w 3239421"/>
              <a:gd name="connsiteY14" fmla="*/ 1751913 h 1751913"/>
              <a:gd name="connsiteX15" fmla="*/ 701327 w 3239421"/>
              <a:gd name="connsiteY15" fmla="*/ 1468029 h 1751913"/>
              <a:gd name="connsiteX16" fmla="*/ 689083 w 3239421"/>
              <a:gd name="connsiteY16" fmla="*/ 1431225 h 1751913"/>
              <a:gd name="connsiteX17" fmla="*/ 658147 w 3239421"/>
              <a:gd name="connsiteY17" fmla="*/ 1441012 h 1751913"/>
              <a:gd name="connsiteX18" fmla="*/ 539561 w 3239421"/>
              <a:gd name="connsiteY18" fmla="*/ 1453136 h 1751913"/>
              <a:gd name="connsiteX19" fmla="*/ 0 w 3239421"/>
              <a:gd name="connsiteY19" fmla="*/ 952755 h 1751913"/>
              <a:gd name="connsiteX20" fmla="*/ 539561 w 3239421"/>
              <a:gd name="connsiteY20" fmla="*/ 452374 h 1751913"/>
              <a:gd name="connsiteX21" fmla="*/ 631451 w 3239421"/>
              <a:gd name="connsiteY21" fmla="*/ 460965 h 1751913"/>
              <a:gd name="connsiteX22" fmla="*/ 637672 w 3239421"/>
              <a:gd name="connsiteY22" fmla="*/ 402654 h 1751913"/>
              <a:gd name="connsiteX23" fmla="*/ 1157637 w 3239421"/>
              <a:gd name="connsiteY23" fmla="*/ 2203 h 1751913"/>
              <a:gd name="connsiteX24" fmla="*/ 1454383 w 3239421"/>
              <a:gd name="connsiteY24" fmla="*/ 87856 h 1751913"/>
              <a:gd name="connsiteX25" fmla="*/ 1530042 w 3239421"/>
              <a:gd name="connsiteY25" fmla="*/ 146843 h 1751913"/>
              <a:gd name="connsiteX26" fmla="*/ 1606294 w 3239421"/>
              <a:gd name="connsiteY26" fmla="*/ 87041 h 1751913"/>
              <a:gd name="connsiteX27" fmla="*/ 1906069 w 3239421"/>
              <a:gd name="connsiteY27" fmla="*/ 0 h 175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39421" h="1751913">
                <a:moveTo>
                  <a:pt x="1906069" y="0"/>
                </a:moveTo>
                <a:cubicBezTo>
                  <a:pt x="2091141" y="0"/>
                  <a:pt x="2254312" y="89132"/>
                  <a:pt x="2350665" y="224701"/>
                </a:cubicBezTo>
                <a:lnTo>
                  <a:pt x="2372340" y="262660"/>
                </a:lnTo>
                <a:lnTo>
                  <a:pt x="2412575" y="243693"/>
                </a:lnTo>
                <a:cubicBezTo>
                  <a:pt x="2481265" y="218365"/>
                  <a:pt x="2556102" y="204451"/>
                  <a:pt x="2634415" y="204451"/>
                </a:cubicBezTo>
                <a:cubicBezTo>
                  <a:pt x="2968551" y="204451"/>
                  <a:pt x="3239421" y="457743"/>
                  <a:pt x="3239421" y="770195"/>
                </a:cubicBezTo>
                <a:cubicBezTo>
                  <a:pt x="3239421" y="1082647"/>
                  <a:pt x="2968551" y="1335939"/>
                  <a:pt x="2634415" y="1335939"/>
                </a:cubicBezTo>
                <a:cubicBezTo>
                  <a:pt x="2592648" y="1335939"/>
                  <a:pt x="2551870" y="1331981"/>
                  <a:pt x="2512485" y="1324445"/>
                </a:cubicBezTo>
                <a:lnTo>
                  <a:pt x="2495654" y="1319560"/>
                </a:lnTo>
                <a:lnTo>
                  <a:pt x="2495568" y="1320356"/>
                </a:lnTo>
                <a:cubicBezTo>
                  <a:pt x="2451146" y="1523175"/>
                  <a:pt x="2259067" y="1675742"/>
                  <a:pt x="2028846" y="1675742"/>
                </a:cubicBezTo>
                <a:cubicBezTo>
                  <a:pt x="1864403" y="1675742"/>
                  <a:pt x="1719419" y="1597902"/>
                  <a:pt x="1633807" y="1479508"/>
                </a:cubicBezTo>
                <a:lnTo>
                  <a:pt x="1622139" y="1459425"/>
                </a:lnTo>
                <a:lnTo>
                  <a:pt x="1619277" y="1468029"/>
                </a:lnTo>
                <a:cubicBezTo>
                  <a:pt x="1543658" y="1634856"/>
                  <a:pt x="1366630" y="1751913"/>
                  <a:pt x="1160302" y="1751913"/>
                </a:cubicBezTo>
                <a:cubicBezTo>
                  <a:pt x="953974" y="1751913"/>
                  <a:pt x="776945" y="1634856"/>
                  <a:pt x="701327" y="1468029"/>
                </a:cubicBezTo>
                <a:lnTo>
                  <a:pt x="689083" y="1431225"/>
                </a:lnTo>
                <a:lnTo>
                  <a:pt x="658147" y="1441012"/>
                </a:lnTo>
                <a:cubicBezTo>
                  <a:pt x="619988" y="1448949"/>
                  <a:pt x="580302" y="1453136"/>
                  <a:pt x="539561" y="1453136"/>
                </a:cubicBezTo>
                <a:cubicBezTo>
                  <a:pt x="241570" y="1453136"/>
                  <a:pt x="0" y="1229108"/>
                  <a:pt x="0" y="952755"/>
                </a:cubicBezTo>
                <a:cubicBezTo>
                  <a:pt x="0" y="676402"/>
                  <a:pt x="241570" y="452374"/>
                  <a:pt x="539561" y="452374"/>
                </a:cubicBezTo>
                <a:lnTo>
                  <a:pt x="631451" y="460965"/>
                </a:lnTo>
                <a:lnTo>
                  <a:pt x="637672" y="402654"/>
                </a:lnTo>
                <a:cubicBezTo>
                  <a:pt x="687162" y="174117"/>
                  <a:pt x="901153" y="2203"/>
                  <a:pt x="1157637" y="2203"/>
                </a:cubicBezTo>
                <a:cubicBezTo>
                  <a:pt x="1267558" y="2203"/>
                  <a:pt x="1369675" y="33779"/>
                  <a:pt x="1454383" y="87856"/>
                </a:cubicBezTo>
                <a:lnTo>
                  <a:pt x="1530042" y="146843"/>
                </a:lnTo>
                <a:lnTo>
                  <a:pt x="1606294" y="87041"/>
                </a:lnTo>
                <a:cubicBezTo>
                  <a:pt x="1691867" y="32088"/>
                  <a:pt x="1795026" y="0"/>
                  <a:pt x="19060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Freeform 112">
            <a:extLst>
              <a:ext uri="{FF2B5EF4-FFF2-40B4-BE49-F238E27FC236}">
                <a16:creationId xmlns:a16="http://schemas.microsoft.com/office/drawing/2014/main" id="{A384E2A9-CC52-4F1F-A407-AC81A35EB37E}"/>
              </a:ext>
            </a:extLst>
          </p:cNvPr>
          <p:cNvSpPr/>
          <p:nvPr/>
        </p:nvSpPr>
        <p:spPr>
          <a:xfrm>
            <a:off x="3707724" y="3416459"/>
            <a:ext cx="1845545" cy="733714"/>
          </a:xfrm>
          <a:custGeom>
            <a:avLst/>
            <a:gdLst>
              <a:gd name="connsiteX0" fmla="*/ 1906069 w 3239421"/>
              <a:gd name="connsiteY0" fmla="*/ 0 h 1751913"/>
              <a:gd name="connsiteX1" fmla="*/ 2350665 w 3239421"/>
              <a:gd name="connsiteY1" fmla="*/ 224701 h 1751913"/>
              <a:gd name="connsiteX2" fmla="*/ 2372340 w 3239421"/>
              <a:gd name="connsiteY2" fmla="*/ 262660 h 1751913"/>
              <a:gd name="connsiteX3" fmla="*/ 2412575 w 3239421"/>
              <a:gd name="connsiteY3" fmla="*/ 243693 h 1751913"/>
              <a:gd name="connsiteX4" fmla="*/ 2634415 w 3239421"/>
              <a:gd name="connsiteY4" fmla="*/ 204451 h 1751913"/>
              <a:gd name="connsiteX5" fmla="*/ 3239421 w 3239421"/>
              <a:gd name="connsiteY5" fmla="*/ 770195 h 1751913"/>
              <a:gd name="connsiteX6" fmla="*/ 2634415 w 3239421"/>
              <a:gd name="connsiteY6" fmla="*/ 1335939 h 1751913"/>
              <a:gd name="connsiteX7" fmla="*/ 2512485 w 3239421"/>
              <a:gd name="connsiteY7" fmla="*/ 1324445 h 1751913"/>
              <a:gd name="connsiteX8" fmla="*/ 2495654 w 3239421"/>
              <a:gd name="connsiteY8" fmla="*/ 1319560 h 1751913"/>
              <a:gd name="connsiteX9" fmla="*/ 2495568 w 3239421"/>
              <a:gd name="connsiteY9" fmla="*/ 1320356 h 1751913"/>
              <a:gd name="connsiteX10" fmla="*/ 2028846 w 3239421"/>
              <a:gd name="connsiteY10" fmla="*/ 1675742 h 1751913"/>
              <a:gd name="connsiteX11" fmla="*/ 1633807 w 3239421"/>
              <a:gd name="connsiteY11" fmla="*/ 1479508 h 1751913"/>
              <a:gd name="connsiteX12" fmla="*/ 1622139 w 3239421"/>
              <a:gd name="connsiteY12" fmla="*/ 1459425 h 1751913"/>
              <a:gd name="connsiteX13" fmla="*/ 1619277 w 3239421"/>
              <a:gd name="connsiteY13" fmla="*/ 1468029 h 1751913"/>
              <a:gd name="connsiteX14" fmla="*/ 1160302 w 3239421"/>
              <a:gd name="connsiteY14" fmla="*/ 1751913 h 1751913"/>
              <a:gd name="connsiteX15" fmla="*/ 701327 w 3239421"/>
              <a:gd name="connsiteY15" fmla="*/ 1468029 h 1751913"/>
              <a:gd name="connsiteX16" fmla="*/ 689083 w 3239421"/>
              <a:gd name="connsiteY16" fmla="*/ 1431225 h 1751913"/>
              <a:gd name="connsiteX17" fmla="*/ 658147 w 3239421"/>
              <a:gd name="connsiteY17" fmla="*/ 1441012 h 1751913"/>
              <a:gd name="connsiteX18" fmla="*/ 539561 w 3239421"/>
              <a:gd name="connsiteY18" fmla="*/ 1453136 h 1751913"/>
              <a:gd name="connsiteX19" fmla="*/ 0 w 3239421"/>
              <a:gd name="connsiteY19" fmla="*/ 952755 h 1751913"/>
              <a:gd name="connsiteX20" fmla="*/ 539561 w 3239421"/>
              <a:gd name="connsiteY20" fmla="*/ 452374 h 1751913"/>
              <a:gd name="connsiteX21" fmla="*/ 631451 w 3239421"/>
              <a:gd name="connsiteY21" fmla="*/ 460965 h 1751913"/>
              <a:gd name="connsiteX22" fmla="*/ 637672 w 3239421"/>
              <a:gd name="connsiteY22" fmla="*/ 402654 h 1751913"/>
              <a:gd name="connsiteX23" fmla="*/ 1157637 w 3239421"/>
              <a:gd name="connsiteY23" fmla="*/ 2203 h 1751913"/>
              <a:gd name="connsiteX24" fmla="*/ 1454383 w 3239421"/>
              <a:gd name="connsiteY24" fmla="*/ 87856 h 1751913"/>
              <a:gd name="connsiteX25" fmla="*/ 1530042 w 3239421"/>
              <a:gd name="connsiteY25" fmla="*/ 146843 h 1751913"/>
              <a:gd name="connsiteX26" fmla="*/ 1606294 w 3239421"/>
              <a:gd name="connsiteY26" fmla="*/ 87041 h 1751913"/>
              <a:gd name="connsiteX27" fmla="*/ 1906069 w 3239421"/>
              <a:gd name="connsiteY27" fmla="*/ 0 h 175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39421" h="1751913">
                <a:moveTo>
                  <a:pt x="1906069" y="0"/>
                </a:moveTo>
                <a:cubicBezTo>
                  <a:pt x="2091141" y="0"/>
                  <a:pt x="2254312" y="89132"/>
                  <a:pt x="2350665" y="224701"/>
                </a:cubicBezTo>
                <a:lnTo>
                  <a:pt x="2372340" y="262660"/>
                </a:lnTo>
                <a:lnTo>
                  <a:pt x="2412575" y="243693"/>
                </a:lnTo>
                <a:cubicBezTo>
                  <a:pt x="2481265" y="218365"/>
                  <a:pt x="2556102" y="204451"/>
                  <a:pt x="2634415" y="204451"/>
                </a:cubicBezTo>
                <a:cubicBezTo>
                  <a:pt x="2968551" y="204451"/>
                  <a:pt x="3239421" y="457743"/>
                  <a:pt x="3239421" y="770195"/>
                </a:cubicBezTo>
                <a:cubicBezTo>
                  <a:pt x="3239421" y="1082647"/>
                  <a:pt x="2968551" y="1335939"/>
                  <a:pt x="2634415" y="1335939"/>
                </a:cubicBezTo>
                <a:cubicBezTo>
                  <a:pt x="2592648" y="1335939"/>
                  <a:pt x="2551870" y="1331981"/>
                  <a:pt x="2512485" y="1324445"/>
                </a:cubicBezTo>
                <a:lnTo>
                  <a:pt x="2495654" y="1319560"/>
                </a:lnTo>
                <a:lnTo>
                  <a:pt x="2495568" y="1320356"/>
                </a:lnTo>
                <a:cubicBezTo>
                  <a:pt x="2451146" y="1523175"/>
                  <a:pt x="2259067" y="1675742"/>
                  <a:pt x="2028846" y="1675742"/>
                </a:cubicBezTo>
                <a:cubicBezTo>
                  <a:pt x="1864403" y="1675742"/>
                  <a:pt x="1719419" y="1597902"/>
                  <a:pt x="1633807" y="1479508"/>
                </a:cubicBezTo>
                <a:lnTo>
                  <a:pt x="1622139" y="1459425"/>
                </a:lnTo>
                <a:lnTo>
                  <a:pt x="1619277" y="1468029"/>
                </a:lnTo>
                <a:cubicBezTo>
                  <a:pt x="1543658" y="1634856"/>
                  <a:pt x="1366630" y="1751913"/>
                  <a:pt x="1160302" y="1751913"/>
                </a:cubicBezTo>
                <a:cubicBezTo>
                  <a:pt x="953974" y="1751913"/>
                  <a:pt x="776945" y="1634856"/>
                  <a:pt x="701327" y="1468029"/>
                </a:cubicBezTo>
                <a:lnTo>
                  <a:pt x="689083" y="1431225"/>
                </a:lnTo>
                <a:lnTo>
                  <a:pt x="658147" y="1441012"/>
                </a:lnTo>
                <a:cubicBezTo>
                  <a:pt x="619988" y="1448949"/>
                  <a:pt x="580302" y="1453136"/>
                  <a:pt x="539561" y="1453136"/>
                </a:cubicBezTo>
                <a:cubicBezTo>
                  <a:pt x="241570" y="1453136"/>
                  <a:pt x="0" y="1229108"/>
                  <a:pt x="0" y="952755"/>
                </a:cubicBezTo>
                <a:cubicBezTo>
                  <a:pt x="0" y="676402"/>
                  <a:pt x="241570" y="452374"/>
                  <a:pt x="539561" y="452374"/>
                </a:cubicBezTo>
                <a:lnTo>
                  <a:pt x="631451" y="460965"/>
                </a:lnTo>
                <a:lnTo>
                  <a:pt x="637672" y="402654"/>
                </a:lnTo>
                <a:cubicBezTo>
                  <a:pt x="687162" y="174117"/>
                  <a:pt x="901153" y="2203"/>
                  <a:pt x="1157637" y="2203"/>
                </a:cubicBezTo>
                <a:cubicBezTo>
                  <a:pt x="1267558" y="2203"/>
                  <a:pt x="1369675" y="33779"/>
                  <a:pt x="1454383" y="87856"/>
                </a:cubicBezTo>
                <a:lnTo>
                  <a:pt x="1530042" y="146843"/>
                </a:lnTo>
                <a:lnTo>
                  <a:pt x="1606294" y="87041"/>
                </a:lnTo>
                <a:cubicBezTo>
                  <a:pt x="1691867" y="32088"/>
                  <a:pt x="1795026" y="0"/>
                  <a:pt x="19060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Freeform 113">
            <a:extLst>
              <a:ext uri="{FF2B5EF4-FFF2-40B4-BE49-F238E27FC236}">
                <a16:creationId xmlns:a16="http://schemas.microsoft.com/office/drawing/2014/main" id="{41038042-69AB-456F-B241-75BB994F8EA1}"/>
              </a:ext>
            </a:extLst>
          </p:cNvPr>
          <p:cNvSpPr/>
          <p:nvPr/>
        </p:nvSpPr>
        <p:spPr>
          <a:xfrm>
            <a:off x="334258" y="4890914"/>
            <a:ext cx="2524788" cy="1326686"/>
          </a:xfrm>
          <a:custGeom>
            <a:avLst/>
            <a:gdLst>
              <a:gd name="connsiteX0" fmla="*/ 1906069 w 3239421"/>
              <a:gd name="connsiteY0" fmla="*/ 0 h 1751913"/>
              <a:gd name="connsiteX1" fmla="*/ 2350665 w 3239421"/>
              <a:gd name="connsiteY1" fmla="*/ 224701 h 1751913"/>
              <a:gd name="connsiteX2" fmla="*/ 2372340 w 3239421"/>
              <a:gd name="connsiteY2" fmla="*/ 262660 h 1751913"/>
              <a:gd name="connsiteX3" fmla="*/ 2412575 w 3239421"/>
              <a:gd name="connsiteY3" fmla="*/ 243693 h 1751913"/>
              <a:gd name="connsiteX4" fmla="*/ 2634415 w 3239421"/>
              <a:gd name="connsiteY4" fmla="*/ 204451 h 1751913"/>
              <a:gd name="connsiteX5" fmla="*/ 3239421 w 3239421"/>
              <a:gd name="connsiteY5" fmla="*/ 770195 h 1751913"/>
              <a:gd name="connsiteX6" fmla="*/ 2634415 w 3239421"/>
              <a:gd name="connsiteY6" fmla="*/ 1335939 h 1751913"/>
              <a:gd name="connsiteX7" fmla="*/ 2512485 w 3239421"/>
              <a:gd name="connsiteY7" fmla="*/ 1324445 h 1751913"/>
              <a:gd name="connsiteX8" fmla="*/ 2495654 w 3239421"/>
              <a:gd name="connsiteY8" fmla="*/ 1319560 h 1751913"/>
              <a:gd name="connsiteX9" fmla="*/ 2495568 w 3239421"/>
              <a:gd name="connsiteY9" fmla="*/ 1320356 h 1751913"/>
              <a:gd name="connsiteX10" fmla="*/ 2028846 w 3239421"/>
              <a:gd name="connsiteY10" fmla="*/ 1675742 h 1751913"/>
              <a:gd name="connsiteX11" fmla="*/ 1633807 w 3239421"/>
              <a:gd name="connsiteY11" fmla="*/ 1479508 h 1751913"/>
              <a:gd name="connsiteX12" fmla="*/ 1622139 w 3239421"/>
              <a:gd name="connsiteY12" fmla="*/ 1459425 h 1751913"/>
              <a:gd name="connsiteX13" fmla="*/ 1619277 w 3239421"/>
              <a:gd name="connsiteY13" fmla="*/ 1468029 h 1751913"/>
              <a:gd name="connsiteX14" fmla="*/ 1160302 w 3239421"/>
              <a:gd name="connsiteY14" fmla="*/ 1751913 h 1751913"/>
              <a:gd name="connsiteX15" fmla="*/ 701327 w 3239421"/>
              <a:gd name="connsiteY15" fmla="*/ 1468029 h 1751913"/>
              <a:gd name="connsiteX16" fmla="*/ 689083 w 3239421"/>
              <a:gd name="connsiteY16" fmla="*/ 1431225 h 1751913"/>
              <a:gd name="connsiteX17" fmla="*/ 658147 w 3239421"/>
              <a:gd name="connsiteY17" fmla="*/ 1441012 h 1751913"/>
              <a:gd name="connsiteX18" fmla="*/ 539561 w 3239421"/>
              <a:gd name="connsiteY18" fmla="*/ 1453136 h 1751913"/>
              <a:gd name="connsiteX19" fmla="*/ 0 w 3239421"/>
              <a:gd name="connsiteY19" fmla="*/ 952755 h 1751913"/>
              <a:gd name="connsiteX20" fmla="*/ 539561 w 3239421"/>
              <a:gd name="connsiteY20" fmla="*/ 452374 h 1751913"/>
              <a:gd name="connsiteX21" fmla="*/ 631451 w 3239421"/>
              <a:gd name="connsiteY21" fmla="*/ 460965 h 1751913"/>
              <a:gd name="connsiteX22" fmla="*/ 637672 w 3239421"/>
              <a:gd name="connsiteY22" fmla="*/ 402654 h 1751913"/>
              <a:gd name="connsiteX23" fmla="*/ 1157637 w 3239421"/>
              <a:gd name="connsiteY23" fmla="*/ 2203 h 1751913"/>
              <a:gd name="connsiteX24" fmla="*/ 1454383 w 3239421"/>
              <a:gd name="connsiteY24" fmla="*/ 87856 h 1751913"/>
              <a:gd name="connsiteX25" fmla="*/ 1530042 w 3239421"/>
              <a:gd name="connsiteY25" fmla="*/ 146843 h 1751913"/>
              <a:gd name="connsiteX26" fmla="*/ 1606294 w 3239421"/>
              <a:gd name="connsiteY26" fmla="*/ 87041 h 1751913"/>
              <a:gd name="connsiteX27" fmla="*/ 1906069 w 3239421"/>
              <a:gd name="connsiteY27" fmla="*/ 0 h 175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39421" h="1751913">
                <a:moveTo>
                  <a:pt x="1906069" y="0"/>
                </a:moveTo>
                <a:cubicBezTo>
                  <a:pt x="2091141" y="0"/>
                  <a:pt x="2254312" y="89132"/>
                  <a:pt x="2350665" y="224701"/>
                </a:cubicBezTo>
                <a:lnTo>
                  <a:pt x="2372340" y="262660"/>
                </a:lnTo>
                <a:lnTo>
                  <a:pt x="2412575" y="243693"/>
                </a:lnTo>
                <a:cubicBezTo>
                  <a:pt x="2481265" y="218365"/>
                  <a:pt x="2556102" y="204451"/>
                  <a:pt x="2634415" y="204451"/>
                </a:cubicBezTo>
                <a:cubicBezTo>
                  <a:pt x="2968551" y="204451"/>
                  <a:pt x="3239421" y="457743"/>
                  <a:pt x="3239421" y="770195"/>
                </a:cubicBezTo>
                <a:cubicBezTo>
                  <a:pt x="3239421" y="1082647"/>
                  <a:pt x="2968551" y="1335939"/>
                  <a:pt x="2634415" y="1335939"/>
                </a:cubicBezTo>
                <a:cubicBezTo>
                  <a:pt x="2592648" y="1335939"/>
                  <a:pt x="2551870" y="1331981"/>
                  <a:pt x="2512485" y="1324445"/>
                </a:cubicBezTo>
                <a:lnTo>
                  <a:pt x="2495654" y="1319560"/>
                </a:lnTo>
                <a:lnTo>
                  <a:pt x="2495568" y="1320356"/>
                </a:lnTo>
                <a:cubicBezTo>
                  <a:pt x="2451146" y="1523175"/>
                  <a:pt x="2259067" y="1675742"/>
                  <a:pt x="2028846" y="1675742"/>
                </a:cubicBezTo>
                <a:cubicBezTo>
                  <a:pt x="1864403" y="1675742"/>
                  <a:pt x="1719419" y="1597902"/>
                  <a:pt x="1633807" y="1479508"/>
                </a:cubicBezTo>
                <a:lnTo>
                  <a:pt x="1622139" y="1459425"/>
                </a:lnTo>
                <a:lnTo>
                  <a:pt x="1619277" y="1468029"/>
                </a:lnTo>
                <a:cubicBezTo>
                  <a:pt x="1543658" y="1634856"/>
                  <a:pt x="1366630" y="1751913"/>
                  <a:pt x="1160302" y="1751913"/>
                </a:cubicBezTo>
                <a:cubicBezTo>
                  <a:pt x="953974" y="1751913"/>
                  <a:pt x="776945" y="1634856"/>
                  <a:pt x="701327" y="1468029"/>
                </a:cubicBezTo>
                <a:lnTo>
                  <a:pt x="689083" y="1431225"/>
                </a:lnTo>
                <a:lnTo>
                  <a:pt x="658147" y="1441012"/>
                </a:lnTo>
                <a:cubicBezTo>
                  <a:pt x="619988" y="1448949"/>
                  <a:pt x="580302" y="1453136"/>
                  <a:pt x="539561" y="1453136"/>
                </a:cubicBezTo>
                <a:cubicBezTo>
                  <a:pt x="241570" y="1453136"/>
                  <a:pt x="0" y="1229108"/>
                  <a:pt x="0" y="952755"/>
                </a:cubicBezTo>
                <a:cubicBezTo>
                  <a:pt x="0" y="676402"/>
                  <a:pt x="241570" y="452374"/>
                  <a:pt x="539561" y="452374"/>
                </a:cubicBezTo>
                <a:lnTo>
                  <a:pt x="631451" y="460965"/>
                </a:lnTo>
                <a:lnTo>
                  <a:pt x="637672" y="402654"/>
                </a:lnTo>
                <a:cubicBezTo>
                  <a:pt x="687162" y="174117"/>
                  <a:pt x="901153" y="2203"/>
                  <a:pt x="1157637" y="2203"/>
                </a:cubicBezTo>
                <a:cubicBezTo>
                  <a:pt x="1267558" y="2203"/>
                  <a:pt x="1369675" y="33779"/>
                  <a:pt x="1454383" y="87856"/>
                </a:cubicBezTo>
                <a:lnTo>
                  <a:pt x="1530042" y="146843"/>
                </a:lnTo>
                <a:lnTo>
                  <a:pt x="1606294" y="87041"/>
                </a:lnTo>
                <a:cubicBezTo>
                  <a:pt x="1691867" y="32088"/>
                  <a:pt x="1795026" y="0"/>
                  <a:pt x="19060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Freeform 115">
            <a:extLst>
              <a:ext uri="{FF2B5EF4-FFF2-40B4-BE49-F238E27FC236}">
                <a16:creationId xmlns:a16="http://schemas.microsoft.com/office/drawing/2014/main" id="{0D876253-E9AA-464B-8C41-AD80294AE0B9}"/>
              </a:ext>
            </a:extLst>
          </p:cNvPr>
          <p:cNvSpPr/>
          <p:nvPr/>
        </p:nvSpPr>
        <p:spPr>
          <a:xfrm>
            <a:off x="8593298" y="4325412"/>
            <a:ext cx="2043693" cy="1073888"/>
          </a:xfrm>
          <a:custGeom>
            <a:avLst/>
            <a:gdLst>
              <a:gd name="connsiteX0" fmla="*/ 1906069 w 3239421"/>
              <a:gd name="connsiteY0" fmla="*/ 0 h 1751913"/>
              <a:gd name="connsiteX1" fmla="*/ 2350665 w 3239421"/>
              <a:gd name="connsiteY1" fmla="*/ 224701 h 1751913"/>
              <a:gd name="connsiteX2" fmla="*/ 2372340 w 3239421"/>
              <a:gd name="connsiteY2" fmla="*/ 262660 h 1751913"/>
              <a:gd name="connsiteX3" fmla="*/ 2412575 w 3239421"/>
              <a:gd name="connsiteY3" fmla="*/ 243693 h 1751913"/>
              <a:gd name="connsiteX4" fmla="*/ 2634415 w 3239421"/>
              <a:gd name="connsiteY4" fmla="*/ 204451 h 1751913"/>
              <a:gd name="connsiteX5" fmla="*/ 3239421 w 3239421"/>
              <a:gd name="connsiteY5" fmla="*/ 770195 h 1751913"/>
              <a:gd name="connsiteX6" fmla="*/ 2634415 w 3239421"/>
              <a:gd name="connsiteY6" fmla="*/ 1335939 h 1751913"/>
              <a:gd name="connsiteX7" fmla="*/ 2512485 w 3239421"/>
              <a:gd name="connsiteY7" fmla="*/ 1324445 h 1751913"/>
              <a:gd name="connsiteX8" fmla="*/ 2495654 w 3239421"/>
              <a:gd name="connsiteY8" fmla="*/ 1319560 h 1751913"/>
              <a:gd name="connsiteX9" fmla="*/ 2495568 w 3239421"/>
              <a:gd name="connsiteY9" fmla="*/ 1320356 h 1751913"/>
              <a:gd name="connsiteX10" fmla="*/ 2028846 w 3239421"/>
              <a:gd name="connsiteY10" fmla="*/ 1675742 h 1751913"/>
              <a:gd name="connsiteX11" fmla="*/ 1633807 w 3239421"/>
              <a:gd name="connsiteY11" fmla="*/ 1479508 h 1751913"/>
              <a:gd name="connsiteX12" fmla="*/ 1622139 w 3239421"/>
              <a:gd name="connsiteY12" fmla="*/ 1459425 h 1751913"/>
              <a:gd name="connsiteX13" fmla="*/ 1619277 w 3239421"/>
              <a:gd name="connsiteY13" fmla="*/ 1468029 h 1751913"/>
              <a:gd name="connsiteX14" fmla="*/ 1160302 w 3239421"/>
              <a:gd name="connsiteY14" fmla="*/ 1751913 h 1751913"/>
              <a:gd name="connsiteX15" fmla="*/ 701327 w 3239421"/>
              <a:gd name="connsiteY15" fmla="*/ 1468029 h 1751913"/>
              <a:gd name="connsiteX16" fmla="*/ 689083 w 3239421"/>
              <a:gd name="connsiteY16" fmla="*/ 1431225 h 1751913"/>
              <a:gd name="connsiteX17" fmla="*/ 658147 w 3239421"/>
              <a:gd name="connsiteY17" fmla="*/ 1441012 h 1751913"/>
              <a:gd name="connsiteX18" fmla="*/ 539561 w 3239421"/>
              <a:gd name="connsiteY18" fmla="*/ 1453136 h 1751913"/>
              <a:gd name="connsiteX19" fmla="*/ 0 w 3239421"/>
              <a:gd name="connsiteY19" fmla="*/ 952755 h 1751913"/>
              <a:gd name="connsiteX20" fmla="*/ 539561 w 3239421"/>
              <a:gd name="connsiteY20" fmla="*/ 452374 h 1751913"/>
              <a:gd name="connsiteX21" fmla="*/ 631451 w 3239421"/>
              <a:gd name="connsiteY21" fmla="*/ 460965 h 1751913"/>
              <a:gd name="connsiteX22" fmla="*/ 637672 w 3239421"/>
              <a:gd name="connsiteY22" fmla="*/ 402654 h 1751913"/>
              <a:gd name="connsiteX23" fmla="*/ 1157637 w 3239421"/>
              <a:gd name="connsiteY23" fmla="*/ 2203 h 1751913"/>
              <a:gd name="connsiteX24" fmla="*/ 1454383 w 3239421"/>
              <a:gd name="connsiteY24" fmla="*/ 87856 h 1751913"/>
              <a:gd name="connsiteX25" fmla="*/ 1530042 w 3239421"/>
              <a:gd name="connsiteY25" fmla="*/ 146843 h 1751913"/>
              <a:gd name="connsiteX26" fmla="*/ 1606294 w 3239421"/>
              <a:gd name="connsiteY26" fmla="*/ 87041 h 1751913"/>
              <a:gd name="connsiteX27" fmla="*/ 1906069 w 3239421"/>
              <a:gd name="connsiteY27" fmla="*/ 0 h 175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39421" h="1751913">
                <a:moveTo>
                  <a:pt x="1906069" y="0"/>
                </a:moveTo>
                <a:cubicBezTo>
                  <a:pt x="2091141" y="0"/>
                  <a:pt x="2254312" y="89132"/>
                  <a:pt x="2350665" y="224701"/>
                </a:cubicBezTo>
                <a:lnTo>
                  <a:pt x="2372340" y="262660"/>
                </a:lnTo>
                <a:lnTo>
                  <a:pt x="2412575" y="243693"/>
                </a:lnTo>
                <a:cubicBezTo>
                  <a:pt x="2481265" y="218365"/>
                  <a:pt x="2556102" y="204451"/>
                  <a:pt x="2634415" y="204451"/>
                </a:cubicBezTo>
                <a:cubicBezTo>
                  <a:pt x="2968551" y="204451"/>
                  <a:pt x="3239421" y="457743"/>
                  <a:pt x="3239421" y="770195"/>
                </a:cubicBezTo>
                <a:cubicBezTo>
                  <a:pt x="3239421" y="1082647"/>
                  <a:pt x="2968551" y="1335939"/>
                  <a:pt x="2634415" y="1335939"/>
                </a:cubicBezTo>
                <a:cubicBezTo>
                  <a:pt x="2592648" y="1335939"/>
                  <a:pt x="2551870" y="1331981"/>
                  <a:pt x="2512485" y="1324445"/>
                </a:cubicBezTo>
                <a:lnTo>
                  <a:pt x="2495654" y="1319560"/>
                </a:lnTo>
                <a:lnTo>
                  <a:pt x="2495568" y="1320356"/>
                </a:lnTo>
                <a:cubicBezTo>
                  <a:pt x="2451146" y="1523175"/>
                  <a:pt x="2259067" y="1675742"/>
                  <a:pt x="2028846" y="1675742"/>
                </a:cubicBezTo>
                <a:cubicBezTo>
                  <a:pt x="1864403" y="1675742"/>
                  <a:pt x="1719419" y="1597902"/>
                  <a:pt x="1633807" y="1479508"/>
                </a:cubicBezTo>
                <a:lnTo>
                  <a:pt x="1622139" y="1459425"/>
                </a:lnTo>
                <a:lnTo>
                  <a:pt x="1619277" y="1468029"/>
                </a:lnTo>
                <a:cubicBezTo>
                  <a:pt x="1543658" y="1634856"/>
                  <a:pt x="1366630" y="1751913"/>
                  <a:pt x="1160302" y="1751913"/>
                </a:cubicBezTo>
                <a:cubicBezTo>
                  <a:pt x="953974" y="1751913"/>
                  <a:pt x="776945" y="1634856"/>
                  <a:pt x="701327" y="1468029"/>
                </a:cubicBezTo>
                <a:lnTo>
                  <a:pt x="689083" y="1431225"/>
                </a:lnTo>
                <a:lnTo>
                  <a:pt x="658147" y="1441012"/>
                </a:lnTo>
                <a:cubicBezTo>
                  <a:pt x="619988" y="1448949"/>
                  <a:pt x="580302" y="1453136"/>
                  <a:pt x="539561" y="1453136"/>
                </a:cubicBezTo>
                <a:cubicBezTo>
                  <a:pt x="241570" y="1453136"/>
                  <a:pt x="0" y="1229108"/>
                  <a:pt x="0" y="952755"/>
                </a:cubicBezTo>
                <a:cubicBezTo>
                  <a:pt x="0" y="676402"/>
                  <a:pt x="241570" y="452374"/>
                  <a:pt x="539561" y="452374"/>
                </a:cubicBezTo>
                <a:lnTo>
                  <a:pt x="631451" y="460965"/>
                </a:lnTo>
                <a:lnTo>
                  <a:pt x="637672" y="402654"/>
                </a:lnTo>
                <a:cubicBezTo>
                  <a:pt x="687162" y="174117"/>
                  <a:pt x="901153" y="2203"/>
                  <a:pt x="1157637" y="2203"/>
                </a:cubicBezTo>
                <a:cubicBezTo>
                  <a:pt x="1267558" y="2203"/>
                  <a:pt x="1369675" y="33779"/>
                  <a:pt x="1454383" y="87856"/>
                </a:cubicBezTo>
                <a:lnTo>
                  <a:pt x="1530042" y="146843"/>
                </a:lnTo>
                <a:lnTo>
                  <a:pt x="1606294" y="87041"/>
                </a:lnTo>
                <a:cubicBezTo>
                  <a:pt x="1691867" y="32088"/>
                  <a:pt x="1795026" y="0"/>
                  <a:pt x="19060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Freeform 114">
            <a:extLst>
              <a:ext uri="{FF2B5EF4-FFF2-40B4-BE49-F238E27FC236}">
                <a16:creationId xmlns:a16="http://schemas.microsoft.com/office/drawing/2014/main" id="{FC74AB26-FBEB-43E3-A4A5-7E1BCC9EFA0C}"/>
              </a:ext>
            </a:extLst>
          </p:cNvPr>
          <p:cNvSpPr/>
          <p:nvPr/>
        </p:nvSpPr>
        <p:spPr>
          <a:xfrm>
            <a:off x="6510327" y="2373639"/>
            <a:ext cx="1501100" cy="788774"/>
          </a:xfrm>
          <a:custGeom>
            <a:avLst/>
            <a:gdLst>
              <a:gd name="connsiteX0" fmla="*/ 1906069 w 3239421"/>
              <a:gd name="connsiteY0" fmla="*/ 0 h 1751913"/>
              <a:gd name="connsiteX1" fmla="*/ 2350665 w 3239421"/>
              <a:gd name="connsiteY1" fmla="*/ 224701 h 1751913"/>
              <a:gd name="connsiteX2" fmla="*/ 2372340 w 3239421"/>
              <a:gd name="connsiteY2" fmla="*/ 262660 h 1751913"/>
              <a:gd name="connsiteX3" fmla="*/ 2412575 w 3239421"/>
              <a:gd name="connsiteY3" fmla="*/ 243693 h 1751913"/>
              <a:gd name="connsiteX4" fmla="*/ 2634415 w 3239421"/>
              <a:gd name="connsiteY4" fmla="*/ 204451 h 1751913"/>
              <a:gd name="connsiteX5" fmla="*/ 3239421 w 3239421"/>
              <a:gd name="connsiteY5" fmla="*/ 770195 h 1751913"/>
              <a:gd name="connsiteX6" fmla="*/ 2634415 w 3239421"/>
              <a:gd name="connsiteY6" fmla="*/ 1335939 h 1751913"/>
              <a:gd name="connsiteX7" fmla="*/ 2512485 w 3239421"/>
              <a:gd name="connsiteY7" fmla="*/ 1324445 h 1751913"/>
              <a:gd name="connsiteX8" fmla="*/ 2495654 w 3239421"/>
              <a:gd name="connsiteY8" fmla="*/ 1319560 h 1751913"/>
              <a:gd name="connsiteX9" fmla="*/ 2495568 w 3239421"/>
              <a:gd name="connsiteY9" fmla="*/ 1320356 h 1751913"/>
              <a:gd name="connsiteX10" fmla="*/ 2028846 w 3239421"/>
              <a:gd name="connsiteY10" fmla="*/ 1675742 h 1751913"/>
              <a:gd name="connsiteX11" fmla="*/ 1633807 w 3239421"/>
              <a:gd name="connsiteY11" fmla="*/ 1479508 h 1751913"/>
              <a:gd name="connsiteX12" fmla="*/ 1622139 w 3239421"/>
              <a:gd name="connsiteY12" fmla="*/ 1459425 h 1751913"/>
              <a:gd name="connsiteX13" fmla="*/ 1619277 w 3239421"/>
              <a:gd name="connsiteY13" fmla="*/ 1468029 h 1751913"/>
              <a:gd name="connsiteX14" fmla="*/ 1160302 w 3239421"/>
              <a:gd name="connsiteY14" fmla="*/ 1751913 h 1751913"/>
              <a:gd name="connsiteX15" fmla="*/ 701327 w 3239421"/>
              <a:gd name="connsiteY15" fmla="*/ 1468029 h 1751913"/>
              <a:gd name="connsiteX16" fmla="*/ 689083 w 3239421"/>
              <a:gd name="connsiteY16" fmla="*/ 1431225 h 1751913"/>
              <a:gd name="connsiteX17" fmla="*/ 658147 w 3239421"/>
              <a:gd name="connsiteY17" fmla="*/ 1441012 h 1751913"/>
              <a:gd name="connsiteX18" fmla="*/ 539561 w 3239421"/>
              <a:gd name="connsiteY18" fmla="*/ 1453136 h 1751913"/>
              <a:gd name="connsiteX19" fmla="*/ 0 w 3239421"/>
              <a:gd name="connsiteY19" fmla="*/ 952755 h 1751913"/>
              <a:gd name="connsiteX20" fmla="*/ 539561 w 3239421"/>
              <a:gd name="connsiteY20" fmla="*/ 452374 h 1751913"/>
              <a:gd name="connsiteX21" fmla="*/ 631451 w 3239421"/>
              <a:gd name="connsiteY21" fmla="*/ 460965 h 1751913"/>
              <a:gd name="connsiteX22" fmla="*/ 637672 w 3239421"/>
              <a:gd name="connsiteY22" fmla="*/ 402654 h 1751913"/>
              <a:gd name="connsiteX23" fmla="*/ 1157637 w 3239421"/>
              <a:gd name="connsiteY23" fmla="*/ 2203 h 1751913"/>
              <a:gd name="connsiteX24" fmla="*/ 1454383 w 3239421"/>
              <a:gd name="connsiteY24" fmla="*/ 87856 h 1751913"/>
              <a:gd name="connsiteX25" fmla="*/ 1530042 w 3239421"/>
              <a:gd name="connsiteY25" fmla="*/ 146843 h 1751913"/>
              <a:gd name="connsiteX26" fmla="*/ 1606294 w 3239421"/>
              <a:gd name="connsiteY26" fmla="*/ 87041 h 1751913"/>
              <a:gd name="connsiteX27" fmla="*/ 1906069 w 3239421"/>
              <a:gd name="connsiteY27" fmla="*/ 0 h 175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39421" h="1751913">
                <a:moveTo>
                  <a:pt x="1906069" y="0"/>
                </a:moveTo>
                <a:cubicBezTo>
                  <a:pt x="2091141" y="0"/>
                  <a:pt x="2254312" y="89132"/>
                  <a:pt x="2350665" y="224701"/>
                </a:cubicBezTo>
                <a:lnTo>
                  <a:pt x="2372340" y="262660"/>
                </a:lnTo>
                <a:lnTo>
                  <a:pt x="2412575" y="243693"/>
                </a:lnTo>
                <a:cubicBezTo>
                  <a:pt x="2481265" y="218365"/>
                  <a:pt x="2556102" y="204451"/>
                  <a:pt x="2634415" y="204451"/>
                </a:cubicBezTo>
                <a:cubicBezTo>
                  <a:pt x="2968551" y="204451"/>
                  <a:pt x="3239421" y="457743"/>
                  <a:pt x="3239421" y="770195"/>
                </a:cubicBezTo>
                <a:cubicBezTo>
                  <a:pt x="3239421" y="1082647"/>
                  <a:pt x="2968551" y="1335939"/>
                  <a:pt x="2634415" y="1335939"/>
                </a:cubicBezTo>
                <a:cubicBezTo>
                  <a:pt x="2592648" y="1335939"/>
                  <a:pt x="2551870" y="1331981"/>
                  <a:pt x="2512485" y="1324445"/>
                </a:cubicBezTo>
                <a:lnTo>
                  <a:pt x="2495654" y="1319560"/>
                </a:lnTo>
                <a:lnTo>
                  <a:pt x="2495568" y="1320356"/>
                </a:lnTo>
                <a:cubicBezTo>
                  <a:pt x="2451146" y="1523175"/>
                  <a:pt x="2259067" y="1675742"/>
                  <a:pt x="2028846" y="1675742"/>
                </a:cubicBezTo>
                <a:cubicBezTo>
                  <a:pt x="1864403" y="1675742"/>
                  <a:pt x="1719419" y="1597902"/>
                  <a:pt x="1633807" y="1479508"/>
                </a:cubicBezTo>
                <a:lnTo>
                  <a:pt x="1622139" y="1459425"/>
                </a:lnTo>
                <a:lnTo>
                  <a:pt x="1619277" y="1468029"/>
                </a:lnTo>
                <a:cubicBezTo>
                  <a:pt x="1543658" y="1634856"/>
                  <a:pt x="1366630" y="1751913"/>
                  <a:pt x="1160302" y="1751913"/>
                </a:cubicBezTo>
                <a:cubicBezTo>
                  <a:pt x="953974" y="1751913"/>
                  <a:pt x="776945" y="1634856"/>
                  <a:pt x="701327" y="1468029"/>
                </a:cubicBezTo>
                <a:lnTo>
                  <a:pt x="689083" y="1431225"/>
                </a:lnTo>
                <a:lnTo>
                  <a:pt x="658147" y="1441012"/>
                </a:lnTo>
                <a:cubicBezTo>
                  <a:pt x="619988" y="1448949"/>
                  <a:pt x="580302" y="1453136"/>
                  <a:pt x="539561" y="1453136"/>
                </a:cubicBezTo>
                <a:cubicBezTo>
                  <a:pt x="241570" y="1453136"/>
                  <a:pt x="0" y="1229108"/>
                  <a:pt x="0" y="952755"/>
                </a:cubicBezTo>
                <a:cubicBezTo>
                  <a:pt x="0" y="676402"/>
                  <a:pt x="241570" y="452374"/>
                  <a:pt x="539561" y="452374"/>
                </a:cubicBezTo>
                <a:lnTo>
                  <a:pt x="631451" y="460965"/>
                </a:lnTo>
                <a:lnTo>
                  <a:pt x="637672" y="402654"/>
                </a:lnTo>
                <a:cubicBezTo>
                  <a:pt x="687162" y="174117"/>
                  <a:pt x="901153" y="2203"/>
                  <a:pt x="1157637" y="2203"/>
                </a:cubicBezTo>
                <a:cubicBezTo>
                  <a:pt x="1267558" y="2203"/>
                  <a:pt x="1369675" y="33779"/>
                  <a:pt x="1454383" y="87856"/>
                </a:cubicBezTo>
                <a:lnTo>
                  <a:pt x="1530042" y="146843"/>
                </a:lnTo>
                <a:lnTo>
                  <a:pt x="1606294" y="87041"/>
                </a:lnTo>
                <a:cubicBezTo>
                  <a:pt x="1691867" y="32088"/>
                  <a:pt x="1795026" y="0"/>
                  <a:pt x="19060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Freeform 116">
            <a:extLst>
              <a:ext uri="{FF2B5EF4-FFF2-40B4-BE49-F238E27FC236}">
                <a16:creationId xmlns:a16="http://schemas.microsoft.com/office/drawing/2014/main" id="{97D8A29E-56FF-49F9-9CA5-C5D4F8A614BB}"/>
              </a:ext>
            </a:extLst>
          </p:cNvPr>
          <p:cNvSpPr/>
          <p:nvPr/>
        </p:nvSpPr>
        <p:spPr>
          <a:xfrm>
            <a:off x="7951893" y="173177"/>
            <a:ext cx="1783101" cy="936956"/>
          </a:xfrm>
          <a:custGeom>
            <a:avLst/>
            <a:gdLst>
              <a:gd name="connsiteX0" fmla="*/ 1906069 w 3239421"/>
              <a:gd name="connsiteY0" fmla="*/ 0 h 1751913"/>
              <a:gd name="connsiteX1" fmla="*/ 2350665 w 3239421"/>
              <a:gd name="connsiteY1" fmla="*/ 224701 h 1751913"/>
              <a:gd name="connsiteX2" fmla="*/ 2372340 w 3239421"/>
              <a:gd name="connsiteY2" fmla="*/ 262660 h 1751913"/>
              <a:gd name="connsiteX3" fmla="*/ 2412575 w 3239421"/>
              <a:gd name="connsiteY3" fmla="*/ 243693 h 1751913"/>
              <a:gd name="connsiteX4" fmla="*/ 2634415 w 3239421"/>
              <a:gd name="connsiteY4" fmla="*/ 204451 h 1751913"/>
              <a:gd name="connsiteX5" fmla="*/ 3239421 w 3239421"/>
              <a:gd name="connsiteY5" fmla="*/ 770195 h 1751913"/>
              <a:gd name="connsiteX6" fmla="*/ 2634415 w 3239421"/>
              <a:gd name="connsiteY6" fmla="*/ 1335939 h 1751913"/>
              <a:gd name="connsiteX7" fmla="*/ 2512485 w 3239421"/>
              <a:gd name="connsiteY7" fmla="*/ 1324445 h 1751913"/>
              <a:gd name="connsiteX8" fmla="*/ 2495654 w 3239421"/>
              <a:gd name="connsiteY8" fmla="*/ 1319560 h 1751913"/>
              <a:gd name="connsiteX9" fmla="*/ 2495568 w 3239421"/>
              <a:gd name="connsiteY9" fmla="*/ 1320356 h 1751913"/>
              <a:gd name="connsiteX10" fmla="*/ 2028846 w 3239421"/>
              <a:gd name="connsiteY10" fmla="*/ 1675742 h 1751913"/>
              <a:gd name="connsiteX11" fmla="*/ 1633807 w 3239421"/>
              <a:gd name="connsiteY11" fmla="*/ 1479508 h 1751913"/>
              <a:gd name="connsiteX12" fmla="*/ 1622139 w 3239421"/>
              <a:gd name="connsiteY12" fmla="*/ 1459425 h 1751913"/>
              <a:gd name="connsiteX13" fmla="*/ 1619277 w 3239421"/>
              <a:gd name="connsiteY13" fmla="*/ 1468029 h 1751913"/>
              <a:gd name="connsiteX14" fmla="*/ 1160302 w 3239421"/>
              <a:gd name="connsiteY14" fmla="*/ 1751913 h 1751913"/>
              <a:gd name="connsiteX15" fmla="*/ 701327 w 3239421"/>
              <a:gd name="connsiteY15" fmla="*/ 1468029 h 1751913"/>
              <a:gd name="connsiteX16" fmla="*/ 689083 w 3239421"/>
              <a:gd name="connsiteY16" fmla="*/ 1431225 h 1751913"/>
              <a:gd name="connsiteX17" fmla="*/ 658147 w 3239421"/>
              <a:gd name="connsiteY17" fmla="*/ 1441012 h 1751913"/>
              <a:gd name="connsiteX18" fmla="*/ 539561 w 3239421"/>
              <a:gd name="connsiteY18" fmla="*/ 1453136 h 1751913"/>
              <a:gd name="connsiteX19" fmla="*/ 0 w 3239421"/>
              <a:gd name="connsiteY19" fmla="*/ 952755 h 1751913"/>
              <a:gd name="connsiteX20" fmla="*/ 539561 w 3239421"/>
              <a:gd name="connsiteY20" fmla="*/ 452374 h 1751913"/>
              <a:gd name="connsiteX21" fmla="*/ 631451 w 3239421"/>
              <a:gd name="connsiteY21" fmla="*/ 460965 h 1751913"/>
              <a:gd name="connsiteX22" fmla="*/ 637672 w 3239421"/>
              <a:gd name="connsiteY22" fmla="*/ 402654 h 1751913"/>
              <a:gd name="connsiteX23" fmla="*/ 1157637 w 3239421"/>
              <a:gd name="connsiteY23" fmla="*/ 2203 h 1751913"/>
              <a:gd name="connsiteX24" fmla="*/ 1454383 w 3239421"/>
              <a:gd name="connsiteY24" fmla="*/ 87856 h 1751913"/>
              <a:gd name="connsiteX25" fmla="*/ 1530042 w 3239421"/>
              <a:gd name="connsiteY25" fmla="*/ 146843 h 1751913"/>
              <a:gd name="connsiteX26" fmla="*/ 1606294 w 3239421"/>
              <a:gd name="connsiteY26" fmla="*/ 87041 h 1751913"/>
              <a:gd name="connsiteX27" fmla="*/ 1906069 w 3239421"/>
              <a:gd name="connsiteY27" fmla="*/ 0 h 175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39421" h="1751913">
                <a:moveTo>
                  <a:pt x="1906069" y="0"/>
                </a:moveTo>
                <a:cubicBezTo>
                  <a:pt x="2091141" y="0"/>
                  <a:pt x="2254312" y="89132"/>
                  <a:pt x="2350665" y="224701"/>
                </a:cubicBezTo>
                <a:lnTo>
                  <a:pt x="2372340" y="262660"/>
                </a:lnTo>
                <a:lnTo>
                  <a:pt x="2412575" y="243693"/>
                </a:lnTo>
                <a:cubicBezTo>
                  <a:pt x="2481265" y="218365"/>
                  <a:pt x="2556102" y="204451"/>
                  <a:pt x="2634415" y="204451"/>
                </a:cubicBezTo>
                <a:cubicBezTo>
                  <a:pt x="2968551" y="204451"/>
                  <a:pt x="3239421" y="457743"/>
                  <a:pt x="3239421" y="770195"/>
                </a:cubicBezTo>
                <a:cubicBezTo>
                  <a:pt x="3239421" y="1082647"/>
                  <a:pt x="2968551" y="1335939"/>
                  <a:pt x="2634415" y="1335939"/>
                </a:cubicBezTo>
                <a:cubicBezTo>
                  <a:pt x="2592648" y="1335939"/>
                  <a:pt x="2551870" y="1331981"/>
                  <a:pt x="2512485" y="1324445"/>
                </a:cubicBezTo>
                <a:lnTo>
                  <a:pt x="2495654" y="1319560"/>
                </a:lnTo>
                <a:lnTo>
                  <a:pt x="2495568" y="1320356"/>
                </a:lnTo>
                <a:cubicBezTo>
                  <a:pt x="2451146" y="1523175"/>
                  <a:pt x="2259067" y="1675742"/>
                  <a:pt x="2028846" y="1675742"/>
                </a:cubicBezTo>
                <a:cubicBezTo>
                  <a:pt x="1864403" y="1675742"/>
                  <a:pt x="1719419" y="1597902"/>
                  <a:pt x="1633807" y="1479508"/>
                </a:cubicBezTo>
                <a:lnTo>
                  <a:pt x="1622139" y="1459425"/>
                </a:lnTo>
                <a:lnTo>
                  <a:pt x="1619277" y="1468029"/>
                </a:lnTo>
                <a:cubicBezTo>
                  <a:pt x="1543658" y="1634856"/>
                  <a:pt x="1366630" y="1751913"/>
                  <a:pt x="1160302" y="1751913"/>
                </a:cubicBezTo>
                <a:cubicBezTo>
                  <a:pt x="953974" y="1751913"/>
                  <a:pt x="776945" y="1634856"/>
                  <a:pt x="701327" y="1468029"/>
                </a:cubicBezTo>
                <a:lnTo>
                  <a:pt x="689083" y="1431225"/>
                </a:lnTo>
                <a:lnTo>
                  <a:pt x="658147" y="1441012"/>
                </a:lnTo>
                <a:cubicBezTo>
                  <a:pt x="619988" y="1448949"/>
                  <a:pt x="580302" y="1453136"/>
                  <a:pt x="539561" y="1453136"/>
                </a:cubicBezTo>
                <a:cubicBezTo>
                  <a:pt x="241570" y="1453136"/>
                  <a:pt x="0" y="1229108"/>
                  <a:pt x="0" y="952755"/>
                </a:cubicBezTo>
                <a:cubicBezTo>
                  <a:pt x="0" y="676402"/>
                  <a:pt x="241570" y="452374"/>
                  <a:pt x="539561" y="452374"/>
                </a:cubicBezTo>
                <a:lnTo>
                  <a:pt x="631451" y="460965"/>
                </a:lnTo>
                <a:lnTo>
                  <a:pt x="637672" y="402654"/>
                </a:lnTo>
                <a:cubicBezTo>
                  <a:pt x="687162" y="174117"/>
                  <a:pt x="901153" y="2203"/>
                  <a:pt x="1157637" y="2203"/>
                </a:cubicBezTo>
                <a:cubicBezTo>
                  <a:pt x="1267558" y="2203"/>
                  <a:pt x="1369675" y="33779"/>
                  <a:pt x="1454383" y="87856"/>
                </a:cubicBezTo>
                <a:lnTo>
                  <a:pt x="1530042" y="146843"/>
                </a:lnTo>
                <a:lnTo>
                  <a:pt x="1606294" y="87041"/>
                </a:lnTo>
                <a:cubicBezTo>
                  <a:pt x="1691867" y="32088"/>
                  <a:pt x="1795026" y="0"/>
                  <a:pt x="19060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Freeform 117">
            <a:extLst>
              <a:ext uri="{FF2B5EF4-FFF2-40B4-BE49-F238E27FC236}">
                <a16:creationId xmlns:a16="http://schemas.microsoft.com/office/drawing/2014/main" id="{F426CF92-52B0-4DFE-88B1-24E0DD970236}"/>
              </a:ext>
            </a:extLst>
          </p:cNvPr>
          <p:cNvSpPr/>
          <p:nvPr/>
        </p:nvSpPr>
        <p:spPr>
          <a:xfrm>
            <a:off x="6916711" y="4076770"/>
            <a:ext cx="2697057" cy="1417207"/>
          </a:xfrm>
          <a:custGeom>
            <a:avLst/>
            <a:gdLst>
              <a:gd name="connsiteX0" fmla="*/ 1906069 w 3239421"/>
              <a:gd name="connsiteY0" fmla="*/ 0 h 1751913"/>
              <a:gd name="connsiteX1" fmla="*/ 2350665 w 3239421"/>
              <a:gd name="connsiteY1" fmla="*/ 224701 h 1751913"/>
              <a:gd name="connsiteX2" fmla="*/ 2372340 w 3239421"/>
              <a:gd name="connsiteY2" fmla="*/ 262660 h 1751913"/>
              <a:gd name="connsiteX3" fmla="*/ 2412575 w 3239421"/>
              <a:gd name="connsiteY3" fmla="*/ 243693 h 1751913"/>
              <a:gd name="connsiteX4" fmla="*/ 2634415 w 3239421"/>
              <a:gd name="connsiteY4" fmla="*/ 204451 h 1751913"/>
              <a:gd name="connsiteX5" fmla="*/ 3239421 w 3239421"/>
              <a:gd name="connsiteY5" fmla="*/ 770195 h 1751913"/>
              <a:gd name="connsiteX6" fmla="*/ 2634415 w 3239421"/>
              <a:gd name="connsiteY6" fmla="*/ 1335939 h 1751913"/>
              <a:gd name="connsiteX7" fmla="*/ 2512485 w 3239421"/>
              <a:gd name="connsiteY7" fmla="*/ 1324445 h 1751913"/>
              <a:gd name="connsiteX8" fmla="*/ 2495654 w 3239421"/>
              <a:gd name="connsiteY8" fmla="*/ 1319560 h 1751913"/>
              <a:gd name="connsiteX9" fmla="*/ 2495568 w 3239421"/>
              <a:gd name="connsiteY9" fmla="*/ 1320356 h 1751913"/>
              <a:gd name="connsiteX10" fmla="*/ 2028846 w 3239421"/>
              <a:gd name="connsiteY10" fmla="*/ 1675742 h 1751913"/>
              <a:gd name="connsiteX11" fmla="*/ 1633807 w 3239421"/>
              <a:gd name="connsiteY11" fmla="*/ 1479508 h 1751913"/>
              <a:gd name="connsiteX12" fmla="*/ 1622139 w 3239421"/>
              <a:gd name="connsiteY12" fmla="*/ 1459425 h 1751913"/>
              <a:gd name="connsiteX13" fmla="*/ 1619277 w 3239421"/>
              <a:gd name="connsiteY13" fmla="*/ 1468029 h 1751913"/>
              <a:gd name="connsiteX14" fmla="*/ 1160302 w 3239421"/>
              <a:gd name="connsiteY14" fmla="*/ 1751913 h 1751913"/>
              <a:gd name="connsiteX15" fmla="*/ 701327 w 3239421"/>
              <a:gd name="connsiteY15" fmla="*/ 1468029 h 1751913"/>
              <a:gd name="connsiteX16" fmla="*/ 689083 w 3239421"/>
              <a:gd name="connsiteY16" fmla="*/ 1431225 h 1751913"/>
              <a:gd name="connsiteX17" fmla="*/ 658147 w 3239421"/>
              <a:gd name="connsiteY17" fmla="*/ 1441012 h 1751913"/>
              <a:gd name="connsiteX18" fmla="*/ 539561 w 3239421"/>
              <a:gd name="connsiteY18" fmla="*/ 1453136 h 1751913"/>
              <a:gd name="connsiteX19" fmla="*/ 0 w 3239421"/>
              <a:gd name="connsiteY19" fmla="*/ 952755 h 1751913"/>
              <a:gd name="connsiteX20" fmla="*/ 539561 w 3239421"/>
              <a:gd name="connsiteY20" fmla="*/ 452374 h 1751913"/>
              <a:gd name="connsiteX21" fmla="*/ 631451 w 3239421"/>
              <a:gd name="connsiteY21" fmla="*/ 460965 h 1751913"/>
              <a:gd name="connsiteX22" fmla="*/ 637672 w 3239421"/>
              <a:gd name="connsiteY22" fmla="*/ 402654 h 1751913"/>
              <a:gd name="connsiteX23" fmla="*/ 1157637 w 3239421"/>
              <a:gd name="connsiteY23" fmla="*/ 2203 h 1751913"/>
              <a:gd name="connsiteX24" fmla="*/ 1454383 w 3239421"/>
              <a:gd name="connsiteY24" fmla="*/ 87856 h 1751913"/>
              <a:gd name="connsiteX25" fmla="*/ 1530042 w 3239421"/>
              <a:gd name="connsiteY25" fmla="*/ 146843 h 1751913"/>
              <a:gd name="connsiteX26" fmla="*/ 1606294 w 3239421"/>
              <a:gd name="connsiteY26" fmla="*/ 87041 h 1751913"/>
              <a:gd name="connsiteX27" fmla="*/ 1906069 w 3239421"/>
              <a:gd name="connsiteY27" fmla="*/ 0 h 175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39421" h="1751913">
                <a:moveTo>
                  <a:pt x="1906069" y="0"/>
                </a:moveTo>
                <a:cubicBezTo>
                  <a:pt x="2091141" y="0"/>
                  <a:pt x="2254312" y="89132"/>
                  <a:pt x="2350665" y="224701"/>
                </a:cubicBezTo>
                <a:lnTo>
                  <a:pt x="2372340" y="262660"/>
                </a:lnTo>
                <a:lnTo>
                  <a:pt x="2412575" y="243693"/>
                </a:lnTo>
                <a:cubicBezTo>
                  <a:pt x="2481265" y="218365"/>
                  <a:pt x="2556102" y="204451"/>
                  <a:pt x="2634415" y="204451"/>
                </a:cubicBezTo>
                <a:cubicBezTo>
                  <a:pt x="2968551" y="204451"/>
                  <a:pt x="3239421" y="457743"/>
                  <a:pt x="3239421" y="770195"/>
                </a:cubicBezTo>
                <a:cubicBezTo>
                  <a:pt x="3239421" y="1082647"/>
                  <a:pt x="2968551" y="1335939"/>
                  <a:pt x="2634415" y="1335939"/>
                </a:cubicBezTo>
                <a:cubicBezTo>
                  <a:pt x="2592648" y="1335939"/>
                  <a:pt x="2551870" y="1331981"/>
                  <a:pt x="2512485" y="1324445"/>
                </a:cubicBezTo>
                <a:lnTo>
                  <a:pt x="2495654" y="1319560"/>
                </a:lnTo>
                <a:lnTo>
                  <a:pt x="2495568" y="1320356"/>
                </a:lnTo>
                <a:cubicBezTo>
                  <a:pt x="2451146" y="1523175"/>
                  <a:pt x="2259067" y="1675742"/>
                  <a:pt x="2028846" y="1675742"/>
                </a:cubicBezTo>
                <a:cubicBezTo>
                  <a:pt x="1864403" y="1675742"/>
                  <a:pt x="1719419" y="1597902"/>
                  <a:pt x="1633807" y="1479508"/>
                </a:cubicBezTo>
                <a:lnTo>
                  <a:pt x="1622139" y="1459425"/>
                </a:lnTo>
                <a:lnTo>
                  <a:pt x="1619277" y="1468029"/>
                </a:lnTo>
                <a:cubicBezTo>
                  <a:pt x="1543658" y="1634856"/>
                  <a:pt x="1366630" y="1751913"/>
                  <a:pt x="1160302" y="1751913"/>
                </a:cubicBezTo>
                <a:cubicBezTo>
                  <a:pt x="953974" y="1751913"/>
                  <a:pt x="776945" y="1634856"/>
                  <a:pt x="701327" y="1468029"/>
                </a:cubicBezTo>
                <a:lnTo>
                  <a:pt x="689083" y="1431225"/>
                </a:lnTo>
                <a:lnTo>
                  <a:pt x="658147" y="1441012"/>
                </a:lnTo>
                <a:cubicBezTo>
                  <a:pt x="619988" y="1448949"/>
                  <a:pt x="580302" y="1453136"/>
                  <a:pt x="539561" y="1453136"/>
                </a:cubicBezTo>
                <a:cubicBezTo>
                  <a:pt x="241570" y="1453136"/>
                  <a:pt x="0" y="1229108"/>
                  <a:pt x="0" y="952755"/>
                </a:cubicBezTo>
                <a:cubicBezTo>
                  <a:pt x="0" y="676402"/>
                  <a:pt x="241570" y="452374"/>
                  <a:pt x="539561" y="452374"/>
                </a:cubicBezTo>
                <a:lnTo>
                  <a:pt x="631451" y="460965"/>
                </a:lnTo>
                <a:lnTo>
                  <a:pt x="637672" y="402654"/>
                </a:lnTo>
                <a:cubicBezTo>
                  <a:pt x="687162" y="174117"/>
                  <a:pt x="901153" y="2203"/>
                  <a:pt x="1157637" y="2203"/>
                </a:cubicBezTo>
                <a:cubicBezTo>
                  <a:pt x="1267558" y="2203"/>
                  <a:pt x="1369675" y="33779"/>
                  <a:pt x="1454383" y="87856"/>
                </a:cubicBezTo>
                <a:lnTo>
                  <a:pt x="1530042" y="146843"/>
                </a:lnTo>
                <a:lnTo>
                  <a:pt x="1606294" y="87041"/>
                </a:lnTo>
                <a:cubicBezTo>
                  <a:pt x="1691867" y="32088"/>
                  <a:pt x="1795026" y="0"/>
                  <a:pt x="19060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0E3C9E3-5E37-483A-94AE-12E76006372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9" b="96914" l="5422" r="96988">
                        <a14:foregroundMark x1="45783" y1="79630" x2="54217" y2="72531"/>
                        <a14:foregroundMark x1="57831" y1="85802" x2="63855" y2="734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8577" y="2614448"/>
            <a:ext cx="2076370" cy="405267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E795B5D-92E5-49B1-88BC-2A79CF7A6492}"/>
              </a:ext>
            </a:extLst>
          </p:cNvPr>
          <p:cNvGrpSpPr/>
          <p:nvPr/>
        </p:nvGrpSpPr>
        <p:grpSpPr>
          <a:xfrm rot="16200000">
            <a:off x="1467241" y="3363664"/>
            <a:ext cx="2870278" cy="2565195"/>
            <a:chOff x="3564812" y="416129"/>
            <a:chExt cx="2870278" cy="2565195"/>
          </a:xfrm>
        </p:grpSpPr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28B019E4-8186-4D53-A202-083EF2053FE0}"/>
                </a:ext>
              </a:extLst>
            </p:cNvPr>
            <p:cNvSpPr/>
            <p:nvPr/>
          </p:nvSpPr>
          <p:spPr>
            <a:xfrm rot="2700000">
              <a:off x="3531260" y="449681"/>
              <a:ext cx="2565195" cy="2498091"/>
            </a:xfrm>
            <a:custGeom>
              <a:avLst/>
              <a:gdLst>
                <a:gd name="connsiteX0" fmla="*/ 614971 w 1525236"/>
                <a:gd name="connsiteY0" fmla="*/ 0 h 1485337"/>
                <a:gd name="connsiteX1" fmla="*/ 1525236 w 1525236"/>
                <a:gd name="connsiteY1" fmla="*/ 910265 h 1485337"/>
                <a:gd name="connsiteX2" fmla="*/ 1511365 w 1525236"/>
                <a:gd name="connsiteY2" fmla="*/ 926279 h 1485337"/>
                <a:gd name="connsiteX3" fmla="*/ 1299290 w 1525236"/>
                <a:gd name="connsiteY3" fmla="*/ 1398093 h 1485337"/>
                <a:gd name="connsiteX4" fmla="*/ 1285975 w 1525236"/>
                <a:gd name="connsiteY4" fmla="*/ 1485337 h 1485337"/>
                <a:gd name="connsiteX5" fmla="*/ 0 w 1525236"/>
                <a:gd name="connsiteY5" fmla="*/ 1485337 h 1485337"/>
                <a:gd name="connsiteX6" fmla="*/ 5067 w 1525236"/>
                <a:gd name="connsiteY6" fmla="*/ 1384997 h 1485337"/>
                <a:gd name="connsiteX7" fmla="*/ 575799 w 1525236"/>
                <a:gd name="connsiteY7" fmla="*/ 42587 h 1485337"/>
                <a:gd name="connsiteX8" fmla="*/ 614971 w 1525236"/>
                <a:gd name="connsiteY8" fmla="*/ 0 h 148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236" h="1485337">
                  <a:moveTo>
                    <a:pt x="614971" y="0"/>
                  </a:moveTo>
                  <a:lnTo>
                    <a:pt x="1525236" y="910265"/>
                  </a:lnTo>
                  <a:lnTo>
                    <a:pt x="1511365" y="926279"/>
                  </a:lnTo>
                  <a:cubicBezTo>
                    <a:pt x="1408648" y="1063628"/>
                    <a:pt x="1334930" y="1223925"/>
                    <a:pt x="1299290" y="1398093"/>
                  </a:cubicBezTo>
                  <a:lnTo>
                    <a:pt x="1285975" y="1485337"/>
                  </a:lnTo>
                  <a:lnTo>
                    <a:pt x="0" y="1485337"/>
                  </a:lnTo>
                  <a:lnTo>
                    <a:pt x="5067" y="1384997"/>
                  </a:lnTo>
                  <a:cubicBezTo>
                    <a:pt x="56757" y="876016"/>
                    <a:pt x="262863" y="412684"/>
                    <a:pt x="575799" y="42587"/>
                  </a:cubicBezTo>
                  <a:lnTo>
                    <a:pt x="614971" y="0"/>
                  </a:lnTo>
                  <a:close/>
                </a:path>
              </a:pathLst>
            </a:custGeom>
            <a:solidFill>
              <a:srgbClr val="64D0D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1" name="Freeform 44">
              <a:extLst>
                <a:ext uri="{FF2B5EF4-FFF2-40B4-BE49-F238E27FC236}">
                  <a16:creationId xmlns:a16="http://schemas.microsoft.com/office/drawing/2014/main" id="{F13FCA26-7B9E-4225-A135-96DDF6006590}"/>
                </a:ext>
              </a:extLst>
            </p:cNvPr>
            <p:cNvSpPr/>
            <p:nvPr/>
          </p:nvSpPr>
          <p:spPr>
            <a:xfrm rot="2700000">
              <a:off x="4411190" y="821867"/>
              <a:ext cx="1549709" cy="2498091"/>
            </a:xfrm>
            <a:custGeom>
              <a:avLst/>
              <a:gdLst>
                <a:gd name="connsiteX0" fmla="*/ 187 w 1549709"/>
                <a:gd name="connsiteY0" fmla="*/ 0 h 2498091"/>
                <a:gd name="connsiteX1" fmla="*/ 1531102 w 1549709"/>
                <a:gd name="connsiteY1" fmla="*/ 1530915 h 2498091"/>
                <a:gd name="connsiteX2" fmla="*/ 1507774 w 1549709"/>
                <a:gd name="connsiteY2" fmla="*/ 1557848 h 2498091"/>
                <a:gd name="connsiteX3" fmla="*/ 1387592 w 1549709"/>
                <a:gd name="connsiteY3" fmla="*/ 1738095 h 2498091"/>
                <a:gd name="connsiteX4" fmla="*/ 1342137 w 1549709"/>
                <a:gd name="connsiteY4" fmla="*/ 1825552 h 2498091"/>
                <a:gd name="connsiteX5" fmla="*/ 1549709 w 1549709"/>
                <a:gd name="connsiteY5" fmla="*/ 2078068 h 2498091"/>
                <a:gd name="connsiteX6" fmla="*/ 1208726 w 1549709"/>
                <a:gd name="connsiteY6" fmla="*/ 2133950 h 2498091"/>
                <a:gd name="connsiteX7" fmla="*/ 1207823 w 1549709"/>
                <a:gd name="connsiteY7" fmla="*/ 2136282 h 2498091"/>
                <a:gd name="connsiteX8" fmla="*/ 1151099 w 1549709"/>
                <a:gd name="connsiteY8" fmla="*/ 2351361 h 2498091"/>
                <a:gd name="connsiteX9" fmla="*/ 1128705 w 1549709"/>
                <a:gd name="connsiteY9" fmla="*/ 2498091 h 2498091"/>
                <a:gd name="connsiteX10" fmla="*/ 685277 w 1549709"/>
                <a:gd name="connsiteY10" fmla="*/ 2498091 h 2498091"/>
                <a:gd name="connsiteX11" fmla="*/ 714901 w 1549709"/>
                <a:gd name="connsiteY11" fmla="*/ 2303983 h 2498091"/>
                <a:gd name="connsiteX12" fmla="*/ 1186985 w 1549709"/>
                <a:gd name="connsiteY12" fmla="*/ 1253713 h 2498091"/>
                <a:gd name="connsiteX13" fmla="*/ 1217862 w 1549709"/>
                <a:gd name="connsiteY13" fmla="*/ 1218066 h 2498091"/>
                <a:gd name="connsiteX14" fmla="*/ 0 w 1549709"/>
                <a:gd name="connsiteY14" fmla="*/ 203 h 249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49709" h="2498091">
                  <a:moveTo>
                    <a:pt x="187" y="0"/>
                  </a:moveTo>
                  <a:lnTo>
                    <a:pt x="1531102" y="1530915"/>
                  </a:lnTo>
                  <a:lnTo>
                    <a:pt x="1507774" y="1557848"/>
                  </a:lnTo>
                  <a:cubicBezTo>
                    <a:pt x="1464585" y="1615598"/>
                    <a:pt x="1424445" y="1675759"/>
                    <a:pt x="1387592" y="1738095"/>
                  </a:cubicBezTo>
                  <a:lnTo>
                    <a:pt x="1342137" y="1825552"/>
                  </a:lnTo>
                  <a:lnTo>
                    <a:pt x="1549709" y="2078068"/>
                  </a:lnTo>
                  <a:lnTo>
                    <a:pt x="1208726" y="2133950"/>
                  </a:lnTo>
                  <a:lnTo>
                    <a:pt x="1207823" y="2136282"/>
                  </a:lnTo>
                  <a:cubicBezTo>
                    <a:pt x="1185072" y="2206358"/>
                    <a:pt x="1166084" y="2278131"/>
                    <a:pt x="1151099" y="2351361"/>
                  </a:cubicBezTo>
                  <a:lnTo>
                    <a:pt x="1128705" y="2498091"/>
                  </a:lnTo>
                  <a:lnTo>
                    <a:pt x="685277" y="2498091"/>
                  </a:lnTo>
                  <a:lnTo>
                    <a:pt x="714901" y="2303983"/>
                  </a:lnTo>
                  <a:cubicBezTo>
                    <a:pt x="794237" y="1916281"/>
                    <a:pt x="958334" y="1559456"/>
                    <a:pt x="1186985" y="1253713"/>
                  </a:cubicBezTo>
                  <a:lnTo>
                    <a:pt x="1217862" y="1218066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2AC6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1DDE70C-39B0-4C0D-8EA6-6601C3FFF14A}"/>
              </a:ext>
            </a:extLst>
          </p:cNvPr>
          <p:cNvGrpSpPr/>
          <p:nvPr/>
        </p:nvGrpSpPr>
        <p:grpSpPr>
          <a:xfrm rot="18876924">
            <a:off x="1853939" y="1129472"/>
            <a:ext cx="2870278" cy="2565195"/>
            <a:chOff x="3564812" y="416129"/>
            <a:chExt cx="2870278" cy="2565195"/>
          </a:xfrm>
        </p:grpSpPr>
        <p:sp>
          <p:nvSpPr>
            <p:cNvPr id="68" name="Freeform 61">
              <a:extLst>
                <a:ext uri="{FF2B5EF4-FFF2-40B4-BE49-F238E27FC236}">
                  <a16:creationId xmlns:a16="http://schemas.microsoft.com/office/drawing/2014/main" id="{9F298331-3076-4699-8622-5CB33B4BDDA4}"/>
                </a:ext>
              </a:extLst>
            </p:cNvPr>
            <p:cNvSpPr/>
            <p:nvPr/>
          </p:nvSpPr>
          <p:spPr>
            <a:xfrm rot="2700000">
              <a:off x="3531260" y="449681"/>
              <a:ext cx="2565195" cy="2498091"/>
            </a:xfrm>
            <a:custGeom>
              <a:avLst/>
              <a:gdLst>
                <a:gd name="connsiteX0" fmla="*/ 614971 w 1525236"/>
                <a:gd name="connsiteY0" fmla="*/ 0 h 1485337"/>
                <a:gd name="connsiteX1" fmla="*/ 1525236 w 1525236"/>
                <a:gd name="connsiteY1" fmla="*/ 910265 h 1485337"/>
                <a:gd name="connsiteX2" fmla="*/ 1511365 w 1525236"/>
                <a:gd name="connsiteY2" fmla="*/ 926279 h 1485337"/>
                <a:gd name="connsiteX3" fmla="*/ 1299290 w 1525236"/>
                <a:gd name="connsiteY3" fmla="*/ 1398093 h 1485337"/>
                <a:gd name="connsiteX4" fmla="*/ 1285975 w 1525236"/>
                <a:gd name="connsiteY4" fmla="*/ 1485337 h 1485337"/>
                <a:gd name="connsiteX5" fmla="*/ 0 w 1525236"/>
                <a:gd name="connsiteY5" fmla="*/ 1485337 h 1485337"/>
                <a:gd name="connsiteX6" fmla="*/ 5067 w 1525236"/>
                <a:gd name="connsiteY6" fmla="*/ 1384997 h 1485337"/>
                <a:gd name="connsiteX7" fmla="*/ 575799 w 1525236"/>
                <a:gd name="connsiteY7" fmla="*/ 42587 h 1485337"/>
                <a:gd name="connsiteX8" fmla="*/ 614971 w 1525236"/>
                <a:gd name="connsiteY8" fmla="*/ 0 h 148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236" h="1485337">
                  <a:moveTo>
                    <a:pt x="614971" y="0"/>
                  </a:moveTo>
                  <a:lnTo>
                    <a:pt x="1525236" y="910265"/>
                  </a:lnTo>
                  <a:lnTo>
                    <a:pt x="1511365" y="926279"/>
                  </a:lnTo>
                  <a:cubicBezTo>
                    <a:pt x="1408648" y="1063628"/>
                    <a:pt x="1334930" y="1223925"/>
                    <a:pt x="1299290" y="1398093"/>
                  </a:cubicBezTo>
                  <a:lnTo>
                    <a:pt x="1285975" y="1485337"/>
                  </a:lnTo>
                  <a:lnTo>
                    <a:pt x="0" y="1485337"/>
                  </a:lnTo>
                  <a:lnTo>
                    <a:pt x="5067" y="1384997"/>
                  </a:lnTo>
                  <a:cubicBezTo>
                    <a:pt x="56757" y="876016"/>
                    <a:pt x="262863" y="412684"/>
                    <a:pt x="575799" y="42587"/>
                  </a:cubicBezTo>
                  <a:lnTo>
                    <a:pt x="614971" y="0"/>
                  </a:lnTo>
                  <a:close/>
                </a:path>
              </a:pathLst>
            </a:custGeom>
            <a:solidFill>
              <a:srgbClr val="38B0E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9" name="Freeform 62">
              <a:extLst>
                <a:ext uri="{FF2B5EF4-FFF2-40B4-BE49-F238E27FC236}">
                  <a16:creationId xmlns:a16="http://schemas.microsoft.com/office/drawing/2014/main" id="{62894E11-8F41-4B69-A236-6E78E9E013A5}"/>
                </a:ext>
              </a:extLst>
            </p:cNvPr>
            <p:cNvSpPr/>
            <p:nvPr/>
          </p:nvSpPr>
          <p:spPr>
            <a:xfrm rot="2700000">
              <a:off x="4411190" y="821867"/>
              <a:ext cx="1549709" cy="2498091"/>
            </a:xfrm>
            <a:custGeom>
              <a:avLst/>
              <a:gdLst>
                <a:gd name="connsiteX0" fmla="*/ 187 w 1549709"/>
                <a:gd name="connsiteY0" fmla="*/ 0 h 2498091"/>
                <a:gd name="connsiteX1" fmla="*/ 1531102 w 1549709"/>
                <a:gd name="connsiteY1" fmla="*/ 1530915 h 2498091"/>
                <a:gd name="connsiteX2" fmla="*/ 1507774 w 1549709"/>
                <a:gd name="connsiteY2" fmla="*/ 1557848 h 2498091"/>
                <a:gd name="connsiteX3" fmla="*/ 1387592 w 1549709"/>
                <a:gd name="connsiteY3" fmla="*/ 1738095 h 2498091"/>
                <a:gd name="connsiteX4" fmla="*/ 1342137 w 1549709"/>
                <a:gd name="connsiteY4" fmla="*/ 1825552 h 2498091"/>
                <a:gd name="connsiteX5" fmla="*/ 1549709 w 1549709"/>
                <a:gd name="connsiteY5" fmla="*/ 2078068 h 2498091"/>
                <a:gd name="connsiteX6" fmla="*/ 1208726 w 1549709"/>
                <a:gd name="connsiteY6" fmla="*/ 2133950 h 2498091"/>
                <a:gd name="connsiteX7" fmla="*/ 1207823 w 1549709"/>
                <a:gd name="connsiteY7" fmla="*/ 2136282 h 2498091"/>
                <a:gd name="connsiteX8" fmla="*/ 1151099 w 1549709"/>
                <a:gd name="connsiteY8" fmla="*/ 2351361 h 2498091"/>
                <a:gd name="connsiteX9" fmla="*/ 1128705 w 1549709"/>
                <a:gd name="connsiteY9" fmla="*/ 2498091 h 2498091"/>
                <a:gd name="connsiteX10" fmla="*/ 685277 w 1549709"/>
                <a:gd name="connsiteY10" fmla="*/ 2498091 h 2498091"/>
                <a:gd name="connsiteX11" fmla="*/ 714901 w 1549709"/>
                <a:gd name="connsiteY11" fmla="*/ 2303983 h 2498091"/>
                <a:gd name="connsiteX12" fmla="*/ 1186985 w 1549709"/>
                <a:gd name="connsiteY12" fmla="*/ 1253713 h 2498091"/>
                <a:gd name="connsiteX13" fmla="*/ 1217862 w 1549709"/>
                <a:gd name="connsiteY13" fmla="*/ 1218066 h 2498091"/>
                <a:gd name="connsiteX14" fmla="*/ 0 w 1549709"/>
                <a:gd name="connsiteY14" fmla="*/ 203 h 249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49709" h="2498091">
                  <a:moveTo>
                    <a:pt x="187" y="0"/>
                  </a:moveTo>
                  <a:lnTo>
                    <a:pt x="1531102" y="1530915"/>
                  </a:lnTo>
                  <a:lnTo>
                    <a:pt x="1507774" y="1557848"/>
                  </a:lnTo>
                  <a:cubicBezTo>
                    <a:pt x="1464585" y="1615598"/>
                    <a:pt x="1424445" y="1675759"/>
                    <a:pt x="1387592" y="1738095"/>
                  </a:cubicBezTo>
                  <a:lnTo>
                    <a:pt x="1342137" y="1825552"/>
                  </a:lnTo>
                  <a:lnTo>
                    <a:pt x="1549709" y="2078068"/>
                  </a:lnTo>
                  <a:lnTo>
                    <a:pt x="1208726" y="2133950"/>
                  </a:lnTo>
                  <a:lnTo>
                    <a:pt x="1207823" y="2136282"/>
                  </a:lnTo>
                  <a:cubicBezTo>
                    <a:pt x="1185072" y="2206358"/>
                    <a:pt x="1166084" y="2278131"/>
                    <a:pt x="1151099" y="2351361"/>
                  </a:cubicBezTo>
                  <a:lnTo>
                    <a:pt x="1128705" y="2498091"/>
                  </a:lnTo>
                  <a:lnTo>
                    <a:pt x="685277" y="2498091"/>
                  </a:lnTo>
                  <a:lnTo>
                    <a:pt x="714901" y="2303983"/>
                  </a:lnTo>
                  <a:cubicBezTo>
                    <a:pt x="794237" y="1916281"/>
                    <a:pt x="958334" y="1559456"/>
                    <a:pt x="1186985" y="1253713"/>
                  </a:cubicBezTo>
                  <a:lnTo>
                    <a:pt x="1217862" y="1218066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0A98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1B063C-07FD-4EE0-A870-40F0622523D3}"/>
              </a:ext>
            </a:extLst>
          </p:cNvPr>
          <p:cNvGrpSpPr/>
          <p:nvPr/>
        </p:nvGrpSpPr>
        <p:grpSpPr>
          <a:xfrm>
            <a:off x="3694531" y="-184758"/>
            <a:ext cx="2870278" cy="2565195"/>
            <a:chOff x="3564812" y="416129"/>
            <a:chExt cx="2870278" cy="2565195"/>
          </a:xfrm>
        </p:grpSpPr>
        <p:sp>
          <p:nvSpPr>
            <p:cNvPr id="66" name="Freeform 70">
              <a:extLst>
                <a:ext uri="{FF2B5EF4-FFF2-40B4-BE49-F238E27FC236}">
                  <a16:creationId xmlns:a16="http://schemas.microsoft.com/office/drawing/2014/main" id="{131A0539-4E16-4A90-889A-914100F64C50}"/>
                </a:ext>
              </a:extLst>
            </p:cNvPr>
            <p:cNvSpPr/>
            <p:nvPr/>
          </p:nvSpPr>
          <p:spPr>
            <a:xfrm rot="2700000">
              <a:off x="3531260" y="449681"/>
              <a:ext cx="2565195" cy="2498091"/>
            </a:xfrm>
            <a:custGeom>
              <a:avLst/>
              <a:gdLst>
                <a:gd name="connsiteX0" fmla="*/ 614971 w 1525236"/>
                <a:gd name="connsiteY0" fmla="*/ 0 h 1485337"/>
                <a:gd name="connsiteX1" fmla="*/ 1525236 w 1525236"/>
                <a:gd name="connsiteY1" fmla="*/ 910265 h 1485337"/>
                <a:gd name="connsiteX2" fmla="*/ 1511365 w 1525236"/>
                <a:gd name="connsiteY2" fmla="*/ 926279 h 1485337"/>
                <a:gd name="connsiteX3" fmla="*/ 1299290 w 1525236"/>
                <a:gd name="connsiteY3" fmla="*/ 1398093 h 1485337"/>
                <a:gd name="connsiteX4" fmla="*/ 1285975 w 1525236"/>
                <a:gd name="connsiteY4" fmla="*/ 1485337 h 1485337"/>
                <a:gd name="connsiteX5" fmla="*/ 0 w 1525236"/>
                <a:gd name="connsiteY5" fmla="*/ 1485337 h 1485337"/>
                <a:gd name="connsiteX6" fmla="*/ 5067 w 1525236"/>
                <a:gd name="connsiteY6" fmla="*/ 1384997 h 1485337"/>
                <a:gd name="connsiteX7" fmla="*/ 575799 w 1525236"/>
                <a:gd name="connsiteY7" fmla="*/ 42587 h 1485337"/>
                <a:gd name="connsiteX8" fmla="*/ 614971 w 1525236"/>
                <a:gd name="connsiteY8" fmla="*/ 0 h 148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236" h="1485337">
                  <a:moveTo>
                    <a:pt x="614971" y="0"/>
                  </a:moveTo>
                  <a:lnTo>
                    <a:pt x="1525236" y="910265"/>
                  </a:lnTo>
                  <a:lnTo>
                    <a:pt x="1511365" y="926279"/>
                  </a:lnTo>
                  <a:cubicBezTo>
                    <a:pt x="1408648" y="1063628"/>
                    <a:pt x="1334930" y="1223925"/>
                    <a:pt x="1299290" y="1398093"/>
                  </a:cubicBezTo>
                  <a:lnTo>
                    <a:pt x="1285975" y="1485337"/>
                  </a:lnTo>
                  <a:lnTo>
                    <a:pt x="0" y="1485337"/>
                  </a:lnTo>
                  <a:lnTo>
                    <a:pt x="5067" y="1384997"/>
                  </a:lnTo>
                  <a:cubicBezTo>
                    <a:pt x="56757" y="876016"/>
                    <a:pt x="262863" y="412684"/>
                    <a:pt x="575799" y="42587"/>
                  </a:cubicBezTo>
                  <a:lnTo>
                    <a:pt x="614971" y="0"/>
                  </a:lnTo>
                  <a:close/>
                </a:path>
              </a:pathLst>
            </a:custGeom>
            <a:solidFill>
              <a:srgbClr val="06538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" name="Freeform 71">
              <a:extLst>
                <a:ext uri="{FF2B5EF4-FFF2-40B4-BE49-F238E27FC236}">
                  <a16:creationId xmlns:a16="http://schemas.microsoft.com/office/drawing/2014/main" id="{8E6A9AB4-183C-4C1C-A575-DDCE3074B6DA}"/>
                </a:ext>
              </a:extLst>
            </p:cNvPr>
            <p:cNvSpPr/>
            <p:nvPr/>
          </p:nvSpPr>
          <p:spPr>
            <a:xfrm rot="2700000">
              <a:off x="4411190" y="821867"/>
              <a:ext cx="1549709" cy="2498091"/>
            </a:xfrm>
            <a:custGeom>
              <a:avLst/>
              <a:gdLst>
                <a:gd name="connsiteX0" fmla="*/ 187 w 1549709"/>
                <a:gd name="connsiteY0" fmla="*/ 0 h 2498091"/>
                <a:gd name="connsiteX1" fmla="*/ 1531102 w 1549709"/>
                <a:gd name="connsiteY1" fmla="*/ 1530915 h 2498091"/>
                <a:gd name="connsiteX2" fmla="*/ 1507774 w 1549709"/>
                <a:gd name="connsiteY2" fmla="*/ 1557848 h 2498091"/>
                <a:gd name="connsiteX3" fmla="*/ 1387592 w 1549709"/>
                <a:gd name="connsiteY3" fmla="*/ 1738095 h 2498091"/>
                <a:gd name="connsiteX4" fmla="*/ 1342137 w 1549709"/>
                <a:gd name="connsiteY4" fmla="*/ 1825552 h 2498091"/>
                <a:gd name="connsiteX5" fmla="*/ 1549709 w 1549709"/>
                <a:gd name="connsiteY5" fmla="*/ 2078068 h 2498091"/>
                <a:gd name="connsiteX6" fmla="*/ 1208726 w 1549709"/>
                <a:gd name="connsiteY6" fmla="*/ 2133950 h 2498091"/>
                <a:gd name="connsiteX7" fmla="*/ 1207823 w 1549709"/>
                <a:gd name="connsiteY7" fmla="*/ 2136282 h 2498091"/>
                <a:gd name="connsiteX8" fmla="*/ 1151099 w 1549709"/>
                <a:gd name="connsiteY8" fmla="*/ 2351361 h 2498091"/>
                <a:gd name="connsiteX9" fmla="*/ 1128705 w 1549709"/>
                <a:gd name="connsiteY9" fmla="*/ 2498091 h 2498091"/>
                <a:gd name="connsiteX10" fmla="*/ 685277 w 1549709"/>
                <a:gd name="connsiteY10" fmla="*/ 2498091 h 2498091"/>
                <a:gd name="connsiteX11" fmla="*/ 714901 w 1549709"/>
                <a:gd name="connsiteY11" fmla="*/ 2303983 h 2498091"/>
                <a:gd name="connsiteX12" fmla="*/ 1186985 w 1549709"/>
                <a:gd name="connsiteY12" fmla="*/ 1253713 h 2498091"/>
                <a:gd name="connsiteX13" fmla="*/ 1217862 w 1549709"/>
                <a:gd name="connsiteY13" fmla="*/ 1218066 h 2498091"/>
                <a:gd name="connsiteX14" fmla="*/ 0 w 1549709"/>
                <a:gd name="connsiteY14" fmla="*/ 203 h 249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49709" h="2498091">
                  <a:moveTo>
                    <a:pt x="187" y="0"/>
                  </a:moveTo>
                  <a:lnTo>
                    <a:pt x="1531102" y="1530915"/>
                  </a:lnTo>
                  <a:lnTo>
                    <a:pt x="1507774" y="1557848"/>
                  </a:lnTo>
                  <a:cubicBezTo>
                    <a:pt x="1464585" y="1615598"/>
                    <a:pt x="1424445" y="1675759"/>
                    <a:pt x="1387592" y="1738095"/>
                  </a:cubicBezTo>
                  <a:lnTo>
                    <a:pt x="1342137" y="1825552"/>
                  </a:lnTo>
                  <a:lnTo>
                    <a:pt x="1549709" y="2078068"/>
                  </a:lnTo>
                  <a:lnTo>
                    <a:pt x="1208726" y="2133950"/>
                  </a:lnTo>
                  <a:lnTo>
                    <a:pt x="1207823" y="2136282"/>
                  </a:lnTo>
                  <a:cubicBezTo>
                    <a:pt x="1185072" y="2206358"/>
                    <a:pt x="1166084" y="2278131"/>
                    <a:pt x="1151099" y="2351361"/>
                  </a:cubicBezTo>
                  <a:lnTo>
                    <a:pt x="1128705" y="2498091"/>
                  </a:lnTo>
                  <a:lnTo>
                    <a:pt x="685277" y="2498091"/>
                  </a:lnTo>
                  <a:lnTo>
                    <a:pt x="714901" y="2303983"/>
                  </a:lnTo>
                  <a:cubicBezTo>
                    <a:pt x="794237" y="1916281"/>
                    <a:pt x="958334" y="1559456"/>
                    <a:pt x="1186985" y="1253713"/>
                  </a:cubicBezTo>
                  <a:lnTo>
                    <a:pt x="1217862" y="1218066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0B4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8C4558-C5FB-493E-9A21-D0FBDA97FA51}"/>
              </a:ext>
            </a:extLst>
          </p:cNvPr>
          <p:cNvGrpSpPr/>
          <p:nvPr/>
        </p:nvGrpSpPr>
        <p:grpSpPr>
          <a:xfrm rot="2712890">
            <a:off x="5971760" y="178784"/>
            <a:ext cx="2870278" cy="2565195"/>
            <a:chOff x="3564812" y="416129"/>
            <a:chExt cx="2870278" cy="2565195"/>
          </a:xfrm>
        </p:grpSpPr>
        <p:sp>
          <p:nvSpPr>
            <p:cNvPr id="64" name="Freeform 77">
              <a:extLst>
                <a:ext uri="{FF2B5EF4-FFF2-40B4-BE49-F238E27FC236}">
                  <a16:creationId xmlns:a16="http://schemas.microsoft.com/office/drawing/2014/main" id="{142687BD-1287-4C43-A3F5-6CF4F3A7E8C7}"/>
                </a:ext>
              </a:extLst>
            </p:cNvPr>
            <p:cNvSpPr/>
            <p:nvPr/>
          </p:nvSpPr>
          <p:spPr>
            <a:xfrm rot="2700000">
              <a:off x="3531260" y="449681"/>
              <a:ext cx="2565195" cy="2498091"/>
            </a:xfrm>
            <a:custGeom>
              <a:avLst/>
              <a:gdLst>
                <a:gd name="connsiteX0" fmla="*/ 614971 w 1525236"/>
                <a:gd name="connsiteY0" fmla="*/ 0 h 1485337"/>
                <a:gd name="connsiteX1" fmla="*/ 1525236 w 1525236"/>
                <a:gd name="connsiteY1" fmla="*/ 910265 h 1485337"/>
                <a:gd name="connsiteX2" fmla="*/ 1511365 w 1525236"/>
                <a:gd name="connsiteY2" fmla="*/ 926279 h 1485337"/>
                <a:gd name="connsiteX3" fmla="*/ 1299290 w 1525236"/>
                <a:gd name="connsiteY3" fmla="*/ 1398093 h 1485337"/>
                <a:gd name="connsiteX4" fmla="*/ 1285975 w 1525236"/>
                <a:gd name="connsiteY4" fmla="*/ 1485337 h 1485337"/>
                <a:gd name="connsiteX5" fmla="*/ 0 w 1525236"/>
                <a:gd name="connsiteY5" fmla="*/ 1485337 h 1485337"/>
                <a:gd name="connsiteX6" fmla="*/ 5067 w 1525236"/>
                <a:gd name="connsiteY6" fmla="*/ 1384997 h 1485337"/>
                <a:gd name="connsiteX7" fmla="*/ 575799 w 1525236"/>
                <a:gd name="connsiteY7" fmla="*/ 42587 h 1485337"/>
                <a:gd name="connsiteX8" fmla="*/ 614971 w 1525236"/>
                <a:gd name="connsiteY8" fmla="*/ 0 h 148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236" h="1485337">
                  <a:moveTo>
                    <a:pt x="614971" y="0"/>
                  </a:moveTo>
                  <a:lnTo>
                    <a:pt x="1525236" y="910265"/>
                  </a:lnTo>
                  <a:lnTo>
                    <a:pt x="1511365" y="926279"/>
                  </a:lnTo>
                  <a:cubicBezTo>
                    <a:pt x="1408648" y="1063628"/>
                    <a:pt x="1334930" y="1223925"/>
                    <a:pt x="1299290" y="1398093"/>
                  </a:cubicBezTo>
                  <a:lnTo>
                    <a:pt x="1285975" y="1485337"/>
                  </a:lnTo>
                  <a:lnTo>
                    <a:pt x="0" y="1485337"/>
                  </a:lnTo>
                  <a:lnTo>
                    <a:pt x="5067" y="1384997"/>
                  </a:lnTo>
                  <a:cubicBezTo>
                    <a:pt x="56757" y="876016"/>
                    <a:pt x="262863" y="412684"/>
                    <a:pt x="575799" y="42587"/>
                  </a:cubicBezTo>
                  <a:lnTo>
                    <a:pt x="614971" y="0"/>
                  </a:lnTo>
                  <a:close/>
                </a:path>
              </a:pathLst>
            </a:custGeom>
            <a:solidFill>
              <a:srgbClr val="8B103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5" name="Freeform 78">
              <a:extLst>
                <a:ext uri="{FF2B5EF4-FFF2-40B4-BE49-F238E27FC236}">
                  <a16:creationId xmlns:a16="http://schemas.microsoft.com/office/drawing/2014/main" id="{0A60E755-8786-497A-B60F-CAF343BC4D1E}"/>
                </a:ext>
              </a:extLst>
            </p:cNvPr>
            <p:cNvSpPr/>
            <p:nvPr/>
          </p:nvSpPr>
          <p:spPr>
            <a:xfrm rot="2700000">
              <a:off x="4411190" y="821867"/>
              <a:ext cx="1549709" cy="2498091"/>
            </a:xfrm>
            <a:custGeom>
              <a:avLst/>
              <a:gdLst>
                <a:gd name="connsiteX0" fmla="*/ 187 w 1549709"/>
                <a:gd name="connsiteY0" fmla="*/ 0 h 2498091"/>
                <a:gd name="connsiteX1" fmla="*/ 1531102 w 1549709"/>
                <a:gd name="connsiteY1" fmla="*/ 1530915 h 2498091"/>
                <a:gd name="connsiteX2" fmla="*/ 1507774 w 1549709"/>
                <a:gd name="connsiteY2" fmla="*/ 1557848 h 2498091"/>
                <a:gd name="connsiteX3" fmla="*/ 1387592 w 1549709"/>
                <a:gd name="connsiteY3" fmla="*/ 1738095 h 2498091"/>
                <a:gd name="connsiteX4" fmla="*/ 1342137 w 1549709"/>
                <a:gd name="connsiteY4" fmla="*/ 1825552 h 2498091"/>
                <a:gd name="connsiteX5" fmla="*/ 1549709 w 1549709"/>
                <a:gd name="connsiteY5" fmla="*/ 2078068 h 2498091"/>
                <a:gd name="connsiteX6" fmla="*/ 1208726 w 1549709"/>
                <a:gd name="connsiteY6" fmla="*/ 2133950 h 2498091"/>
                <a:gd name="connsiteX7" fmla="*/ 1207823 w 1549709"/>
                <a:gd name="connsiteY7" fmla="*/ 2136282 h 2498091"/>
                <a:gd name="connsiteX8" fmla="*/ 1151099 w 1549709"/>
                <a:gd name="connsiteY8" fmla="*/ 2351361 h 2498091"/>
                <a:gd name="connsiteX9" fmla="*/ 1128705 w 1549709"/>
                <a:gd name="connsiteY9" fmla="*/ 2498091 h 2498091"/>
                <a:gd name="connsiteX10" fmla="*/ 685277 w 1549709"/>
                <a:gd name="connsiteY10" fmla="*/ 2498091 h 2498091"/>
                <a:gd name="connsiteX11" fmla="*/ 714901 w 1549709"/>
                <a:gd name="connsiteY11" fmla="*/ 2303983 h 2498091"/>
                <a:gd name="connsiteX12" fmla="*/ 1186985 w 1549709"/>
                <a:gd name="connsiteY12" fmla="*/ 1253713 h 2498091"/>
                <a:gd name="connsiteX13" fmla="*/ 1217862 w 1549709"/>
                <a:gd name="connsiteY13" fmla="*/ 1218066 h 2498091"/>
                <a:gd name="connsiteX14" fmla="*/ 0 w 1549709"/>
                <a:gd name="connsiteY14" fmla="*/ 203 h 249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49709" h="2498091">
                  <a:moveTo>
                    <a:pt x="187" y="0"/>
                  </a:moveTo>
                  <a:lnTo>
                    <a:pt x="1531102" y="1530915"/>
                  </a:lnTo>
                  <a:lnTo>
                    <a:pt x="1507774" y="1557848"/>
                  </a:lnTo>
                  <a:cubicBezTo>
                    <a:pt x="1464585" y="1615598"/>
                    <a:pt x="1424445" y="1675759"/>
                    <a:pt x="1387592" y="1738095"/>
                  </a:cubicBezTo>
                  <a:lnTo>
                    <a:pt x="1342137" y="1825552"/>
                  </a:lnTo>
                  <a:lnTo>
                    <a:pt x="1549709" y="2078068"/>
                  </a:lnTo>
                  <a:lnTo>
                    <a:pt x="1208726" y="2133950"/>
                  </a:lnTo>
                  <a:lnTo>
                    <a:pt x="1207823" y="2136282"/>
                  </a:lnTo>
                  <a:cubicBezTo>
                    <a:pt x="1185072" y="2206358"/>
                    <a:pt x="1166084" y="2278131"/>
                    <a:pt x="1151099" y="2351361"/>
                  </a:cubicBezTo>
                  <a:lnTo>
                    <a:pt x="1128705" y="2498091"/>
                  </a:lnTo>
                  <a:lnTo>
                    <a:pt x="685277" y="2498091"/>
                  </a:lnTo>
                  <a:lnTo>
                    <a:pt x="714901" y="2303983"/>
                  </a:lnTo>
                  <a:cubicBezTo>
                    <a:pt x="794237" y="1916281"/>
                    <a:pt x="958334" y="1559456"/>
                    <a:pt x="1186985" y="1253713"/>
                  </a:cubicBezTo>
                  <a:lnTo>
                    <a:pt x="1217862" y="1218066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73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27270ED-C0BA-44A1-9F2F-DFA2169089FB}"/>
              </a:ext>
            </a:extLst>
          </p:cNvPr>
          <p:cNvGrpSpPr/>
          <p:nvPr/>
        </p:nvGrpSpPr>
        <p:grpSpPr>
          <a:xfrm rot="5400000">
            <a:off x="7328503" y="2021382"/>
            <a:ext cx="2870278" cy="2565195"/>
            <a:chOff x="3564812" y="416129"/>
            <a:chExt cx="2870278" cy="2565195"/>
          </a:xfrm>
        </p:grpSpPr>
        <p:sp>
          <p:nvSpPr>
            <p:cNvPr id="62" name="Freeform 97">
              <a:extLst>
                <a:ext uri="{FF2B5EF4-FFF2-40B4-BE49-F238E27FC236}">
                  <a16:creationId xmlns:a16="http://schemas.microsoft.com/office/drawing/2014/main" id="{7289624F-62E9-4FBB-8E7D-A6442C025285}"/>
                </a:ext>
              </a:extLst>
            </p:cNvPr>
            <p:cNvSpPr/>
            <p:nvPr/>
          </p:nvSpPr>
          <p:spPr>
            <a:xfrm rot="2700000">
              <a:off x="3531260" y="449681"/>
              <a:ext cx="2565195" cy="2498091"/>
            </a:xfrm>
            <a:custGeom>
              <a:avLst/>
              <a:gdLst>
                <a:gd name="connsiteX0" fmla="*/ 614971 w 1525236"/>
                <a:gd name="connsiteY0" fmla="*/ 0 h 1485337"/>
                <a:gd name="connsiteX1" fmla="*/ 1525236 w 1525236"/>
                <a:gd name="connsiteY1" fmla="*/ 910265 h 1485337"/>
                <a:gd name="connsiteX2" fmla="*/ 1511365 w 1525236"/>
                <a:gd name="connsiteY2" fmla="*/ 926279 h 1485337"/>
                <a:gd name="connsiteX3" fmla="*/ 1299290 w 1525236"/>
                <a:gd name="connsiteY3" fmla="*/ 1398093 h 1485337"/>
                <a:gd name="connsiteX4" fmla="*/ 1285975 w 1525236"/>
                <a:gd name="connsiteY4" fmla="*/ 1485337 h 1485337"/>
                <a:gd name="connsiteX5" fmla="*/ 0 w 1525236"/>
                <a:gd name="connsiteY5" fmla="*/ 1485337 h 1485337"/>
                <a:gd name="connsiteX6" fmla="*/ 5067 w 1525236"/>
                <a:gd name="connsiteY6" fmla="*/ 1384997 h 1485337"/>
                <a:gd name="connsiteX7" fmla="*/ 575799 w 1525236"/>
                <a:gd name="connsiteY7" fmla="*/ 42587 h 1485337"/>
                <a:gd name="connsiteX8" fmla="*/ 614971 w 1525236"/>
                <a:gd name="connsiteY8" fmla="*/ 0 h 148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236" h="1485337">
                  <a:moveTo>
                    <a:pt x="614971" y="0"/>
                  </a:moveTo>
                  <a:lnTo>
                    <a:pt x="1525236" y="910265"/>
                  </a:lnTo>
                  <a:lnTo>
                    <a:pt x="1511365" y="926279"/>
                  </a:lnTo>
                  <a:cubicBezTo>
                    <a:pt x="1408648" y="1063628"/>
                    <a:pt x="1334930" y="1223925"/>
                    <a:pt x="1299290" y="1398093"/>
                  </a:cubicBezTo>
                  <a:lnTo>
                    <a:pt x="1285975" y="1485337"/>
                  </a:lnTo>
                  <a:lnTo>
                    <a:pt x="0" y="1485337"/>
                  </a:lnTo>
                  <a:lnTo>
                    <a:pt x="5067" y="1384997"/>
                  </a:lnTo>
                  <a:cubicBezTo>
                    <a:pt x="56757" y="876016"/>
                    <a:pt x="262863" y="412684"/>
                    <a:pt x="575799" y="42587"/>
                  </a:cubicBezTo>
                  <a:lnTo>
                    <a:pt x="614971" y="0"/>
                  </a:lnTo>
                  <a:close/>
                </a:path>
              </a:pathLst>
            </a:custGeom>
            <a:solidFill>
              <a:srgbClr val="E34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Freeform 98">
              <a:extLst>
                <a:ext uri="{FF2B5EF4-FFF2-40B4-BE49-F238E27FC236}">
                  <a16:creationId xmlns:a16="http://schemas.microsoft.com/office/drawing/2014/main" id="{E76E4BE4-AF4F-4189-9CC9-671833CF8589}"/>
                </a:ext>
              </a:extLst>
            </p:cNvPr>
            <p:cNvSpPr/>
            <p:nvPr/>
          </p:nvSpPr>
          <p:spPr>
            <a:xfrm rot="2700000">
              <a:off x="4411190" y="821867"/>
              <a:ext cx="1549709" cy="2498091"/>
            </a:xfrm>
            <a:custGeom>
              <a:avLst/>
              <a:gdLst>
                <a:gd name="connsiteX0" fmla="*/ 187 w 1549709"/>
                <a:gd name="connsiteY0" fmla="*/ 0 h 2498091"/>
                <a:gd name="connsiteX1" fmla="*/ 1531102 w 1549709"/>
                <a:gd name="connsiteY1" fmla="*/ 1530915 h 2498091"/>
                <a:gd name="connsiteX2" fmla="*/ 1507774 w 1549709"/>
                <a:gd name="connsiteY2" fmla="*/ 1557848 h 2498091"/>
                <a:gd name="connsiteX3" fmla="*/ 1387592 w 1549709"/>
                <a:gd name="connsiteY3" fmla="*/ 1738095 h 2498091"/>
                <a:gd name="connsiteX4" fmla="*/ 1342137 w 1549709"/>
                <a:gd name="connsiteY4" fmla="*/ 1825552 h 2498091"/>
                <a:gd name="connsiteX5" fmla="*/ 1549709 w 1549709"/>
                <a:gd name="connsiteY5" fmla="*/ 2078068 h 2498091"/>
                <a:gd name="connsiteX6" fmla="*/ 1208726 w 1549709"/>
                <a:gd name="connsiteY6" fmla="*/ 2133950 h 2498091"/>
                <a:gd name="connsiteX7" fmla="*/ 1207823 w 1549709"/>
                <a:gd name="connsiteY7" fmla="*/ 2136282 h 2498091"/>
                <a:gd name="connsiteX8" fmla="*/ 1151099 w 1549709"/>
                <a:gd name="connsiteY8" fmla="*/ 2351361 h 2498091"/>
                <a:gd name="connsiteX9" fmla="*/ 1128705 w 1549709"/>
                <a:gd name="connsiteY9" fmla="*/ 2498091 h 2498091"/>
                <a:gd name="connsiteX10" fmla="*/ 685277 w 1549709"/>
                <a:gd name="connsiteY10" fmla="*/ 2498091 h 2498091"/>
                <a:gd name="connsiteX11" fmla="*/ 714901 w 1549709"/>
                <a:gd name="connsiteY11" fmla="*/ 2303983 h 2498091"/>
                <a:gd name="connsiteX12" fmla="*/ 1186985 w 1549709"/>
                <a:gd name="connsiteY12" fmla="*/ 1253713 h 2498091"/>
                <a:gd name="connsiteX13" fmla="*/ 1217862 w 1549709"/>
                <a:gd name="connsiteY13" fmla="*/ 1218066 h 2498091"/>
                <a:gd name="connsiteX14" fmla="*/ 0 w 1549709"/>
                <a:gd name="connsiteY14" fmla="*/ 203 h 249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49709" h="2498091">
                  <a:moveTo>
                    <a:pt x="187" y="0"/>
                  </a:moveTo>
                  <a:lnTo>
                    <a:pt x="1531102" y="1530915"/>
                  </a:lnTo>
                  <a:lnTo>
                    <a:pt x="1507774" y="1557848"/>
                  </a:lnTo>
                  <a:cubicBezTo>
                    <a:pt x="1464585" y="1615598"/>
                    <a:pt x="1424445" y="1675759"/>
                    <a:pt x="1387592" y="1738095"/>
                  </a:cubicBezTo>
                  <a:lnTo>
                    <a:pt x="1342137" y="1825552"/>
                  </a:lnTo>
                  <a:lnTo>
                    <a:pt x="1549709" y="2078068"/>
                  </a:lnTo>
                  <a:lnTo>
                    <a:pt x="1208726" y="2133950"/>
                  </a:lnTo>
                  <a:lnTo>
                    <a:pt x="1207823" y="2136282"/>
                  </a:lnTo>
                  <a:cubicBezTo>
                    <a:pt x="1185072" y="2206358"/>
                    <a:pt x="1166084" y="2278131"/>
                    <a:pt x="1151099" y="2351361"/>
                  </a:cubicBezTo>
                  <a:lnTo>
                    <a:pt x="1128705" y="2498091"/>
                  </a:lnTo>
                  <a:lnTo>
                    <a:pt x="685277" y="2498091"/>
                  </a:lnTo>
                  <a:lnTo>
                    <a:pt x="714901" y="2303983"/>
                  </a:lnTo>
                  <a:cubicBezTo>
                    <a:pt x="794237" y="1916281"/>
                    <a:pt x="958334" y="1559456"/>
                    <a:pt x="1186985" y="1253713"/>
                  </a:cubicBezTo>
                  <a:lnTo>
                    <a:pt x="1217862" y="1218066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C72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0B0695F-4339-4397-BB37-4C40FAAA456D}"/>
              </a:ext>
            </a:extLst>
          </p:cNvPr>
          <p:cNvGrpSpPr/>
          <p:nvPr/>
        </p:nvGrpSpPr>
        <p:grpSpPr>
          <a:xfrm rot="8112890">
            <a:off x="6970830" y="4227679"/>
            <a:ext cx="2870278" cy="2565195"/>
            <a:chOff x="3564812" y="416129"/>
            <a:chExt cx="2870278" cy="2565195"/>
          </a:xfrm>
        </p:grpSpPr>
        <p:sp>
          <p:nvSpPr>
            <p:cNvPr id="60" name="Freeform 104">
              <a:extLst>
                <a:ext uri="{FF2B5EF4-FFF2-40B4-BE49-F238E27FC236}">
                  <a16:creationId xmlns:a16="http://schemas.microsoft.com/office/drawing/2014/main" id="{6FA59282-B431-442C-A1E9-17DB07A0D8F0}"/>
                </a:ext>
              </a:extLst>
            </p:cNvPr>
            <p:cNvSpPr/>
            <p:nvPr/>
          </p:nvSpPr>
          <p:spPr>
            <a:xfrm rot="2700000">
              <a:off x="3531260" y="449681"/>
              <a:ext cx="2565195" cy="2498091"/>
            </a:xfrm>
            <a:custGeom>
              <a:avLst/>
              <a:gdLst>
                <a:gd name="connsiteX0" fmla="*/ 614971 w 1525236"/>
                <a:gd name="connsiteY0" fmla="*/ 0 h 1485337"/>
                <a:gd name="connsiteX1" fmla="*/ 1525236 w 1525236"/>
                <a:gd name="connsiteY1" fmla="*/ 910265 h 1485337"/>
                <a:gd name="connsiteX2" fmla="*/ 1511365 w 1525236"/>
                <a:gd name="connsiteY2" fmla="*/ 926279 h 1485337"/>
                <a:gd name="connsiteX3" fmla="*/ 1299290 w 1525236"/>
                <a:gd name="connsiteY3" fmla="*/ 1398093 h 1485337"/>
                <a:gd name="connsiteX4" fmla="*/ 1285975 w 1525236"/>
                <a:gd name="connsiteY4" fmla="*/ 1485337 h 1485337"/>
                <a:gd name="connsiteX5" fmla="*/ 0 w 1525236"/>
                <a:gd name="connsiteY5" fmla="*/ 1485337 h 1485337"/>
                <a:gd name="connsiteX6" fmla="*/ 5067 w 1525236"/>
                <a:gd name="connsiteY6" fmla="*/ 1384997 h 1485337"/>
                <a:gd name="connsiteX7" fmla="*/ 575799 w 1525236"/>
                <a:gd name="connsiteY7" fmla="*/ 42587 h 1485337"/>
                <a:gd name="connsiteX8" fmla="*/ 614971 w 1525236"/>
                <a:gd name="connsiteY8" fmla="*/ 0 h 148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236" h="1485337">
                  <a:moveTo>
                    <a:pt x="614971" y="0"/>
                  </a:moveTo>
                  <a:lnTo>
                    <a:pt x="1525236" y="910265"/>
                  </a:lnTo>
                  <a:lnTo>
                    <a:pt x="1511365" y="926279"/>
                  </a:lnTo>
                  <a:cubicBezTo>
                    <a:pt x="1408648" y="1063628"/>
                    <a:pt x="1334930" y="1223925"/>
                    <a:pt x="1299290" y="1398093"/>
                  </a:cubicBezTo>
                  <a:lnTo>
                    <a:pt x="1285975" y="1485337"/>
                  </a:lnTo>
                  <a:lnTo>
                    <a:pt x="0" y="1485337"/>
                  </a:lnTo>
                  <a:lnTo>
                    <a:pt x="5067" y="1384997"/>
                  </a:lnTo>
                  <a:cubicBezTo>
                    <a:pt x="56757" y="876016"/>
                    <a:pt x="262863" y="412684"/>
                    <a:pt x="575799" y="42587"/>
                  </a:cubicBezTo>
                  <a:lnTo>
                    <a:pt x="614971" y="0"/>
                  </a:lnTo>
                  <a:close/>
                </a:path>
              </a:pathLst>
            </a:custGeom>
            <a:solidFill>
              <a:srgbClr val="FE912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Freeform 105">
              <a:extLst>
                <a:ext uri="{FF2B5EF4-FFF2-40B4-BE49-F238E27FC236}">
                  <a16:creationId xmlns:a16="http://schemas.microsoft.com/office/drawing/2014/main" id="{F6EB92BB-7E12-47BC-8AA3-B88864BDB2E9}"/>
                </a:ext>
              </a:extLst>
            </p:cNvPr>
            <p:cNvSpPr/>
            <p:nvPr/>
          </p:nvSpPr>
          <p:spPr>
            <a:xfrm rot="2700000">
              <a:off x="4411190" y="821867"/>
              <a:ext cx="1549709" cy="2498091"/>
            </a:xfrm>
            <a:custGeom>
              <a:avLst/>
              <a:gdLst>
                <a:gd name="connsiteX0" fmla="*/ 187 w 1549709"/>
                <a:gd name="connsiteY0" fmla="*/ 0 h 2498091"/>
                <a:gd name="connsiteX1" fmla="*/ 1531102 w 1549709"/>
                <a:gd name="connsiteY1" fmla="*/ 1530915 h 2498091"/>
                <a:gd name="connsiteX2" fmla="*/ 1507774 w 1549709"/>
                <a:gd name="connsiteY2" fmla="*/ 1557848 h 2498091"/>
                <a:gd name="connsiteX3" fmla="*/ 1387592 w 1549709"/>
                <a:gd name="connsiteY3" fmla="*/ 1738095 h 2498091"/>
                <a:gd name="connsiteX4" fmla="*/ 1342137 w 1549709"/>
                <a:gd name="connsiteY4" fmla="*/ 1825552 h 2498091"/>
                <a:gd name="connsiteX5" fmla="*/ 1549709 w 1549709"/>
                <a:gd name="connsiteY5" fmla="*/ 2078068 h 2498091"/>
                <a:gd name="connsiteX6" fmla="*/ 1208726 w 1549709"/>
                <a:gd name="connsiteY6" fmla="*/ 2133950 h 2498091"/>
                <a:gd name="connsiteX7" fmla="*/ 1207823 w 1549709"/>
                <a:gd name="connsiteY7" fmla="*/ 2136282 h 2498091"/>
                <a:gd name="connsiteX8" fmla="*/ 1151099 w 1549709"/>
                <a:gd name="connsiteY8" fmla="*/ 2351361 h 2498091"/>
                <a:gd name="connsiteX9" fmla="*/ 1128705 w 1549709"/>
                <a:gd name="connsiteY9" fmla="*/ 2498091 h 2498091"/>
                <a:gd name="connsiteX10" fmla="*/ 685277 w 1549709"/>
                <a:gd name="connsiteY10" fmla="*/ 2498091 h 2498091"/>
                <a:gd name="connsiteX11" fmla="*/ 714901 w 1549709"/>
                <a:gd name="connsiteY11" fmla="*/ 2303983 h 2498091"/>
                <a:gd name="connsiteX12" fmla="*/ 1186985 w 1549709"/>
                <a:gd name="connsiteY12" fmla="*/ 1253713 h 2498091"/>
                <a:gd name="connsiteX13" fmla="*/ 1217862 w 1549709"/>
                <a:gd name="connsiteY13" fmla="*/ 1218066 h 2498091"/>
                <a:gd name="connsiteX14" fmla="*/ 0 w 1549709"/>
                <a:gd name="connsiteY14" fmla="*/ 203 h 249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49709" h="2498091">
                  <a:moveTo>
                    <a:pt x="187" y="0"/>
                  </a:moveTo>
                  <a:lnTo>
                    <a:pt x="1531102" y="1530915"/>
                  </a:lnTo>
                  <a:lnTo>
                    <a:pt x="1507774" y="1557848"/>
                  </a:lnTo>
                  <a:cubicBezTo>
                    <a:pt x="1464585" y="1615598"/>
                    <a:pt x="1424445" y="1675759"/>
                    <a:pt x="1387592" y="1738095"/>
                  </a:cubicBezTo>
                  <a:lnTo>
                    <a:pt x="1342137" y="1825552"/>
                  </a:lnTo>
                  <a:lnTo>
                    <a:pt x="1549709" y="2078068"/>
                  </a:lnTo>
                  <a:lnTo>
                    <a:pt x="1208726" y="2133950"/>
                  </a:lnTo>
                  <a:lnTo>
                    <a:pt x="1207823" y="2136282"/>
                  </a:lnTo>
                  <a:cubicBezTo>
                    <a:pt x="1185072" y="2206358"/>
                    <a:pt x="1166084" y="2278131"/>
                    <a:pt x="1151099" y="2351361"/>
                  </a:cubicBezTo>
                  <a:lnTo>
                    <a:pt x="1128705" y="2498091"/>
                  </a:lnTo>
                  <a:lnTo>
                    <a:pt x="685277" y="2498091"/>
                  </a:lnTo>
                  <a:lnTo>
                    <a:pt x="714901" y="2303983"/>
                  </a:lnTo>
                  <a:cubicBezTo>
                    <a:pt x="794237" y="1916281"/>
                    <a:pt x="958334" y="1559456"/>
                    <a:pt x="1186985" y="1253713"/>
                  </a:cubicBezTo>
                  <a:lnTo>
                    <a:pt x="1217862" y="1218066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F97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4" name="TextBox 30">
            <a:extLst>
              <a:ext uri="{FF2B5EF4-FFF2-40B4-BE49-F238E27FC236}">
                <a16:creationId xmlns:a16="http://schemas.microsoft.com/office/drawing/2014/main" id="{6EA1B1F8-722C-46BB-A4B2-D0F12991E27D}"/>
              </a:ext>
            </a:extLst>
          </p:cNvPr>
          <p:cNvSpPr txBox="1"/>
          <p:nvPr/>
        </p:nvSpPr>
        <p:spPr>
          <a:xfrm>
            <a:off x="366292" y="744604"/>
            <a:ext cx="2213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en-US" sz="1600" b="1" dirty="0">
                <a:solidFill>
                  <a:prstClr val="black">
                    <a:alpha val="42000"/>
                  </a:prstClr>
                </a:solidFill>
                <a:latin typeface="Calibri" panose="020F0502020204030204"/>
              </a:rPr>
              <a:t>Evaluation and Analysis</a:t>
            </a:r>
          </a:p>
        </p:txBody>
      </p:sp>
      <p:sp>
        <p:nvSpPr>
          <p:cNvPr id="75" name="TextBox 32">
            <a:extLst>
              <a:ext uri="{FF2B5EF4-FFF2-40B4-BE49-F238E27FC236}">
                <a16:creationId xmlns:a16="http://schemas.microsoft.com/office/drawing/2014/main" id="{9F18058C-14CC-4D01-A6FF-64341199DADE}"/>
              </a:ext>
            </a:extLst>
          </p:cNvPr>
          <p:cNvSpPr txBox="1"/>
          <p:nvPr/>
        </p:nvSpPr>
        <p:spPr>
          <a:xfrm>
            <a:off x="350361" y="430304"/>
            <a:ext cx="221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  <a:alpha val="58000"/>
                  </a:schemeClr>
                </a:solidFill>
                <a:latin typeface="Calibri" panose="020F0502020204030204"/>
              </a:rPr>
              <a:t>Solution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9F58FD8-6A61-44F8-AB1A-71F1A09231D4}"/>
              </a:ext>
            </a:extLst>
          </p:cNvPr>
          <p:cNvGrpSpPr/>
          <p:nvPr/>
        </p:nvGrpSpPr>
        <p:grpSpPr>
          <a:xfrm>
            <a:off x="7501970" y="4170895"/>
            <a:ext cx="2245724" cy="1988472"/>
            <a:chOff x="7501970" y="4170895"/>
            <a:chExt cx="2245724" cy="1988472"/>
          </a:xfrm>
        </p:grpSpPr>
        <p:sp>
          <p:nvSpPr>
            <p:cNvPr id="48" name="TextBox 107">
              <a:extLst>
                <a:ext uri="{FF2B5EF4-FFF2-40B4-BE49-F238E27FC236}">
                  <a16:creationId xmlns:a16="http://schemas.microsoft.com/office/drawing/2014/main" id="{2C6A58AA-F4BA-40D3-B461-71848E1D37BD}"/>
                </a:ext>
              </a:extLst>
            </p:cNvPr>
            <p:cNvSpPr txBox="1"/>
            <p:nvPr/>
          </p:nvSpPr>
          <p:spPr>
            <a:xfrm>
              <a:off x="7501970" y="4848985"/>
              <a:ext cx="2245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As a Service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3A0C26C-AD7E-4FB0-B491-883B28F15030}"/>
                </a:ext>
              </a:extLst>
            </p:cNvPr>
            <p:cNvCxnSpPr/>
            <p:nvPr/>
          </p:nvCxnSpPr>
          <p:spPr>
            <a:xfrm>
              <a:off x="7778737" y="4861685"/>
              <a:ext cx="172835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81">
              <a:extLst>
                <a:ext uri="{FF2B5EF4-FFF2-40B4-BE49-F238E27FC236}">
                  <a16:creationId xmlns:a16="http://schemas.microsoft.com/office/drawing/2014/main" id="{609E1717-729A-448F-B0A8-D3E6D9F9D80B}"/>
                </a:ext>
              </a:extLst>
            </p:cNvPr>
            <p:cNvSpPr txBox="1"/>
            <p:nvPr/>
          </p:nvSpPr>
          <p:spPr>
            <a:xfrm>
              <a:off x="7826420" y="5205260"/>
              <a:ext cx="170606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bg1">
                      <a:alpha val="58000"/>
                    </a:schemeClr>
                  </a:solidFill>
                </a:rPr>
                <a:t>The application and </a:t>
              </a:r>
              <a:r>
                <a:rPr lang="en-US" sz="1400" dirty="0" err="1">
                  <a:solidFill>
                    <a:schemeClr val="bg1">
                      <a:alpha val="58000"/>
                    </a:schemeClr>
                  </a:solidFill>
                </a:rPr>
                <a:t>api</a:t>
              </a:r>
              <a:r>
                <a:rPr lang="en-US" sz="1400" dirty="0">
                  <a:solidFill>
                    <a:schemeClr val="bg1">
                      <a:alpha val="58000"/>
                    </a:schemeClr>
                  </a:solidFill>
                </a:rPr>
                <a:t> is distributed individually as a service</a:t>
              </a: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2A2CF142-30B0-4737-9E22-A0C04A25B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6149" y="4170895"/>
              <a:ext cx="651372" cy="651372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79220F3-D430-4FF8-9508-1D24F1C02FA2}"/>
              </a:ext>
            </a:extLst>
          </p:cNvPr>
          <p:cNvGrpSpPr/>
          <p:nvPr/>
        </p:nvGrpSpPr>
        <p:grpSpPr>
          <a:xfrm>
            <a:off x="1890179" y="1778248"/>
            <a:ext cx="2248621" cy="1983597"/>
            <a:chOff x="1890179" y="1778248"/>
            <a:chExt cx="2248621" cy="1983597"/>
          </a:xfrm>
        </p:grpSpPr>
        <p:sp>
          <p:nvSpPr>
            <p:cNvPr id="28" name="TextBox 64">
              <a:extLst>
                <a:ext uri="{FF2B5EF4-FFF2-40B4-BE49-F238E27FC236}">
                  <a16:creationId xmlns:a16="http://schemas.microsoft.com/office/drawing/2014/main" id="{9DB6DD38-F09C-4A5D-A2BF-619F9233F5D8}"/>
                </a:ext>
              </a:extLst>
            </p:cNvPr>
            <p:cNvSpPr txBox="1"/>
            <p:nvPr/>
          </p:nvSpPr>
          <p:spPr>
            <a:xfrm>
              <a:off x="1893076" y="2681037"/>
              <a:ext cx="2245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Monitored</a:t>
              </a:r>
            </a:p>
          </p:txBody>
        </p:sp>
        <p:sp>
          <p:nvSpPr>
            <p:cNvPr id="29" name="TextBox 65">
              <a:extLst>
                <a:ext uri="{FF2B5EF4-FFF2-40B4-BE49-F238E27FC236}">
                  <a16:creationId xmlns:a16="http://schemas.microsoft.com/office/drawing/2014/main" id="{8C2FD863-3AEC-4684-A2FF-40EC0D593764}"/>
                </a:ext>
              </a:extLst>
            </p:cNvPr>
            <p:cNvSpPr txBox="1"/>
            <p:nvPr/>
          </p:nvSpPr>
          <p:spPr>
            <a:xfrm>
              <a:off x="1890179" y="3023181"/>
              <a:ext cx="200802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bg1">
                      <a:alpha val="58000"/>
                    </a:schemeClr>
                  </a:solidFill>
                </a:rPr>
                <a:t>Monitoring and error detecting/alerting strategies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D64CE37-D359-4AB1-82D3-44FD2662D1E2}"/>
                </a:ext>
              </a:extLst>
            </p:cNvPr>
            <p:cNvCxnSpPr/>
            <p:nvPr/>
          </p:nvCxnSpPr>
          <p:spPr>
            <a:xfrm>
              <a:off x="2169843" y="2693737"/>
              <a:ext cx="172835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66BFA5C4-7493-4772-B4FE-5C000EE0A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315" y="1778248"/>
              <a:ext cx="780290" cy="78029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B863608-94C0-4471-B163-955627DA660A}"/>
              </a:ext>
            </a:extLst>
          </p:cNvPr>
          <p:cNvGrpSpPr/>
          <p:nvPr/>
        </p:nvGrpSpPr>
        <p:grpSpPr>
          <a:xfrm>
            <a:off x="3533348" y="100165"/>
            <a:ext cx="2245724" cy="1682568"/>
            <a:chOff x="3533348" y="100165"/>
            <a:chExt cx="2245724" cy="1682568"/>
          </a:xfrm>
        </p:grpSpPr>
        <p:sp>
          <p:nvSpPr>
            <p:cNvPr id="33" name="TextBox 73">
              <a:extLst>
                <a:ext uri="{FF2B5EF4-FFF2-40B4-BE49-F238E27FC236}">
                  <a16:creationId xmlns:a16="http://schemas.microsoft.com/office/drawing/2014/main" id="{B9656E5C-86BB-441B-8B28-E5AFCFC58830}"/>
                </a:ext>
              </a:extLst>
            </p:cNvPr>
            <p:cNvSpPr txBox="1"/>
            <p:nvPr/>
          </p:nvSpPr>
          <p:spPr>
            <a:xfrm>
              <a:off x="3533348" y="917369"/>
              <a:ext cx="2245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Resilient</a:t>
              </a:r>
            </a:p>
          </p:txBody>
        </p:sp>
        <p:sp>
          <p:nvSpPr>
            <p:cNvPr id="34" name="TextBox 74">
              <a:extLst>
                <a:ext uri="{FF2B5EF4-FFF2-40B4-BE49-F238E27FC236}">
                  <a16:creationId xmlns:a16="http://schemas.microsoft.com/office/drawing/2014/main" id="{FD40D19E-E648-4162-AF68-67B3B203DA8A}"/>
                </a:ext>
              </a:extLst>
            </p:cNvPr>
            <p:cNvSpPr txBox="1"/>
            <p:nvPr/>
          </p:nvSpPr>
          <p:spPr>
            <a:xfrm>
              <a:off x="3832403" y="1259513"/>
              <a:ext cx="1706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bg1">
                      <a:alpha val="58000"/>
                    </a:schemeClr>
                  </a:solidFill>
                </a:rPr>
                <a:t>Availability sets, zones and regions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783C353-0981-44B0-B71A-0B35F42C2392}"/>
                </a:ext>
              </a:extLst>
            </p:cNvPr>
            <p:cNvCxnSpPr/>
            <p:nvPr/>
          </p:nvCxnSpPr>
          <p:spPr>
            <a:xfrm>
              <a:off x="3810115" y="930069"/>
              <a:ext cx="172835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EB7734B7-7570-467F-AB6E-EE06B3B6C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104" y="100165"/>
              <a:ext cx="780290" cy="78029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1E4E3E-BD25-4981-9993-723D89394BBC}"/>
              </a:ext>
            </a:extLst>
          </p:cNvPr>
          <p:cNvGrpSpPr/>
          <p:nvPr/>
        </p:nvGrpSpPr>
        <p:grpSpPr>
          <a:xfrm>
            <a:off x="7479951" y="1774887"/>
            <a:ext cx="2245724" cy="1828240"/>
            <a:chOff x="7479951" y="1774887"/>
            <a:chExt cx="2245724" cy="1828240"/>
          </a:xfrm>
        </p:grpSpPr>
        <p:sp>
          <p:nvSpPr>
            <p:cNvPr id="43" name="TextBox 100">
              <a:extLst>
                <a:ext uri="{FF2B5EF4-FFF2-40B4-BE49-F238E27FC236}">
                  <a16:creationId xmlns:a16="http://schemas.microsoft.com/office/drawing/2014/main" id="{6BE1EF43-7EB0-4837-B2A6-CC41DA96DEB7}"/>
                </a:ext>
              </a:extLst>
            </p:cNvPr>
            <p:cNvSpPr txBox="1"/>
            <p:nvPr/>
          </p:nvSpPr>
          <p:spPr>
            <a:xfrm>
              <a:off x="7479951" y="2566736"/>
              <a:ext cx="2245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Scalable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30F5619-C30F-4F18-B051-701F280CF4A4}"/>
                </a:ext>
              </a:extLst>
            </p:cNvPr>
            <p:cNvCxnSpPr/>
            <p:nvPr/>
          </p:nvCxnSpPr>
          <p:spPr>
            <a:xfrm>
              <a:off x="7756718" y="2579436"/>
              <a:ext cx="172835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81">
              <a:extLst>
                <a:ext uri="{FF2B5EF4-FFF2-40B4-BE49-F238E27FC236}">
                  <a16:creationId xmlns:a16="http://schemas.microsoft.com/office/drawing/2014/main" id="{EE26822F-01FA-45A3-ADCD-C6FCC0C1C8C4}"/>
                </a:ext>
              </a:extLst>
            </p:cNvPr>
            <p:cNvSpPr txBox="1"/>
            <p:nvPr/>
          </p:nvSpPr>
          <p:spPr>
            <a:xfrm>
              <a:off x="7957894" y="2864463"/>
              <a:ext cx="170606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bg1">
                      <a:alpha val="58000"/>
                    </a:schemeClr>
                  </a:solidFill>
                </a:rPr>
                <a:t>Every service is individually and collective scalable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D8C9899-0DE1-43EF-B540-2C4E24003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828" y="1774887"/>
              <a:ext cx="780290" cy="780290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54BC08D-C3CD-4D53-99AE-DB327D075293}"/>
              </a:ext>
            </a:extLst>
          </p:cNvPr>
          <p:cNvGrpSpPr/>
          <p:nvPr/>
        </p:nvGrpSpPr>
        <p:grpSpPr>
          <a:xfrm>
            <a:off x="5955757" y="189982"/>
            <a:ext cx="2245724" cy="1761506"/>
            <a:chOff x="5955757" y="189982"/>
            <a:chExt cx="2245724" cy="1761506"/>
          </a:xfrm>
        </p:grpSpPr>
        <p:sp>
          <p:nvSpPr>
            <p:cNvPr id="38" name="TextBox 80">
              <a:extLst>
                <a:ext uri="{FF2B5EF4-FFF2-40B4-BE49-F238E27FC236}">
                  <a16:creationId xmlns:a16="http://schemas.microsoft.com/office/drawing/2014/main" id="{DCE11395-4061-4E45-B5A5-A69C03E808CD}"/>
                </a:ext>
              </a:extLst>
            </p:cNvPr>
            <p:cNvSpPr txBox="1"/>
            <p:nvPr/>
          </p:nvSpPr>
          <p:spPr>
            <a:xfrm>
              <a:off x="5955757" y="870680"/>
              <a:ext cx="2245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Geo-Distributed</a:t>
              </a:r>
            </a:p>
          </p:txBody>
        </p:sp>
        <p:sp>
          <p:nvSpPr>
            <p:cNvPr id="39" name="TextBox 81">
              <a:extLst>
                <a:ext uri="{FF2B5EF4-FFF2-40B4-BE49-F238E27FC236}">
                  <a16:creationId xmlns:a16="http://schemas.microsoft.com/office/drawing/2014/main" id="{693721EB-FB23-4987-BA18-90047CDC03EF}"/>
                </a:ext>
              </a:extLst>
            </p:cNvPr>
            <p:cNvSpPr txBox="1"/>
            <p:nvPr/>
          </p:nvSpPr>
          <p:spPr>
            <a:xfrm>
              <a:off x="6254812" y="1212824"/>
              <a:ext cx="170606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bg1">
                      <a:alpha val="58000"/>
                    </a:schemeClr>
                  </a:solidFill>
                </a:rPr>
                <a:t>Every public service and storage containers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DBB63AB-2C14-4FF2-9C7E-10A56DC7F758}"/>
                </a:ext>
              </a:extLst>
            </p:cNvPr>
            <p:cNvCxnSpPr/>
            <p:nvPr/>
          </p:nvCxnSpPr>
          <p:spPr>
            <a:xfrm>
              <a:off x="6232524" y="883380"/>
              <a:ext cx="172835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83CC3A23-EAE0-49F4-9E6F-10FEDC3AD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491" y="189982"/>
              <a:ext cx="674348" cy="674348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7879F3B-43CF-4E49-B6B9-294DDB9AC84D}"/>
              </a:ext>
            </a:extLst>
          </p:cNvPr>
          <p:cNvGrpSpPr/>
          <p:nvPr/>
        </p:nvGrpSpPr>
        <p:grpSpPr>
          <a:xfrm>
            <a:off x="1819337" y="4185068"/>
            <a:ext cx="2245724" cy="1880950"/>
            <a:chOff x="1819337" y="4185068"/>
            <a:chExt cx="2245724" cy="1880950"/>
          </a:xfrm>
        </p:grpSpPr>
        <p:sp>
          <p:nvSpPr>
            <p:cNvPr id="23" name="TextBox 50">
              <a:extLst>
                <a:ext uri="{FF2B5EF4-FFF2-40B4-BE49-F238E27FC236}">
                  <a16:creationId xmlns:a16="http://schemas.microsoft.com/office/drawing/2014/main" id="{D0631206-C43A-4E32-855B-44D88D7CD1E2}"/>
                </a:ext>
              </a:extLst>
            </p:cNvPr>
            <p:cNvSpPr txBox="1"/>
            <p:nvPr/>
          </p:nvSpPr>
          <p:spPr>
            <a:xfrm>
              <a:off x="1819337" y="4795167"/>
              <a:ext cx="2245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Secured</a:t>
              </a:r>
            </a:p>
          </p:txBody>
        </p:sp>
        <p:sp>
          <p:nvSpPr>
            <p:cNvPr id="24" name="TextBox 51">
              <a:extLst>
                <a:ext uri="{FF2B5EF4-FFF2-40B4-BE49-F238E27FC236}">
                  <a16:creationId xmlns:a16="http://schemas.microsoft.com/office/drawing/2014/main" id="{83D5C54F-8AEC-4B63-9694-3EDB033CFA78}"/>
                </a:ext>
              </a:extLst>
            </p:cNvPr>
            <p:cNvSpPr txBox="1"/>
            <p:nvPr/>
          </p:nvSpPr>
          <p:spPr>
            <a:xfrm>
              <a:off x="2118392" y="5111911"/>
              <a:ext cx="170606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bg1">
                      <a:alpha val="58000"/>
                    </a:schemeClr>
                  </a:solidFill>
                </a:rPr>
                <a:t>Interface, service communication and secret key management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20FC85-0C3B-4358-9EAA-9E6FE118982F}"/>
                </a:ext>
              </a:extLst>
            </p:cNvPr>
            <p:cNvCxnSpPr/>
            <p:nvPr/>
          </p:nvCxnSpPr>
          <p:spPr>
            <a:xfrm>
              <a:off x="2096104" y="4820567"/>
              <a:ext cx="172835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271992D7-779E-454C-824D-C2B8464B5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296" y="4185068"/>
              <a:ext cx="575205" cy="575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8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3BAC53-B085-4AF8-B9A4-F8C459286B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" t="714" r="667" b="475"/>
          <a:stretch/>
        </p:blipFill>
        <p:spPr>
          <a:xfrm>
            <a:off x="0" y="1136650"/>
            <a:ext cx="9423400" cy="52705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7429ED8-55DA-4055-BB53-994F4EBBC97E}"/>
              </a:ext>
            </a:extLst>
          </p:cNvPr>
          <p:cNvGrpSpPr/>
          <p:nvPr/>
        </p:nvGrpSpPr>
        <p:grpSpPr>
          <a:xfrm>
            <a:off x="0" y="6406346"/>
            <a:ext cx="12192000" cy="479380"/>
            <a:chOff x="0" y="6406346"/>
            <a:chExt cx="12192000" cy="47938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F4766E5-186D-48AF-AA7B-D30F3ADBD357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0" y="6406346"/>
              <a:ext cx="12192000" cy="451654"/>
              <a:chOff x="0" y="6406346"/>
              <a:chExt cx="12192000" cy="45165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587A923-5C7A-436D-9BDD-D5FE5CDCFDDE}"/>
                  </a:ext>
                </a:extLst>
              </p:cNvPr>
              <p:cNvSpPr/>
              <p:nvPr/>
            </p:nvSpPr>
            <p:spPr>
              <a:xfrm>
                <a:off x="0" y="6470710"/>
                <a:ext cx="12192000" cy="387290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D77CD-F4CA-4E03-AAD8-50D636476EB4}"/>
                  </a:ext>
                </a:extLst>
              </p:cNvPr>
              <p:cNvSpPr txBox="1"/>
              <p:nvPr/>
            </p:nvSpPr>
            <p:spPr>
              <a:xfrm>
                <a:off x="481234" y="6453563"/>
                <a:ext cx="10900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200" b="1" dirty="0">
                    <a:solidFill>
                      <a:srgbClr val="FFC000"/>
                    </a:solidFill>
                  </a:rPr>
                  <a:t>Wagner Alves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08AC7C-CF6C-4D23-AF1F-FC255C63F216}"/>
                  </a:ext>
                </a:extLst>
              </p:cNvPr>
              <p:cNvSpPr txBox="1"/>
              <p:nvPr/>
            </p:nvSpPr>
            <p:spPr>
              <a:xfrm>
                <a:off x="481234" y="6589579"/>
                <a:ext cx="191270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050" dirty="0">
                    <a:solidFill>
                      <a:schemeClr val="bg1"/>
                    </a:solidFill>
                  </a:rPr>
                  <a:t>br.wagner.alves@outlook.com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7170DA-9483-4541-98E5-A4E4E50110DA}"/>
                  </a:ext>
                </a:extLst>
              </p:cNvPr>
              <p:cNvSpPr txBox="1"/>
              <p:nvPr/>
            </p:nvSpPr>
            <p:spPr>
              <a:xfrm>
                <a:off x="10471874" y="6439538"/>
                <a:ext cx="17109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2018 Azure Boot Camp 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548A68-82CD-4DE6-B7BB-BD930BFE34B9}"/>
                  </a:ext>
                </a:extLst>
              </p:cNvPr>
              <p:cNvSpPr txBox="1"/>
              <p:nvPr/>
            </p:nvSpPr>
            <p:spPr>
              <a:xfrm>
                <a:off x="10177676" y="6581231"/>
                <a:ext cx="201048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050" dirty="0">
                    <a:solidFill>
                      <a:schemeClr val="bg1"/>
                    </a:solidFill>
                  </a:rPr>
                  <a:t>www.azurebootcampdublin.com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B82197-4A15-4E13-815F-1DC12909DCA1}"/>
                  </a:ext>
                </a:extLst>
              </p:cNvPr>
              <p:cNvSpPr txBox="1"/>
              <p:nvPr/>
            </p:nvSpPr>
            <p:spPr>
              <a:xfrm>
                <a:off x="4846492" y="6544539"/>
                <a:ext cx="2678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100" dirty="0">
                    <a:solidFill>
                      <a:schemeClr val="bg1"/>
                    </a:solidFill>
                  </a:rPr>
                  <a:t>http://www.github.com/keyrox/azurequest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93EB42-72F1-4134-88D6-26B66D95DFE8}"/>
                  </a:ext>
                </a:extLst>
              </p:cNvPr>
              <p:cNvSpPr/>
              <p:nvPr/>
            </p:nvSpPr>
            <p:spPr>
              <a:xfrm>
                <a:off x="0" y="6406346"/>
                <a:ext cx="12192000" cy="45719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F6E39F6-BAA5-4DCA-9180-3F514C3F0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1" y="6443024"/>
              <a:ext cx="442702" cy="442702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F6D475E-18B8-4FB7-A0AA-241FD27FD515}"/>
              </a:ext>
            </a:extLst>
          </p:cNvPr>
          <p:cNvSpPr/>
          <p:nvPr/>
        </p:nvSpPr>
        <p:spPr>
          <a:xfrm>
            <a:off x="4305300" y="1651000"/>
            <a:ext cx="5118100" cy="1016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5AECCA-7262-439E-A9C7-C9BA59024C7E}"/>
              </a:ext>
            </a:extLst>
          </p:cNvPr>
          <p:cNvSpPr txBox="1"/>
          <p:nvPr/>
        </p:nvSpPr>
        <p:spPr>
          <a:xfrm>
            <a:off x="1206500" y="872719"/>
            <a:ext cx="9778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6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&lt;What’s your challenge? /&gt;</a:t>
            </a:r>
          </a:p>
        </p:txBody>
      </p:sp>
    </p:spTree>
    <p:extLst>
      <p:ext uri="{BB962C8B-B14F-4D97-AF65-F5344CB8AC3E}">
        <p14:creationId xmlns:p14="http://schemas.microsoft.com/office/powerpoint/2010/main" val="2095684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A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2CAA88-3FE0-48E0-AC33-1C53DD94D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8" y="0"/>
            <a:ext cx="11430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ADB13A-6696-446D-8064-C5877D1E443E}"/>
              </a:ext>
            </a:extLst>
          </p:cNvPr>
          <p:cNvSpPr txBox="1"/>
          <p:nvPr/>
        </p:nvSpPr>
        <p:spPr>
          <a:xfrm>
            <a:off x="6006464" y="1426191"/>
            <a:ext cx="5988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6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&lt;Thank you! /&gt;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C96F5E-67B4-4D2A-B048-BB6D0CC5EFC3}"/>
              </a:ext>
            </a:extLst>
          </p:cNvPr>
          <p:cNvGrpSpPr/>
          <p:nvPr/>
        </p:nvGrpSpPr>
        <p:grpSpPr>
          <a:xfrm>
            <a:off x="0" y="6406346"/>
            <a:ext cx="12192000" cy="479380"/>
            <a:chOff x="0" y="6406346"/>
            <a:chExt cx="12192000" cy="47938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78373E0-E8B4-482C-BFA2-92E3DDB7F7BF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0" y="6406346"/>
              <a:ext cx="12192000" cy="451654"/>
              <a:chOff x="0" y="6406346"/>
              <a:chExt cx="12192000" cy="45165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EF77626-1A93-44E4-8EAE-7CBF0D5F2318}"/>
                  </a:ext>
                </a:extLst>
              </p:cNvPr>
              <p:cNvSpPr/>
              <p:nvPr/>
            </p:nvSpPr>
            <p:spPr>
              <a:xfrm>
                <a:off x="0" y="6470710"/>
                <a:ext cx="12192000" cy="387290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BCF76B-E23A-458A-A700-D0B1AFCC94D4}"/>
                  </a:ext>
                </a:extLst>
              </p:cNvPr>
              <p:cNvSpPr txBox="1"/>
              <p:nvPr>
                <p:custDataLst>
                  <p:custData r:id="rId2"/>
                </p:custDataLst>
              </p:nvPr>
            </p:nvSpPr>
            <p:spPr>
              <a:xfrm>
                <a:off x="481234" y="6453563"/>
                <a:ext cx="10900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200" b="1" dirty="0">
                    <a:solidFill>
                      <a:srgbClr val="FFC000"/>
                    </a:solidFill>
                  </a:rPr>
                  <a:t>Wagner Alves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A7A67D-A2A8-4DBB-AE1C-C09E10C3BB79}"/>
                  </a:ext>
                </a:extLst>
              </p:cNvPr>
              <p:cNvSpPr txBox="1"/>
              <p:nvPr/>
            </p:nvSpPr>
            <p:spPr>
              <a:xfrm>
                <a:off x="481234" y="6589579"/>
                <a:ext cx="191270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050" dirty="0">
                    <a:solidFill>
                      <a:schemeClr val="bg1"/>
                    </a:solidFill>
                  </a:rPr>
                  <a:t>br.wagner.alves@outlook.com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D07DC6-EFA7-4A51-8709-53FE39307F83}"/>
                  </a:ext>
                </a:extLst>
              </p:cNvPr>
              <p:cNvSpPr txBox="1"/>
              <p:nvPr/>
            </p:nvSpPr>
            <p:spPr>
              <a:xfrm>
                <a:off x="10471874" y="6439538"/>
                <a:ext cx="17109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2018 Azure Boot Camp 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54B33F-5175-4B21-8C03-8A6C7E58B197}"/>
                  </a:ext>
                </a:extLst>
              </p:cNvPr>
              <p:cNvSpPr txBox="1"/>
              <p:nvPr/>
            </p:nvSpPr>
            <p:spPr>
              <a:xfrm>
                <a:off x="10177676" y="6581231"/>
                <a:ext cx="201048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050" dirty="0">
                    <a:solidFill>
                      <a:schemeClr val="bg1"/>
                    </a:solidFill>
                  </a:rPr>
                  <a:t>www.azurebootcampdublin.com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DB90AA-0CBC-4AA0-B0D9-C533E36AA725}"/>
                  </a:ext>
                </a:extLst>
              </p:cNvPr>
              <p:cNvSpPr txBox="1"/>
              <p:nvPr/>
            </p:nvSpPr>
            <p:spPr>
              <a:xfrm>
                <a:off x="4846492" y="6544539"/>
                <a:ext cx="2678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100" dirty="0">
                    <a:solidFill>
                      <a:schemeClr val="bg1"/>
                    </a:solidFill>
                  </a:rPr>
                  <a:t>http://www.github.com/keyrox/azurequest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31E6EE0-615A-4ECA-805D-EF7A75EDD137}"/>
                  </a:ext>
                </a:extLst>
              </p:cNvPr>
              <p:cNvSpPr/>
              <p:nvPr/>
            </p:nvSpPr>
            <p:spPr>
              <a:xfrm>
                <a:off x="0" y="6406346"/>
                <a:ext cx="12192000" cy="45719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556970E-7227-4F59-9123-120DBBDFC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1" y="6443024"/>
              <a:ext cx="442702" cy="442702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2AEB60D-BFBF-43F3-A81A-5039603CCE73}"/>
              </a:ext>
            </a:extLst>
          </p:cNvPr>
          <p:cNvSpPr txBox="1"/>
          <p:nvPr/>
        </p:nvSpPr>
        <p:spPr>
          <a:xfrm>
            <a:off x="3915314" y="4162490"/>
            <a:ext cx="8312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https://azure.microsoft.com/en-us/training/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7A3688-C550-4E0D-BECE-D449162AE7A8}"/>
              </a:ext>
            </a:extLst>
          </p:cNvPr>
          <p:cNvSpPr txBox="1"/>
          <p:nvPr/>
        </p:nvSpPr>
        <p:spPr>
          <a:xfrm>
            <a:off x="5406320" y="3499223"/>
            <a:ext cx="53306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44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Continue here:</a:t>
            </a:r>
          </a:p>
        </p:txBody>
      </p:sp>
    </p:spTree>
    <p:extLst>
      <p:ext uri="{BB962C8B-B14F-4D97-AF65-F5344CB8AC3E}">
        <p14:creationId xmlns:p14="http://schemas.microsoft.com/office/powerpoint/2010/main" val="3452825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3975" y="0"/>
            <a:ext cx="566405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Segoe UI Light" panose="020B0502040204020203" pitchFamily="34" charset="0"/>
              </a:rPr>
              <a:t>A BIG thank you to Dublin Sponsors!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17" y="5333142"/>
            <a:ext cx="3008314" cy="838230"/>
          </a:xfrm>
          <a:prstGeom prst="rect">
            <a:avLst/>
          </a:prstGeom>
        </p:spPr>
      </p:pic>
      <p:pic>
        <p:nvPicPr>
          <p:cNvPr id="13" name="Picture 4" descr="https://global.azurebootcamp.net/wp-content/uploads/2014/11/logo-2018-250x2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" y="-157274"/>
            <a:ext cx="1667249" cy="148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D737449-E921-4F4D-8375-563400141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774" y="1595981"/>
            <a:ext cx="3518742" cy="1833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34C08A-C1E4-4E44-A34B-3E53E30EE82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6" t="23131" r="8745" b="24703"/>
          <a:stretch/>
        </p:blipFill>
        <p:spPr>
          <a:xfrm>
            <a:off x="8353403" y="5158303"/>
            <a:ext cx="3650676" cy="11879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AADCDC-03E7-438F-B904-F06CC41EE36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1" t="31609" r="5312" b="29696"/>
          <a:stretch/>
        </p:blipFill>
        <p:spPr>
          <a:xfrm>
            <a:off x="4238601" y="5449458"/>
            <a:ext cx="3478845" cy="817238"/>
          </a:xfrm>
          <a:prstGeom prst="rect">
            <a:avLst/>
          </a:prstGeom>
        </p:spPr>
      </p:pic>
      <p:pic>
        <p:nvPicPr>
          <p:cNvPr id="17" name="Picture 1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048546D-53BA-44F4-AC65-A425439F9A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17" y="1774004"/>
            <a:ext cx="3400590" cy="5867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AE5DD9-1B00-4428-A501-995DCC5682F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6" t="29755" r="12780" b="30878"/>
          <a:stretch/>
        </p:blipFill>
        <p:spPr>
          <a:xfrm>
            <a:off x="3925780" y="3026482"/>
            <a:ext cx="4489499" cy="10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35586"/>
      </p:ext>
    </p:extLst>
  </p:cSld>
  <p:clrMapOvr>
    <a:masterClrMapping/>
  </p:clrMapOvr>
  <p:transition advTm="500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713" y="0"/>
            <a:ext cx="701057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Segoe UI Light" panose="020B0502040204020203" pitchFamily="34" charset="0"/>
              </a:rPr>
              <a:t>A BIG thank you to the 2018 Global Sponsors!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48" y="5513718"/>
            <a:ext cx="3492408" cy="71621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34" y="1810987"/>
            <a:ext cx="3008314" cy="8382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006" y="2194885"/>
            <a:ext cx="3567540" cy="4543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76" y="4483673"/>
            <a:ext cx="2459133" cy="644531"/>
          </a:xfrm>
          <a:prstGeom prst="rect">
            <a:avLst/>
          </a:prstGeom>
        </p:spPr>
      </p:pic>
      <p:pic>
        <p:nvPicPr>
          <p:cNvPr id="2050" name="Picture 2" descr="https://global.azurebootcamp.net/wp-content/uploads/2018/03/jetbrains-150x15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177" y="97355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global.azurebootcamp.net/wp-content/uploads/2014/11/logo-2018-250x22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" y="-157274"/>
            <a:ext cx="1667249" cy="148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lobal.azurebootcamp.net/wp-content/uploads/2013/02/cerebrata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303" y="4408128"/>
            <a:ext cx="30670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3A9E09-7D14-4E92-BEF1-CA07554BDF7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6" t="29755" r="12780" b="30878"/>
          <a:stretch/>
        </p:blipFill>
        <p:spPr>
          <a:xfrm>
            <a:off x="3925780" y="3026482"/>
            <a:ext cx="4489499" cy="10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6486"/>
      </p:ext>
    </p:extLst>
  </p:cSld>
  <p:clrMapOvr>
    <a:masterClrMapping/>
  </p:clrMapOvr>
  <p:transition advTm="5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C62D521-A218-461A-895E-807A71FC71CB}"/>
              </a:ext>
            </a:extLst>
          </p:cNvPr>
          <p:cNvGrpSpPr/>
          <p:nvPr/>
        </p:nvGrpSpPr>
        <p:grpSpPr>
          <a:xfrm>
            <a:off x="120427" y="113512"/>
            <a:ext cx="11842703" cy="5388466"/>
            <a:chOff x="120427" y="113512"/>
            <a:chExt cx="11842703" cy="5388466"/>
          </a:xfrm>
          <a:solidFill>
            <a:schemeClr val="bg1">
              <a:alpha val="26000"/>
            </a:schemeClr>
          </a:solidFill>
        </p:grpSpPr>
        <p:sp>
          <p:nvSpPr>
            <p:cNvPr id="27" name="Freeform 110">
              <a:extLst>
                <a:ext uri="{FF2B5EF4-FFF2-40B4-BE49-F238E27FC236}">
                  <a16:creationId xmlns:a16="http://schemas.microsoft.com/office/drawing/2014/main" id="{11489DBA-6F98-40DF-A497-3CBA9CE089F5}"/>
                </a:ext>
              </a:extLst>
            </p:cNvPr>
            <p:cNvSpPr/>
            <p:nvPr/>
          </p:nvSpPr>
          <p:spPr>
            <a:xfrm>
              <a:off x="120427" y="113512"/>
              <a:ext cx="2697057" cy="1417207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" name="Freeform 111">
              <a:extLst>
                <a:ext uri="{FF2B5EF4-FFF2-40B4-BE49-F238E27FC236}">
                  <a16:creationId xmlns:a16="http://schemas.microsoft.com/office/drawing/2014/main" id="{DC60DF93-04A9-4EDF-9B5C-8D4EF9B4941A}"/>
                </a:ext>
              </a:extLst>
            </p:cNvPr>
            <p:cNvSpPr/>
            <p:nvPr/>
          </p:nvSpPr>
          <p:spPr>
            <a:xfrm>
              <a:off x="8552978" y="1116974"/>
              <a:ext cx="3410152" cy="1791913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9" name="Freeform 112">
              <a:extLst>
                <a:ext uri="{FF2B5EF4-FFF2-40B4-BE49-F238E27FC236}">
                  <a16:creationId xmlns:a16="http://schemas.microsoft.com/office/drawing/2014/main" id="{09825B16-1309-44FF-A0C7-AEE1AB4EF25C}"/>
                </a:ext>
              </a:extLst>
            </p:cNvPr>
            <p:cNvSpPr/>
            <p:nvPr/>
          </p:nvSpPr>
          <p:spPr>
            <a:xfrm>
              <a:off x="3707724" y="3416459"/>
              <a:ext cx="1845545" cy="733714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" name="Freeform 113">
              <a:extLst>
                <a:ext uri="{FF2B5EF4-FFF2-40B4-BE49-F238E27FC236}">
                  <a16:creationId xmlns:a16="http://schemas.microsoft.com/office/drawing/2014/main" id="{9B81D50D-082F-44EB-BC4E-A3ADA5A5FB44}"/>
                </a:ext>
              </a:extLst>
            </p:cNvPr>
            <p:cNvSpPr/>
            <p:nvPr/>
          </p:nvSpPr>
          <p:spPr>
            <a:xfrm>
              <a:off x="2522253" y="3783794"/>
              <a:ext cx="2524788" cy="1326686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" name="Freeform 115">
              <a:extLst>
                <a:ext uri="{FF2B5EF4-FFF2-40B4-BE49-F238E27FC236}">
                  <a16:creationId xmlns:a16="http://schemas.microsoft.com/office/drawing/2014/main" id="{BEC1E0D5-02E0-4D78-B960-5D4B64A9C093}"/>
                </a:ext>
              </a:extLst>
            </p:cNvPr>
            <p:cNvSpPr/>
            <p:nvPr/>
          </p:nvSpPr>
          <p:spPr>
            <a:xfrm>
              <a:off x="8593298" y="4325412"/>
              <a:ext cx="2043693" cy="1073888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2" name="Freeform 114">
              <a:extLst>
                <a:ext uri="{FF2B5EF4-FFF2-40B4-BE49-F238E27FC236}">
                  <a16:creationId xmlns:a16="http://schemas.microsoft.com/office/drawing/2014/main" id="{6AF77C2A-A00B-4095-AC36-81AD8F5309F3}"/>
                </a:ext>
              </a:extLst>
            </p:cNvPr>
            <p:cNvSpPr/>
            <p:nvPr/>
          </p:nvSpPr>
          <p:spPr>
            <a:xfrm>
              <a:off x="6510327" y="2373639"/>
              <a:ext cx="1501100" cy="788774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3" name="Freeform 116">
              <a:extLst>
                <a:ext uri="{FF2B5EF4-FFF2-40B4-BE49-F238E27FC236}">
                  <a16:creationId xmlns:a16="http://schemas.microsoft.com/office/drawing/2014/main" id="{8716B998-5DEF-4625-99B7-E5CC3E8185D3}"/>
                </a:ext>
              </a:extLst>
            </p:cNvPr>
            <p:cNvSpPr/>
            <p:nvPr/>
          </p:nvSpPr>
          <p:spPr>
            <a:xfrm>
              <a:off x="7951893" y="173177"/>
              <a:ext cx="1783101" cy="936956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4" name="Freeform 117">
              <a:extLst>
                <a:ext uri="{FF2B5EF4-FFF2-40B4-BE49-F238E27FC236}">
                  <a16:creationId xmlns:a16="http://schemas.microsoft.com/office/drawing/2014/main" id="{907E2B28-6D05-45A2-9D45-8E5910047DA9}"/>
                </a:ext>
              </a:extLst>
            </p:cNvPr>
            <p:cNvSpPr/>
            <p:nvPr/>
          </p:nvSpPr>
          <p:spPr>
            <a:xfrm>
              <a:off x="5887340" y="4084771"/>
              <a:ext cx="2697057" cy="1417207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5" name="Rectangle 5">
            <a:extLst>
              <a:ext uri="{FF2B5EF4-FFF2-40B4-BE49-F238E27FC236}">
                <a16:creationId xmlns:a16="http://schemas.microsoft.com/office/drawing/2014/main" id="{25977E36-0E36-4626-85B6-4E2BAE4588CF}"/>
              </a:ext>
            </a:extLst>
          </p:cNvPr>
          <p:cNvSpPr/>
          <p:nvPr/>
        </p:nvSpPr>
        <p:spPr>
          <a:xfrm>
            <a:off x="4683330" y="650151"/>
            <a:ext cx="3247343" cy="3176557"/>
          </a:xfrm>
          <a:custGeom>
            <a:avLst/>
            <a:gdLst>
              <a:gd name="connsiteX0" fmla="*/ 0 w 2246110"/>
              <a:gd name="connsiteY0" fmla="*/ 0 h 2197015"/>
              <a:gd name="connsiteX1" fmla="*/ 2246110 w 2246110"/>
              <a:gd name="connsiteY1" fmla="*/ 0 h 2197015"/>
              <a:gd name="connsiteX2" fmla="*/ 2246110 w 2246110"/>
              <a:gd name="connsiteY2" fmla="*/ 2197015 h 2197015"/>
              <a:gd name="connsiteX3" fmla="*/ 0 w 2246110"/>
              <a:gd name="connsiteY3" fmla="*/ 2197015 h 2197015"/>
              <a:gd name="connsiteX4" fmla="*/ 0 w 2246110"/>
              <a:gd name="connsiteY4" fmla="*/ 0 h 2197015"/>
              <a:gd name="connsiteX0" fmla="*/ 6137 w 2252247"/>
              <a:gd name="connsiteY0" fmla="*/ 0 h 2197015"/>
              <a:gd name="connsiteX1" fmla="*/ 2252247 w 2252247"/>
              <a:gd name="connsiteY1" fmla="*/ 0 h 2197015"/>
              <a:gd name="connsiteX2" fmla="*/ 2252247 w 2252247"/>
              <a:gd name="connsiteY2" fmla="*/ 2197015 h 2197015"/>
              <a:gd name="connsiteX3" fmla="*/ 6137 w 2252247"/>
              <a:gd name="connsiteY3" fmla="*/ 2197015 h 2197015"/>
              <a:gd name="connsiteX4" fmla="*/ 0 w 2252247"/>
              <a:gd name="connsiteY4" fmla="*/ 1092370 h 2197015"/>
              <a:gd name="connsiteX5" fmla="*/ 6137 w 2252247"/>
              <a:gd name="connsiteY5" fmla="*/ 0 h 2197015"/>
              <a:gd name="connsiteX0" fmla="*/ 6137 w 2252247"/>
              <a:gd name="connsiteY0" fmla="*/ 0 h 2203152"/>
              <a:gd name="connsiteX1" fmla="*/ 2252247 w 2252247"/>
              <a:gd name="connsiteY1" fmla="*/ 0 h 2203152"/>
              <a:gd name="connsiteX2" fmla="*/ 2252247 w 2252247"/>
              <a:gd name="connsiteY2" fmla="*/ 2197015 h 2203152"/>
              <a:gd name="connsiteX3" fmla="*/ 1086235 w 2252247"/>
              <a:gd name="connsiteY3" fmla="*/ 2203152 h 2203152"/>
              <a:gd name="connsiteX4" fmla="*/ 6137 w 2252247"/>
              <a:gd name="connsiteY4" fmla="*/ 2197015 h 2203152"/>
              <a:gd name="connsiteX5" fmla="*/ 0 w 2252247"/>
              <a:gd name="connsiteY5" fmla="*/ 1092370 h 2203152"/>
              <a:gd name="connsiteX6" fmla="*/ 6137 w 2252247"/>
              <a:gd name="connsiteY6" fmla="*/ 0 h 2203152"/>
              <a:gd name="connsiteX0" fmla="*/ 6137 w 2252247"/>
              <a:gd name="connsiteY0" fmla="*/ 0 h 2203152"/>
              <a:gd name="connsiteX1" fmla="*/ 2252247 w 2252247"/>
              <a:gd name="connsiteY1" fmla="*/ 0 h 2203152"/>
              <a:gd name="connsiteX2" fmla="*/ 2252247 w 2252247"/>
              <a:gd name="connsiteY2" fmla="*/ 2197015 h 2203152"/>
              <a:gd name="connsiteX3" fmla="*/ 1086235 w 2252247"/>
              <a:gd name="connsiteY3" fmla="*/ 2203152 h 2203152"/>
              <a:gd name="connsiteX4" fmla="*/ 0 w 2252247"/>
              <a:gd name="connsiteY4" fmla="*/ 1092370 h 2203152"/>
              <a:gd name="connsiteX5" fmla="*/ 6137 w 2252247"/>
              <a:gd name="connsiteY5" fmla="*/ 0 h 220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2247" h="2203152">
                <a:moveTo>
                  <a:pt x="6137" y="0"/>
                </a:moveTo>
                <a:lnTo>
                  <a:pt x="2252247" y="0"/>
                </a:lnTo>
                <a:lnTo>
                  <a:pt x="2252247" y="2197015"/>
                </a:lnTo>
                <a:lnTo>
                  <a:pt x="1086235" y="2203152"/>
                </a:lnTo>
                <a:lnTo>
                  <a:pt x="0" y="1092370"/>
                </a:lnTo>
                <a:cubicBezTo>
                  <a:pt x="2046" y="728247"/>
                  <a:pt x="4091" y="364123"/>
                  <a:pt x="6137" y="0"/>
                </a:cubicBezTo>
                <a:close/>
              </a:path>
            </a:pathLst>
          </a:custGeom>
          <a:gradFill flip="none" rotWithShape="1">
            <a:gsLst>
              <a:gs pos="38000">
                <a:srgbClr val="B20051"/>
              </a:gs>
              <a:gs pos="100000">
                <a:srgbClr val="730F49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CEC77-9223-4FB6-A7A5-4BC17B7E5AB2}"/>
              </a:ext>
            </a:extLst>
          </p:cNvPr>
          <p:cNvSpPr/>
          <p:nvPr/>
        </p:nvSpPr>
        <p:spPr>
          <a:xfrm>
            <a:off x="5387627" y="859201"/>
            <a:ext cx="220925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bg1">
                    <a:alpha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Resilient and Scalable</a:t>
            </a:r>
            <a:endParaRPr lang="en-US" sz="1600" cap="none" spc="0" dirty="0">
              <a:ln w="0"/>
              <a:solidFill>
                <a:schemeClr val="bg1">
                  <a:alpha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0E944-B25D-41DC-9976-D6F0E7706A33}"/>
              </a:ext>
            </a:extLst>
          </p:cNvPr>
          <p:cNvSpPr txBox="1"/>
          <p:nvPr/>
        </p:nvSpPr>
        <p:spPr>
          <a:xfrm>
            <a:off x="5441253" y="1322776"/>
            <a:ext cx="1888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alpha val="95000"/>
                  </a:schemeClr>
                </a:solidFill>
              </a:rPr>
              <a:t>This application will be ready for fail recovery, redundancy, synchronism, backup, geo-replication, and scalable for cost optimization.</a:t>
            </a:r>
            <a:endParaRPr lang="en-US" sz="1200" dirty="0">
              <a:solidFill>
                <a:schemeClr val="bg1">
                  <a:alpha val="95000"/>
                </a:schemeClr>
              </a:solidFill>
              <a:effectLst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17D0DA-6517-44D8-9676-BF82135EB8D4}"/>
              </a:ext>
            </a:extLst>
          </p:cNvPr>
          <p:cNvCxnSpPr>
            <a:cxnSpLocks/>
          </p:cNvCxnSpPr>
          <p:nvPr/>
        </p:nvCxnSpPr>
        <p:spPr>
          <a:xfrm>
            <a:off x="4752338" y="2314212"/>
            <a:ext cx="1386943" cy="138694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>
            <a:glow rad="152400">
              <a:schemeClr val="bg1">
                <a:lumMod val="50000"/>
                <a:alpha val="14000"/>
              </a:schemeClr>
            </a:glow>
            <a:outerShdw blurRad="88900" sx="118000" sy="118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5">
            <a:extLst>
              <a:ext uri="{FF2B5EF4-FFF2-40B4-BE49-F238E27FC236}">
                <a16:creationId xmlns:a16="http://schemas.microsoft.com/office/drawing/2014/main" id="{72CE5D5F-FC9E-4058-9628-1845F5089A18}"/>
              </a:ext>
            </a:extLst>
          </p:cNvPr>
          <p:cNvSpPr/>
          <p:nvPr/>
        </p:nvSpPr>
        <p:spPr>
          <a:xfrm>
            <a:off x="2922180" y="892690"/>
            <a:ext cx="2252247" cy="2203152"/>
          </a:xfrm>
          <a:custGeom>
            <a:avLst/>
            <a:gdLst>
              <a:gd name="connsiteX0" fmla="*/ 0 w 2246110"/>
              <a:gd name="connsiteY0" fmla="*/ 0 h 2197015"/>
              <a:gd name="connsiteX1" fmla="*/ 2246110 w 2246110"/>
              <a:gd name="connsiteY1" fmla="*/ 0 h 2197015"/>
              <a:gd name="connsiteX2" fmla="*/ 2246110 w 2246110"/>
              <a:gd name="connsiteY2" fmla="*/ 2197015 h 2197015"/>
              <a:gd name="connsiteX3" fmla="*/ 0 w 2246110"/>
              <a:gd name="connsiteY3" fmla="*/ 2197015 h 2197015"/>
              <a:gd name="connsiteX4" fmla="*/ 0 w 2246110"/>
              <a:gd name="connsiteY4" fmla="*/ 0 h 2197015"/>
              <a:gd name="connsiteX0" fmla="*/ 6137 w 2252247"/>
              <a:gd name="connsiteY0" fmla="*/ 0 h 2197015"/>
              <a:gd name="connsiteX1" fmla="*/ 2252247 w 2252247"/>
              <a:gd name="connsiteY1" fmla="*/ 0 h 2197015"/>
              <a:gd name="connsiteX2" fmla="*/ 2252247 w 2252247"/>
              <a:gd name="connsiteY2" fmla="*/ 2197015 h 2197015"/>
              <a:gd name="connsiteX3" fmla="*/ 6137 w 2252247"/>
              <a:gd name="connsiteY3" fmla="*/ 2197015 h 2197015"/>
              <a:gd name="connsiteX4" fmla="*/ 0 w 2252247"/>
              <a:gd name="connsiteY4" fmla="*/ 1092370 h 2197015"/>
              <a:gd name="connsiteX5" fmla="*/ 6137 w 2252247"/>
              <a:gd name="connsiteY5" fmla="*/ 0 h 2197015"/>
              <a:gd name="connsiteX0" fmla="*/ 6137 w 2252247"/>
              <a:gd name="connsiteY0" fmla="*/ 0 h 2203152"/>
              <a:gd name="connsiteX1" fmla="*/ 2252247 w 2252247"/>
              <a:gd name="connsiteY1" fmla="*/ 0 h 2203152"/>
              <a:gd name="connsiteX2" fmla="*/ 2252247 w 2252247"/>
              <a:gd name="connsiteY2" fmla="*/ 2197015 h 2203152"/>
              <a:gd name="connsiteX3" fmla="*/ 1086235 w 2252247"/>
              <a:gd name="connsiteY3" fmla="*/ 2203152 h 2203152"/>
              <a:gd name="connsiteX4" fmla="*/ 6137 w 2252247"/>
              <a:gd name="connsiteY4" fmla="*/ 2197015 h 2203152"/>
              <a:gd name="connsiteX5" fmla="*/ 0 w 2252247"/>
              <a:gd name="connsiteY5" fmla="*/ 1092370 h 2203152"/>
              <a:gd name="connsiteX6" fmla="*/ 6137 w 2252247"/>
              <a:gd name="connsiteY6" fmla="*/ 0 h 2203152"/>
              <a:gd name="connsiteX0" fmla="*/ 6137 w 2252247"/>
              <a:gd name="connsiteY0" fmla="*/ 0 h 2203152"/>
              <a:gd name="connsiteX1" fmla="*/ 2252247 w 2252247"/>
              <a:gd name="connsiteY1" fmla="*/ 0 h 2203152"/>
              <a:gd name="connsiteX2" fmla="*/ 2252247 w 2252247"/>
              <a:gd name="connsiteY2" fmla="*/ 2197015 h 2203152"/>
              <a:gd name="connsiteX3" fmla="*/ 1086235 w 2252247"/>
              <a:gd name="connsiteY3" fmla="*/ 2203152 h 2203152"/>
              <a:gd name="connsiteX4" fmla="*/ 0 w 2252247"/>
              <a:gd name="connsiteY4" fmla="*/ 1092370 h 2203152"/>
              <a:gd name="connsiteX5" fmla="*/ 6137 w 2252247"/>
              <a:gd name="connsiteY5" fmla="*/ 0 h 220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2247" h="2203152">
                <a:moveTo>
                  <a:pt x="6137" y="0"/>
                </a:moveTo>
                <a:lnTo>
                  <a:pt x="2252247" y="0"/>
                </a:lnTo>
                <a:lnTo>
                  <a:pt x="2252247" y="2197015"/>
                </a:lnTo>
                <a:lnTo>
                  <a:pt x="1086235" y="2203152"/>
                </a:lnTo>
                <a:lnTo>
                  <a:pt x="0" y="1092370"/>
                </a:lnTo>
                <a:cubicBezTo>
                  <a:pt x="2046" y="728247"/>
                  <a:pt x="4091" y="364123"/>
                  <a:pt x="6137" y="0"/>
                </a:cubicBezTo>
                <a:close/>
              </a:path>
            </a:pathLst>
          </a:custGeom>
          <a:gradFill flip="none" rotWithShape="1">
            <a:gsLst>
              <a:gs pos="38000">
                <a:srgbClr val="A2BE30"/>
              </a:gs>
              <a:gs pos="100000">
                <a:srgbClr val="5A893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966190-F5CB-40A7-BEFF-606B9F341A01}"/>
              </a:ext>
            </a:extLst>
          </p:cNvPr>
          <p:cNvSpPr/>
          <p:nvPr/>
        </p:nvSpPr>
        <p:spPr>
          <a:xfrm>
            <a:off x="3084737" y="1078020"/>
            <a:ext cx="192713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bg1">
                    <a:alpha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Cloud Environment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4C622B-244F-4262-AE95-27A47501179D}"/>
              </a:ext>
            </a:extLst>
          </p:cNvPr>
          <p:cNvSpPr txBox="1"/>
          <p:nvPr/>
        </p:nvSpPr>
        <p:spPr>
          <a:xfrm>
            <a:off x="3387836" y="1435943"/>
            <a:ext cx="17254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alpha val="95000"/>
                  </a:schemeClr>
                </a:solidFill>
              </a:rPr>
              <a:t>This quest will lead us to build a cloud environment for a real world application using different services and resources of the Azure cloud platform.</a:t>
            </a:r>
            <a:endParaRPr lang="en-US" sz="1200" dirty="0">
              <a:solidFill>
                <a:schemeClr val="bg1">
                  <a:alpha val="95000"/>
                </a:schemeClr>
              </a:solidFill>
              <a:effectLst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9EC965-B312-4BA6-8D29-6B69367B8B04}"/>
              </a:ext>
            </a:extLst>
          </p:cNvPr>
          <p:cNvCxnSpPr>
            <a:cxnSpLocks/>
          </p:cNvCxnSpPr>
          <p:nvPr/>
        </p:nvCxnSpPr>
        <p:spPr>
          <a:xfrm>
            <a:off x="2925355" y="1981885"/>
            <a:ext cx="1088729" cy="11107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>
            <a:glow rad="152400">
              <a:schemeClr val="bg1">
                <a:lumMod val="50000"/>
                <a:alpha val="14000"/>
              </a:schemeClr>
            </a:glow>
            <a:outerShdw blurRad="88900" sx="118000" sy="118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>
            <a:extLst>
              <a:ext uri="{FF2B5EF4-FFF2-40B4-BE49-F238E27FC236}">
                <a16:creationId xmlns:a16="http://schemas.microsoft.com/office/drawing/2014/main" id="{EAFD6695-7269-4897-B354-C2740735B9AE}"/>
              </a:ext>
            </a:extLst>
          </p:cNvPr>
          <p:cNvSpPr/>
          <p:nvPr/>
        </p:nvSpPr>
        <p:spPr>
          <a:xfrm>
            <a:off x="5925733" y="2837433"/>
            <a:ext cx="2692281" cy="2633594"/>
          </a:xfrm>
          <a:custGeom>
            <a:avLst/>
            <a:gdLst>
              <a:gd name="connsiteX0" fmla="*/ 0 w 2246110"/>
              <a:gd name="connsiteY0" fmla="*/ 0 h 2197015"/>
              <a:gd name="connsiteX1" fmla="*/ 2246110 w 2246110"/>
              <a:gd name="connsiteY1" fmla="*/ 0 h 2197015"/>
              <a:gd name="connsiteX2" fmla="*/ 2246110 w 2246110"/>
              <a:gd name="connsiteY2" fmla="*/ 2197015 h 2197015"/>
              <a:gd name="connsiteX3" fmla="*/ 0 w 2246110"/>
              <a:gd name="connsiteY3" fmla="*/ 2197015 h 2197015"/>
              <a:gd name="connsiteX4" fmla="*/ 0 w 2246110"/>
              <a:gd name="connsiteY4" fmla="*/ 0 h 2197015"/>
              <a:gd name="connsiteX0" fmla="*/ 6137 w 2252247"/>
              <a:gd name="connsiteY0" fmla="*/ 0 h 2197015"/>
              <a:gd name="connsiteX1" fmla="*/ 2252247 w 2252247"/>
              <a:gd name="connsiteY1" fmla="*/ 0 h 2197015"/>
              <a:gd name="connsiteX2" fmla="*/ 2252247 w 2252247"/>
              <a:gd name="connsiteY2" fmla="*/ 2197015 h 2197015"/>
              <a:gd name="connsiteX3" fmla="*/ 6137 w 2252247"/>
              <a:gd name="connsiteY3" fmla="*/ 2197015 h 2197015"/>
              <a:gd name="connsiteX4" fmla="*/ 0 w 2252247"/>
              <a:gd name="connsiteY4" fmla="*/ 1092370 h 2197015"/>
              <a:gd name="connsiteX5" fmla="*/ 6137 w 2252247"/>
              <a:gd name="connsiteY5" fmla="*/ 0 h 2197015"/>
              <a:gd name="connsiteX0" fmla="*/ 6137 w 2252247"/>
              <a:gd name="connsiteY0" fmla="*/ 0 h 2203152"/>
              <a:gd name="connsiteX1" fmla="*/ 2252247 w 2252247"/>
              <a:gd name="connsiteY1" fmla="*/ 0 h 2203152"/>
              <a:gd name="connsiteX2" fmla="*/ 2252247 w 2252247"/>
              <a:gd name="connsiteY2" fmla="*/ 2197015 h 2203152"/>
              <a:gd name="connsiteX3" fmla="*/ 1086235 w 2252247"/>
              <a:gd name="connsiteY3" fmla="*/ 2203152 h 2203152"/>
              <a:gd name="connsiteX4" fmla="*/ 6137 w 2252247"/>
              <a:gd name="connsiteY4" fmla="*/ 2197015 h 2203152"/>
              <a:gd name="connsiteX5" fmla="*/ 0 w 2252247"/>
              <a:gd name="connsiteY5" fmla="*/ 1092370 h 2203152"/>
              <a:gd name="connsiteX6" fmla="*/ 6137 w 2252247"/>
              <a:gd name="connsiteY6" fmla="*/ 0 h 2203152"/>
              <a:gd name="connsiteX0" fmla="*/ 6137 w 2252247"/>
              <a:gd name="connsiteY0" fmla="*/ 0 h 2203152"/>
              <a:gd name="connsiteX1" fmla="*/ 2252247 w 2252247"/>
              <a:gd name="connsiteY1" fmla="*/ 0 h 2203152"/>
              <a:gd name="connsiteX2" fmla="*/ 2252247 w 2252247"/>
              <a:gd name="connsiteY2" fmla="*/ 2197015 h 2203152"/>
              <a:gd name="connsiteX3" fmla="*/ 1086235 w 2252247"/>
              <a:gd name="connsiteY3" fmla="*/ 2203152 h 2203152"/>
              <a:gd name="connsiteX4" fmla="*/ 0 w 2252247"/>
              <a:gd name="connsiteY4" fmla="*/ 1092370 h 2203152"/>
              <a:gd name="connsiteX5" fmla="*/ 6137 w 2252247"/>
              <a:gd name="connsiteY5" fmla="*/ 0 h 220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2247" h="2203152">
                <a:moveTo>
                  <a:pt x="6137" y="0"/>
                </a:moveTo>
                <a:lnTo>
                  <a:pt x="2252247" y="0"/>
                </a:lnTo>
                <a:lnTo>
                  <a:pt x="2252247" y="2197015"/>
                </a:lnTo>
                <a:lnTo>
                  <a:pt x="1086235" y="2203152"/>
                </a:lnTo>
                <a:lnTo>
                  <a:pt x="0" y="1092370"/>
                </a:lnTo>
                <a:cubicBezTo>
                  <a:pt x="2046" y="728247"/>
                  <a:pt x="4091" y="364123"/>
                  <a:pt x="6137" y="0"/>
                </a:cubicBezTo>
                <a:close/>
              </a:path>
            </a:pathLst>
          </a:custGeom>
          <a:gradFill flip="none" rotWithShape="1">
            <a:gsLst>
              <a:gs pos="38000">
                <a:srgbClr val="DC9800"/>
              </a:gs>
              <a:gs pos="100000">
                <a:srgbClr val="C16E1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3BC15-9ADC-429E-A021-B4E6C029B325}"/>
              </a:ext>
            </a:extLst>
          </p:cNvPr>
          <p:cNvSpPr/>
          <p:nvPr/>
        </p:nvSpPr>
        <p:spPr>
          <a:xfrm>
            <a:off x="6177052" y="3135750"/>
            <a:ext cx="220284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bg1">
                    <a:alpha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Secure and Monitored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463AA0-139B-4664-A5A9-B7E0A18BF543}"/>
              </a:ext>
            </a:extLst>
          </p:cNvPr>
          <p:cNvSpPr txBox="1"/>
          <p:nvPr/>
        </p:nvSpPr>
        <p:spPr>
          <a:xfrm>
            <a:off x="6603080" y="3597597"/>
            <a:ext cx="2014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alpha val="95000"/>
                  </a:schemeClr>
                </a:solidFill>
              </a:rPr>
              <a:t>We will secure the application using different strategies for end users and for </a:t>
            </a:r>
            <a:r>
              <a:rPr lang="en-US" sz="1200" dirty="0" err="1">
                <a:solidFill>
                  <a:schemeClr val="bg1">
                    <a:alpha val="95000"/>
                  </a:schemeClr>
                </a:solidFill>
              </a:rPr>
              <a:t>api</a:t>
            </a:r>
            <a:r>
              <a:rPr lang="en-US" sz="1200" dirty="0">
                <a:solidFill>
                  <a:schemeClr val="bg1">
                    <a:alpha val="95000"/>
                  </a:schemeClr>
                </a:solidFill>
              </a:rPr>
              <a:t> access and management. We will also implement different models of performance insights, logging, alerts and monitoring.</a:t>
            </a:r>
            <a:endParaRPr lang="en-US" sz="1200" dirty="0">
              <a:solidFill>
                <a:schemeClr val="bg1">
                  <a:alpha val="95000"/>
                </a:schemeClr>
              </a:solidFill>
              <a:effectLst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9422CA-8BA2-46BF-96F7-D8B239EA8D29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5925733" y="4143225"/>
            <a:ext cx="1318072" cy="13373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>
            <a:glow rad="152400">
              <a:schemeClr val="bg1">
                <a:lumMod val="50000"/>
                <a:alpha val="14000"/>
              </a:schemeClr>
            </a:glow>
            <a:outerShdw blurRad="88900" sx="118000" sy="118000" algn="c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E65AEA15-8D59-4A3C-97E5-DFB61BF73F6C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3637841"/>
            <a:ext cx="780290" cy="78029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E261C511-14CC-4143-88CE-30E22262CA6D}"/>
              </a:ext>
            </a:extLst>
          </p:cNvPr>
          <p:cNvGrpSpPr/>
          <p:nvPr/>
        </p:nvGrpSpPr>
        <p:grpSpPr>
          <a:xfrm>
            <a:off x="0" y="6406346"/>
            <a:ext cx="12192000" cy="479380"/>
            <a:chOff x="0" y="6406346"/>
            <a:chExt cx="12192000" cy="47938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E6A990E-3918-4EF9-B45C-02E30F7C2E4D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0" y="6406346"/>
              <a:ext cx="12192000" cy="451654"/>
              <a:chOff x="0" y="6406346"/>
              <a:chExt cx="12192000" cy="4516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0771341-3609-41EF-BF8A-37B841C481A5}"/>
                  </a:ext>
                </a:extLst>
              </p:cNvPr>
              <p:cNvSpPr/>
              <p:nvPr/>
            </p:nvSpPr>
            <p:spPr>
              <a:xfrm>
                <a:off x="0" y="6470710"/>
                <a:ext cx="12192000" cy="387290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C0C7FC1-4A93-4A6D-9B86-0CC8D6105854}"/>
                  </a:ext>
                </a:extLst>
              </p:cNvPr>
              <p:cNvSpPr txBox="1"/>
              <p:nvPr/>
            </p:nvSpPr>
            <p:spPr>
              <a:xfrm>
                <a:off x="481234" y="6453563"/>
                <a:ext cx="10900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200" b="1" dirty="0">
                    <a:solidFill>
                      <a:srgbClr val="FFC000"/>
                    </a:solidFill>
                  </a:rPr>
                  <a:t>Wagner Alves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64DB898-096B-4995-B3E2-018B85F8DB4E}"/>
                  </a:ext>
                </a:extLst>
              </p:cNvPr>
              <p:cNvSpPr txBox="1"/>
              <p:nvPr/>
            </p:nvSpPr>
            <p:spPr>
              <a:xfrm>
                <a:off x="481234" y="6589579"/>
                <a:ext cx="191270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050" dirty="0">
                    <a:solidFill>
                      <a:schemeClr val="bg1"/>
                    </a:solidFill>
                  </a:rPr>
                  <a:t>br.wagner.alves@outlook.com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735ABD4-1778-4DCB-B93D-A071FE7B35AF}"/>
                  </a:ext>
                </a:extLst>
              </p:cNvPr>
              <p:cNvSpPr txBox="1"/>
              <p:nvPr/>
            </p:nvSpPr>
            <p:spPr>
              <a:xfrm>
                <a:off x="10471874" y="6439538"/>
                <a:ext cx="17109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2018 Azure Boot Camp 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1C4FE72-38F5-4B1E-875C-1BBD5592A763}"/>
                  </a:ext>
                </a:extLst>
              </p:cNvPr>
              <p:cNvSpPr txBox="1"/>
              <p:nvPr/>
            </p:nvSpPr>
            <p:spPr>
              <a:xfrm>
                <a:off x="10177676" y="6581231"/>
                <a:ext cx="201048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050" dirty="0">
                    <a:solidFill>
                      <a:schemeClr val="bg1"/>
                    </a:solidFill>
                  </a:rPr>
                  <a:t>www.azurebootcampdublin.com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1E9C758-9F54-47B3-B917-EE7943B50F16}"/>
                  </a:ext>
                </a:extLst>
              </p:cNvPr>
              <p:cNvSpPr txBox="1"/>
              <p:nvPr/>
            </p:nvSpPr>
            <p:spPr>
              <a:xfrm>
                <a:off x="4846492" y="6544539"/>
                <a:ext cx="2678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100" dirty="0">
                    <a:solidFill>
                      <a:schemeClr val="bg1"/>
                    </a:solidFill>
                  </a:rPr>
                  <a:t>http://www.github.com/keyrox/azurequest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80DF903-3AC3-4437-848B-BDF5EF76303B}"/>
                  </a:ext>
                </a:extLst>
              </p:cNvPr>
              <p:cNvSpPr/>
              <p:nvPr/>
            </p:nvSpPr>
            <p:spPr>
              <a:xfrm>
                <a:off x="0" y="6406346"/>
                <a:ext cx="12192000" cy="45719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549D138-42FF-47DB-ACDD-5394CB984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1" y="6443024"/>
              <a:ext cx="442702" cy="442702"/>
            </a:xfrm>
            <a:prstGeom prst="rect">
              <a:avLst/>
            </a:prstGeom>
          </p:spPr>
        </p:pic>
      </p:grpSp>
      <p:sp>
        <p:nvSpPr>
          <p:cNvPr id="46" name="TextBox 30">
            <a:extLst>
              <a:ext uri="{FF2B5EF4-FFF2-40B4-BE49-F238E27FC236}">
                <a16:creationId xmlns:a16="http://schemas.microsoft.com/office/drawing/2014/main" id="{FEDF0299-2799-451C-AEBE-7EB475C58811}"/>
              </a:ext>
            </a:extLst>
          </p:cNvPr>
          <p:cNvSpPr txBox="1"/>
          <p:nvPr/>
        </p:nvSpPr>
        <p:spPr>
          <a:xfrm>
            <a:off x="2116552" y="4695059"/>
            <a:ext cx="3368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1600" b="1" dirty="0">
                <a:solidFill>
                  <a:prstClr val="black">
                    <a:alpha val="42000"/>
                  </a:prstClr>
                </a:solidFill>
                <a:latin typeface="Calibri" panose="020F0502020204030204"/>
              </a:rPr>
              <a:t>TO DESIGN, BUILD AND IMPLEMENT</a:t>
            </a:r>
          </a:p>
        </p:txBody>
      </p:sp>
      <p:sp>
        <p:nvSpPr>
          <p:cNvPr id="47" name="TextBox 32">
            <a:extLst>
              <a:ext uri="{FF2B5EF4-FFF2-40B4-BE49-F238E27FC236}">
                <a16:creationId xmlns:a16="http://schemas.microsoft.com/office/drawing/2014/main" id="{EC444A25-79F7-40A8-8AFE-4C94C5039952}"/>
              </a:ext>
            </a:extLst>
          </p:cNvPr>
          <p:cNvSpPr txBox="1"/>
          <p:nvPr/>
        </p:nvSpPr>
        <p:spPr>
          <a:xfrm>
            <a:off x="2116789" y="4194934"/>
            <a:ext cx="3517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3600" b="1" dirty="0">
                <a:solidFill>
                  <a:schemeClr val="tx1">
                    <a:lumMod val="95000"/>
                    <a:lumOff val="5000"/>
                    <a:alpha val="58000"/>
                  </a:schemeClr>
                </a:solidFill>
                <a:latin typeface="Calibri" panose="020F0502020204030204"/>
              </a:rPr>
              <a:t>Azure Quest</a:t>
            </a:r>
          </a:p>
        </p:txBody>
      </p:sp>
    </p:spTree>
    <p:extLst>
      <p:ext uri="{BB962C8B-B14F-4D97-AF65-F5344CB8AC3E}">
        <p14:creationId xmlns:p14="http://schemas.microsoft.com/office/powerpoint/2010/main" val="413370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9" grpId="0" animBg="1"/>
      <p:bldP spid="10" grpId="0"/>
      <p:bldP spid="11" grpId="0"/>
      <p:bldP spid="13" grpId="0" animBg="1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04597" y="1667"/>
            <a:ext cx="9786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Segoe UI Light" panose="020B0502040204020203" pitchFamily="34" charset="0"/>
              </a:rPr>
              <a:t>XBOX &amp; OTHER PRIZES… 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Segoe UI Light" panose="020B0502040204020203" pitchFamily="34" charset="0"/>
              </a:rPr>
            </a:b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Segoe UI Light" panose="020B0502040204020203" pitchFamily="34" charset="0"/>
              </a:rPr>
              <a:t>FILL IN THE FORM!</a:t>
            </a:r>
          </a:p>
        </p:txBody>
      </p:sp>
      <p:pic>
        <p:nvPicPr>
          <p:cNvPr id="4" name="Picture 3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1D02E23D-F9E6-42D1-97D4-EFEA04482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690" y="2021200"/>
            <a:ext cx="3685129" cy="3685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9DE584-0866-454B-ABD4-5B01474D61F5}"/>
              </a:ext>
            </a:extLst>
          </p:cNvPr>
          <p:cNvSpPr txBox="1"/>
          <p:nvPr/>
        </p:nvSpPr>
        <p:spPr>
          <a:xfrm>
            <a:off x="578644" y="5867412"/>
            <a:ext cx="11238846" cy="10433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https://aka.ms/azurebootcampireland</a:t>
            </a:r>
          </a:p>
        </p:txBody>
      </p:sp>
    </p:spTree>
    <p:extLst>
      <p:ext uri="{BB962C8B-B14F-4D97-AF65-F5344CB8AC3E}">
        <p14:creationId xmlns:p14="http://schemas.microsoft.com/office/powerpoint/2010/main" val="2183402519"/>
      </p:ext>
    </p:extLst>
  </p:cSld>
  <p:clrMapOvr>
    <a:masterClrMapping/>
  </p:clrMapOvr>
  <p:transition advTm="5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A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2CAA88-3FE0-48E0-AC33-1C53DD94D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8" y="0"/>
            <a:ext cx="11430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ADB13A-6696-446D-8064-C5877D1E443E}"/>
              </a:ext>
            </a:extLst>
          </p:cNvPr>
          <p:cNvSpPr txBox="1"/>
          <p:nvPr/>
        </p:nvSpPr>
        <p:spPr>
          <a:xfrm>
            <a:off x="7475191" y="1569064"/>
            <a:ext cx="42158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6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Azure?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33A47-FFB9-4423-B72A-4C8B78FDEB11}"/>
              </a:ext>
            </a:extLst>
          </p:cNvPr>
          <p:cNvSpPr txBox="1"/>
          <p:nvPr/>
        </p:nvSpPr>
        <p:spPr>
          <a:xfrm>
            <a:off x="4303460" y="2740942"/>
            <a:ext cx="7387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6000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we solving?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F7B308-5EA1-4BC2-8C8B-231C4D2206A8}"/>
              </a:ext>
            </a:extLst>
          </p:cNvPr>
          <p:cNvSpPr txBox="1"/>
          <p:nvPr/>
        </p:nvSpPr>
        <p:spPr>
          <a:xfrm>
            <a:off x="4846492" y="3987705"/>
            <a:ext cx="7039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6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Isn’t that expensive?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C96F5E-67B4-4D2A-B048-BB6D0CC5EFC3}"/>
              </a:ext>
            </a:extLst>
          </p:cNvPr>
          <p:cNvGrpSpPr/>
          <p:nvPr/>
        </p:nvGrpSpPr>
        <p:grpSpPr>
          <a:xfrm>
            <a:off x="0" y="6406346"/>
            <a:ext cx="12192000" cy="479380"/>
            <a:chOff x="0" y="6406346"/>
            <a:chExt cx="12192000" cy="47938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78373E0-E8B4-482C-BFA2-92E3DDB7F7BF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0" y="6406346"/>
              <a:ext cx="12192000" cy="451654"/>
              <a:chOff x="0" y="6406346"/>
              <a:chExt cx="12192000" cy="45165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EF77626-1A93-44E4-8EAE-7CBF0D5F2318}"/>
                  </a:ext>
                </a:extLst>
              </p:cNvPr>
              <p:cNvSpPr/>
              <p:nvPr/>
            </p:nvSpPr>
            <p:spPr>
              <a:xfrm>
                <a:off x="0" y="6470710"/>
                <a:ext cx="12192000" cy="387290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BCF76B-E23A-458A-A700-D0B1AFCC94D4}"/>
                  </a:ext>
                </a:extLst>
              </p:cNvPr>
              <p:cNvSpPr txBox="1"/>
              <p:nvPr>
                <p:custDataLst>
                  <p:custData r:id="rId2"/>
                </p:custDataLst>
              </p:nvPr>
            </p:nvSpPr>
            <p:spPr>
              <a:xfrm>
                <a:off x="481234" y="6453563"/>
                <a:ext cx="10900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200" b="1" dirty="0">
                    <a:solidFill>
                      <a:srgbClr val="FFC000"/>
                    </a:solidFill>
                  </a:rPr>
                  <a:t>Wagner Alves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A7A67D-A2A8-4DBB-AE1C-C09E10C3BB79}"/>
                  </a:ext>
                </a:extLst>
              </p:cNvPr>
              <p:cNvSpPr txBox="1"/>
              <p:nvPr/>
            </p:nvSpPr>
            <p:spPr>
              <a:xfrm>
                <a:off x="481234" y="6589579"/>
                <a:ext cx="191270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050" dirty="0">
                    <a:solidFill>
                      <a:schemeClr val="bg1"/>
                    </a:solidFill>
                  </a:rPr>
                  <a:t>br.wagner.alves@outlook.com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D07DC6-EFA7-4A51-8709-53FE39307F83}"/>
                  </a:ext>
                </a:extLst>
              </p:cNvPr>
              <p:cNvSpPr txBox="1"/>
              <p:nvPr/>
            </p:nvSpPr>
            <p:spPr>
              <a:xfrm>
                <a:off x="10471874" y="6439538"/>
                <a:ext cx="17109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2018 Azure Boot Camp 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54B33F-5175-4B21-8C03-8A6C7E58B197}"/>
                  </a:ext>
                </a:extLst>
              </p:cNvPr>
              <p:cNvSpPr txBox="1"/>
              <p:nvPr/>
            </p:nvSpPr>
            <p:spPr>
              <a:xfrm>
                <a:off x="10177676" y="6581231"/>
                <a:ext cx="201048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050" dirty="0">
                    <a:solidFill>
                      <a:schemeClr val="bg1"/>
                    </a:solidFill>
                  </a:rPr>
                  <a:t>www.azurebootcampdublin.com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DB90AA-0CBC-4AA0-B0D9-C533E36AA725}"/>
                  </a:ext>
                </a:extLst>
              </p:cNvPr>
              <p:cNvSpPr txBox="1"/>
              <p:nvPr/>
            </p:nvSpPr>
            <p:spPr>
              <a:xfrm>
                <a:off x="4846492" y="6544539"/>
                <a:ext cx="2678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100" dirty="0">
                    <a:solidFill>
                      <a:schemeClr val="bg1"/>
                    </a:solidFill>
                  </a:rPr>
                  <a:t>http://www.github.com/keyrox/azurequest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31E6EE0-615A-4ECA-805D-EF7A75EDD137}"/>
                  </a:ext>
                </a:extLst>
              </p:cNvPr>
              <p:cNvSpPr/>
              <p:nvPr/>
            </p:nvSpPr>
            <p:spPr>
              <a:xfrm>
                <a:off x="0" y="6406346"/>
                <a:ext cx="12192000" cy="45719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556970E-7227-4F59-9123-120DBBDFC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1" y="6443024"/>
              <a:ext cx="442702" cy="442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62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01CEE6-678D-45B3-8F05-5CCEB6B066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" t="695" r="718" b="1857"/>
          <a:stretch/>
        </p:blipFill>
        <p:spPr>
          <a:xfrm>
            <a:off x="159945" y="1163020"/>
            <a:ext cx="12032055" cy="57027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5F938D8-0778-44FB-96CB-3C07A9B52A4B}"/>
              </a:ext>
            </a:extLst>
          </p:cNvPr>
          <p:cNvSpPr/>
          <p:nvPr/>
        </p:nvSpPr>
        <p:spPr>
          <a:xfrm>
            <a:off x="362139" y="1502875"/>
            <a:ext cx="7163291" cy="1068309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9EAD4-6A7E-42F9-B210-A370AAC9A8D9}"/>
              </a:ext>
            </a:extLst>
          </p:cNvPr>
          <p:cNvSpPr txBox="1"/>
          <p:nvPr/>
        </p:nvSpPr>
        <p:spPr>
          <a:xfrm>
            <a:off x="439638" y="2239686"/>
            <a:ext cx="62921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500" dirty="0">
                <a:solidFill>
                  <a:schemeClr val="accent1">
                    <a:lumMod val="50000"/>
                  </a:schemeClr>
                </a:solidFill>
              </a:rPr>
              <a:t>Access to a active subscription?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9DB2D3-F299-4BC6-84FC-D23C98DA2F46}"/>
              </a:ext>
            </a:extLst>
          </p:cNvPr>
          <p:cNvSpPr txBox="1"/>
          <p:nvPr/>
        </p:nvSpPr>
        <p:spPr>
          <a:xfrm>
            <a:off x="429334" y="3016172"/>
            <a:ext cx="68477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500" dirty="0">
                <a:solidFill>
                  <a:schemeClr val="accent1">
                    <a:lumMod val="50000"/>
                  </a:schemeClr>
                </a:solidFill>
              </a:rPr>
              <a:t>Checked the source from GitHub?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145D15-95F5-4AA8-9153-A8881F883C37}"/>
              </a:ext>
            </a:extLst>
          </p:cNvPr>
          <p:cNvSpPr txBox="1"/>
          <p:nvPr/>
        </p:nvSpPr>
        <p:spPr>
          <a:xfrm>
            <a:off x="362139" y="3765983"/>
            <a:ext cx="62921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500" dirty="0">
                <a:solidFill>
                  <a:schemeClr val="accent1">
                    <a:lumMod val="50000"/>
                  </a:schemeClr>
                </a:solidFill>
              </a:rPr>
              <a:t>Laptop is ready with VS 2017?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212D56-DE0F-4C8C-8AB1-A55DE6FD47ED}"/>
              </a:ext>
            </a:extLst>
          </p:cNvPr>
          <p:cNvSpPr txBox="1"/>
          <p:nvPr/>
        </p:nvSpPr>
        <p:spPr>
          <a:xfrm>
            <a:off x="545021" y="252855"/>
            <a:ext cx="7405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&lt;GET READY /&gt;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9C5519-AC62-4465-98DD-3956CAF589E6}"/>
              </a:ext>
            </a:extLst>
          </p:cNvPr>
          <p:cNvGrpSpPr/>
          <p:nvPr/>
        </p:nvGrpSpPr>
        <p:grpSpPr>
          <a:xfrm>
            <a:off x="0" y="6406346"/>
            <a:ext cx="12192000" cy="479380"/>
            <a:chOff x="0" y="6406346"/>
            <a:chExt cx="12192000" cy="4793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3E130F-D3E0-4F52-9D8D-7D5273BDC53A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0" y="6406346"/>
              <a:ext cx="12192000" cy="451654"/>
              <a:chOff x="0" y="6406346"/>
              <a:chExt cx="12192000" cy="45165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B4AE020-ECE5-4D33-BB6D-092B7FAA3260}"/>
                  </a:ext>
                </a:extLst>
              </p:cNvPr>
              <p:cNvSpPr/>
              <p:nvPr/>
            </p:nvSpPr>
            <p:spPr>
              <a:xfrm>
                <a:off x="0" y="6470710"/>
                <a:ext cx="12192000" cy="387290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83D4DA-FC52-4869-93AA-455F9145347C}"/>
                  </a:ext>
                </a:extLst>
              </p:cNvPr>
              <p:cNvSpPr txBox="1"/>
              <p:nvPr/>
            </p:nvSpPr>
            <p:spPr>
              <a:xfrm>
                <a:off x="481234" y="6453563"/>
                <a:ext cx="10900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200" b="1" dirty="0">
                    <a:solidFill>
                      <a:srgbClr val="FFC000"/>
                    </a:solidFill>
                  </a:rPr>
                  <a:t>Wagner Alves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222834-058C-49B8-88ED-76E0D79C4FA8}"/>
                  </a:ext>
                </a:extLst>
              </p:cNvPr>
              <p:cNvSpPr txBox="1"/>
              <p:nvPr/>
            </p:nvSpPr>
            <p:spPr>
              <a:xfrm>
                <a:off x="481234" y="6589579"/>
                <a:ext cx="191270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050" dirty="0">
                    <a:solidFill>
                      <a:schemeClr val="bg1"/>
                    </a:solidFill>
                  </a:rPr>
                  <a:t>br.wagner.alves@outlook.com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2B3FB5-ED3F-4E84-8499-9B662571673B}"/>
                  </a:ext>
                </a:extLst>
              </p:cNvPr>
              <p:cNvSpPr txBox="1"/>
              <p:nvPr/>
            </p:nvSpPr>
            <p:spPr>
              <a:xfrm>
                <a:off x="10471874" y="6439538"/>
                <a:ext cx="17109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2018 Azure Boot Camp 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7509B2-D0EA-46CF-847C-40855DE224A9}"/>
                  </a:ext>
                </a:extLst>
              </p:cNvPr>
              <p:cNvSpPr txBox="1"/>
              <p:nvPr/>
            </p:nvSpPr>
            <p:spPr>
              <a:xfrm>
                <a:off x="10177676" y="6581231"/>
                <a:ext cx="201048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050" dirty="0">
                    <a:solidFill>
                      <a:schemeClr val="bg1"/>
                    </a:solidFill>
                  </a:rPr>
                  <a:t>www.azurebootcampdublin.com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19A964-60B8-4EE6-B0B9-06B9A15FC797}"/>
                  </a:ext>
                </a:extLst>
              </p:cNvPr>
              <p:cNvSpPr txBox="1"/>
              <p:nvPr/>
            </p:nvSpPr>
            <p:spPr>
              <a:xfrm>
                <a:off x="4846492" y="6544539"/>
                <a:ext cx="2678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100" dirty="0">
                    <a:solidFill>
                      <a:schemeClr val="bg1"/>
                    </a:solidFill>
                  </a:rPr>
                  <a:t>http://www.github.com/keyrox/azurequest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AEF6884-35EB-4513-9678-B3D3E1A1CE54}"/>
                  </a:ext>
                </a:extLst>
              </p:cNvPr>
              <p:cNvSpPr/>
              <p:nvPr/>
            </p:nvSpPr>
            <p:spPr>
              <a:xfrm>
                <a:off x="0" y="6406346"/>
                <a:ext cx="12192000" cy="45719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B777B37-753C-4414-B81C-DEB857CB8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1" y="6443024"/>
              <a:ext cx="442702" cy="442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02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C37EAFC9-E41E-45A4-97E8-F76E7A45B8C9}"/>
              </a:ext>
            </a:extLst>
          </p:cNvPr>
          <p:cNvGrpSpPr/>
          <p:nvPr/>
        </p:nvGrpSpPr>
        <p:grpSpPr>
          <a:xfrm>
            <a:off x="120427" y="113512"/>
            <a:ext cx="11842703" cy="6104088"/>
            <a:chOff x="120427" y="113512"/>
            <a:chExt cx="11842703" cy="6104088"/>
          </a:xfrm>
          <a:solidFill>
            <a:schemeClr val="bg1">
              <a:alpha val="26000"/>
            </a:schemeClr>
          </a:solidFill>
        </p:grpSpPr>
        <p:sp>
          <p:nvSpPr>
            <p:cNvPr id="56" name="Freeform 110">
              <a:extLst>
                <a:ext uri="{FF2B5EF4-FFF2-40B4-BE49-F238E27FC236}">
                  <a16:creationId xmlns:a16="http://schemas.microsoft.com/office/drawing/2014/main" id="{230A090F-4140-4FE6-9918-8E174F0D6A22}"/>
                </a:ext>
              </a:extLst>
            </p:cNvPr>
            <p:cNvSpPr/>
            <p:nvPr/>
          </p:nvSpPr>
          <p:spPr>
            <a:xfrm>
              <a:off x="120427" y="113512"/>
              <a:ext cx="2697057" cy="1417207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Freeform 111">
              <a:extLst>
                <a:ext uri="{FF2B5EF4-FFF2-40B4-BE49-F238E27FC236}">
                  <a16:creationId xmlns:a16="http://schemas.microsoft.com/office/drawing/2014/main" id="{388DB109-D2E8-4041-95ED-5D99D375386E}"/>
                </a:ext>
              </a:extLst>
            </p:cNvPr>
            <p:cNvSpPr/>
            <p:nvPr/>
          </p:nvSpPr>
          <p:spPr>
            <a:xfrm>
              <a:off x="8552978" y="1116974"/>
              <a:ext cx="3410152" cy="1791913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8" name="Freeform 112">
              <a:extLst>
                <a:ext uri="{FF2B5EF4-FFF2-40B4-BE49-F238E27FC236}">
                  <a16:creationId xmlns:a16="http://schemas.microsoft.com/office/drawing/2014/main" id="{2071BA17-4A14-459B-A2E6-58E9979EEE28}"/>
                </a:ext>
              </a:extLst>
            </p:cNvPr>
            <p:cNvSpPr/>
            <p:nvPr/>
          </p:nvSpPr>
          <p:spPr>
            <a:xfrm>
              <a:off x="3707724" y="3416459"/>
              <a:ext cx="1845545" cy="733714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9" name="Freeform 113">
              <a:extLst>
                <a:ext uri="{FF2B5EF4-FFF2-40B4-BE49-F238E27FC236}">
                  <a16:creationId xmlns:a16="http://schemas.microsoft.com/office/drawing/2014/main" id="{D172020A-F000-4428-B6C6-88029346572E}"/>
                </a:ext>
              </a:extLst>
            </p:cNvPr>
            <p:cNvSpPr/>
            <p:nvPr/>
          </p:nvSpPr>
          <p:spPr>
            <a:xfrm>
              <a:off x="334258" y="4890914"/>
              <a:ext cx="2524788" cy="1326686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0" name="Freeform 115">
              <a:extLst>
                <a:ext uri="{FF2B5EF4-FFF2-40B4-BE49-F238E27FC236}">
                  <a16:creationId xmlns:a16="http://schemas.microsoft.com/office/drawing/2014/main" id="{DA4C92AD-388D-4082-98F5-837E077E8512}"/>
                </a:ext>
              </a:extLst>
            </p:cNvPr>
            <p:cNvSpPr/>
            <p:nvPr/>
          </p:nvSpPr>
          <p:spPr>
            <a:xfrm>
              <a:off x="8593298" y="4325412"/>
              <a:ext cx="2043693" cy="1073888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1" name="Freeform 114">
              <a:extLst>
                <a:ext uri="{FF2B5EF4-FFF2-40B4-BE49-F238E27FC236}">
                  <a16:creationId xmlns:a16="http://schemas.microsoft.com/office/drawing/2014/main" id="{219B43F1-68E4-4366-AD4A-2A356B833BAF}"/>
                </a:ext>
              </a:extLst>
            </p:cNvPr>
            <p:cNvSpPr/>
            <p:nvPr/>
          </p:nvSpPr>
          <p:spPr>
            <a:xfrm>
              <a:off x="6510327" y="2373639"/>
              <a:ext cx="1501100" cy="788774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2" name="Freeform 116">
              <a:extLst>
                <a:ext uri="{FF2B5EF4-FFF2-40B4-BE49-F238E27FC236}">
                  <a16:creationId xmlns:a16="http://schemas.microsoft.com/office/drawing/2014/main" id="{9AADBB2D-A788-44C0-98A9-79801FBB4B25}"/>
                </a:ext>
              </a:extLst>
            </p:cNvPr>
            <p:cNvSpPr/>
            <p:nvPr/>
          </p:nvSpPr>
          <p:spPr>
            <a:xfrm>
              <a:off x="7951893" y="173177"/>
              <a:ext cx="1783101" cy="936956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3" name="Freeform 117">
              <a:extLst>
                <a:ext uri="{FF2B5EF4-FFF2-40B4-BE49-F238E27FC236}">
                  <a16:creationId xmlns:a16="http://schemas.microsoft.com/office/drawing/2014/main" id="{98E6BDB8-A994-4257-8E92-002E43AA65C1}"/>
                </a:ext>
              </a:extLst>
            </p:cNvPr>
            <p:cNvSpPr/>
            <p:nvPr/>
          </p:nvSpPr>
          <p:spPr>
            <a:xfrm>
              <a:off x="5233616" y="4626948"/>
              <a:ext cx="2697057" cy="1417207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" name="Shadow3_Step 3">
            <a:extLst>
              <a:ext uri="{FF2B5EF4-FFF2-40B4-BE49-F238E27FC236}">
                <a16:creationId xmlns:a16="http://schemas.microsoft.com/office/drawing/2014/main" id="{97D5F91C-5AD6-E54D-B4C8-734E3C3C32E7}"/>
              </a:ext>
            </a:extLst>
          </p:cNvPr>
          <p:cNvSpPr/>
          <p:nvPr/>
        </p:nvSpPr>
        <p:spPr>
          <a:xfrm rot="8095127" flipV="1">
            <a:off x="3052422" y="2972495"/>
            <a:ext cx="1781766" cy="1872448"/>
          </a:xfrm>
          <a:custGeom>
            <a:avLst/>
            <a:gdLst>
              <a:gd name="connsiteX0" fmla="*/ 0 w 1781766"/>
              <a:gd name="connsiteY0" fmla="*/ 0 h 1872448"/>
              <a:gd name="connsiteX1" fmla="*/ 1781766 w 1781766"/>
              <a:gd name="connsiteY1" fmla="*/ 0 h 1872448"/>
              <a:gd name="connsiteX2" fmla="*/ 1781766 w 1781766"/>
              <a:gd name="connsiteY2" fmla="*/ 1872448 h 1872448"/>
              <a:gd name="connsiteX3" fmla="*/ 0 w 1781766"/>
              <a:gd name="connsiteY3" fmla="*/ 1872448 h 1872448"/>
              <a:gd name="connsiteX4" fmla="*/ 0 w 1781766"/>
              <a:gd name="connsiteY4" fmla="*/ 0 h 1872448"/>
              <a:gd name="connsiteX0" fmla="*/ 0 w 1781766"/>
              <a:gd name="connsiteY0" fmla="*/ 0 h 1872448"/>
              <a:gd name="connsiteX1" fmla="*/ 1781766 w 1781766"/>
              <a:gd name="connsiteY1" fmla="*/ 0 h 1872448"/>
              <a:gd name="connsiteX2" fmla="*/ 1773156 w 1781766"/>
              <a:gd name="connsiteY2" fmla="*/ 637894 h 1872448"/>
              <a:gd name="connsiteX3" fmla="*/ 1781766 w 1781766"/>
              <a:gd name="connsiteY3" fmla="*/ 1872448 h 1872448"/>
              <a:gd name="connsiteX4" fmla="*/ 0 w 1781766"/>
              <a:gd name="connsiteY4" fmla="*/ 1872448 h 1872448"/>
              <a:gd name="connsiteX5" fmla="*/ 0 w 1781766"/>
              <a:gd name="connsiteY5" fmla="*/ 0 h 1872448"/>
              <a:gd name="connsiteX0" fmla="*/ 0 w 1781766"/>
              <a:gd name="connsiteY0" fmla="*/ 0 h 1872448"/>
              <a:gd name="connsiteX1" fmla="*/ 1773156 w 1781766"/>
              <a:gd name="connsiteY1" fmla="*/ 637894 h 1872448"/>
              <a:gd name="connsiteX2" fmla="*/ 1781766 w 1781766"/>
              <a:gd name="connsiteY2" fmla="*/ 1872448 h 1872448"/>
              <a:gd name="connsiteX3" fmla="*/ 0 w 1781766"/>
              <a:gd name="connsiteY3" fmla="*/ 1872448 h 1872448"/>
              <a:gd name="connsiteX4" fmla="*/ 0 w 1781766"/>
              <a:gd name="connsiteY4" fmla="*/ 0 h 187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1766" h="1872448">
                <a:moveTo>
                  <a:pt x="0" y="0"/>
                </a:moveTo>
                <a:lnTo>
                  <a:pt x="1773156" y="637894"/>
                </a:lnTo>
                <a:lnTo>
                  <a:pt x="1781766" y="1872448"/>
                </a:lnTo>
                <a:lnTo>
                  <a:pt x="0" y="187244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7000">
                <a:srgbClr val="E0E2E3">
                  <a:alpha val="0"/>
                </a:srgbClr>
              </a:gs>
              <a:gs pos="38000">
                <a:srgbClr val="E4E4E4">
                  <a:alpha val="69000"/>
                </a:srgbClr>
              </a:gs>
              <a:gs pos="73000">
                <a:srgbClr val="E4E4E4">
                  <a:alpha val="81000"/>
                </a:srgbClr>
              </a:gs>
              <a:gs pos="100000">
                <a:srgbClr val="E4E4E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hadow3_Step 3">
            <a:extLst>
              <a:ext uri="{FF2B5EF4-FFF2-40B4-BE49-F238E27FC236}">
                <a16:creationId xmlns:a16="http://schemas.microsoft.com/office/drawing/2014/main" id="{ACD9641F-702F-1A40-9FA1-34E868457E8F}"/>
              </a:ext>
            </a:extLst>
          </p:cNvPr>
          <p:cNvSpPr/>
          <p:nvPr/>
        </p:nvSpPr>
        <p:spPr>
          <a:xfrm rot="18904873">
            <a:off x="5515074" y="520828"/>
            <a:ext cx="1781766" cy="1872448"/>
          </a:xfrm>
          <a:custGeom>
            <a:avLst/>
            <a:gdLst>
              <a:gd name="connsiteX0" fmla="*/ 0 w 1781766"/>
              <a:gd name="connsiteY0" fmla="*/ 0 h 1872448"/>
              <a:gd name="connsiteX1" fmla="*/ 1781766 w 1781766"/>
              <a:gd name="connsiteY1" fmla="*/ 0 h 1872448"/>
              <a:gd name="connsiteX2" fmla="*/ 1781766 w 1781766"/>
              <a:gd name="connsiteY2" fmla="*/ 1872448 h 1872448"/>
              <a:gd name="connsiteX3" fmla="*/ 0 w 1781766"/>
              <a:gd name="connsiteY3" fmla="*/ 1872448 h 1872448"/>
              <a:gd name="connsiteX4" fmla="*/ 0 w 1781766"/>
              <a:gd name="connsiteY4" fmla="*/ 0 h 1872448"/>
              <a:gd name="connsiteX0" fmla="*/ 0 w 1781766"/>
              <a:gd name="connsiteY0" fmla="*/ 0 h 1872448"/>
              <a:gd name="connsiteX1" fmla="*/ 1781766 w 1781766"/>
              <a:gd name="connsiteY1" fmla="*/ 0 h 1872448"/>
              <a:gd name="connsiteX2" fmla="*/ 1773156 w 1781766"/>
              <a:gd name="connsiteY2" fmla="*/ 637894 h 1872448"/>
              <a:gd name="connsiteX3" fmla="*/ 1781766 w 1781766"/>
              <a:gd name="connsiteY3" fmla="*/ 1872448 h 1872448"/>
              <a:gd name="connsiteX4" fmla="*/ 0 w 1781766"/>
              <a:gd name="connsiteY4" fmla="*/ 1872448 h 1872448"/>
              <a:gd name="connsiteX5" fmla="*/ 0 w 1781766"/>
              <a:gd name="connsiteY5" fmla="*/ 0 h 1872448"/>
              <a:gd name="connsiteX0" fmla="*/ 0 w 1781766"/>
              <a:gd name="connsiteY0" fmla="*/ 0 h 1872448"/>
              <a:gd name="connsiteX1" fmla="*/ 1773156 w 1781766"/>
              <a:gd name="connsiteY1" fmla="*/ 637894 h 1872448"/>
              <a:gd name="connsiteX2" fmla="*/ 1781766 w 1781766"/>
              <a:gd name="connsiteY2" fmla="*/ 1872448 h 1872448"/>
              <a:gd name="connsiteX3" fmla="*/ 0 w 1781766"/>
              <a:gd name="connsiteY3" fmla="*/ 1872448 h 1872448"/>
              <a:gd name="connsiteX4" fmla="*/ 0 w 1781766"/>
              <a:gd name="connsiteY4" fmla="*/ 0 h 187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1766" h="1872448">
                <a:moveTo>
                  <a:pt x="0" y="0"/>
                </a:moveTo>
                <a:lnTo>
                  <a:pt x="1773156" y="637894"/>
                </a:lnTo>
                <a:lnTo>
                  <a:pt x="1781766" y="1872448"/>
                </a:lnTo>
                <a:lnTo>
                  <a:pt x="0" y="187244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7000">
                <a:srgbClr val="E0E2E3">
                  <a:alpha val="0"/>
                </a:srgbClr>
              </a:gs>
              <a:gs pos="38000">
                <a:srgbClr val="E4E4E4">
                  <a:alpha val="69000"/>
                </a:srgbClr>
              </a:gs>
              <a:gs pos="73000">
                <a:srgbClr val="E4E4E4">
                  <a:alpha val="81000"/>
                </a:srgbClr>
              </a:gs>
              <a:gs pos="100000">
                <a:srgbClr val="E4E4E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Shadow3_Step 3">
            <a:extLst>
              <a:ext uri="{FF2B5EF4-FFF2-40B4-BE49-F238E27FC236}">
                <a16:creationId xmlns:a16="http://schemas.microsoft.com/office/drawing/2014/main" id="{997AC344-D353-024E-9588-F4358251A255}"/>
              </a:ext>
            </a:extLst>
          </p:cNvPr>
          <p:cNvSpPr/>
          <p:nvPr/>
        </p:nvSpPr>
        <p:spPr>
          <a:xfrm rot="8075716" flipV="1">
            <a:off x="4711347" y="4620234"/>
            <a:ext cx="1843744" cy="2022142"/>
          </a:xfrm>
          <a:custGeom>
            <a:avLst/>
            <a:gdLst>
              <a:gd name="connsiteX0" fmla="*/ 0 w 1492193"/>
              <a:gd name="connsiteY0" fmla="*/ 0 h 1591067"/>
              <a:gd name="connsiteX1" fmla="*/ 1492193 w 1492193"/>
              <a:gd name="connsiteY1" fmla="*/ 0 h 1591067"/>
              <a:gd name="connsiteX2" fmla="*/ 1492193 w 1492193"/>
              <a:gd name="connsiteY2" fmla="*/ 1591067 h 1591067"/>
              <a:gd name="connsiteX3" fmla="*/ 0 w 1492193"/>
              <a:gd name="connsiteY3" fmla="*/ 1591067 h 1591067"/>
              <a:gd name="connsiteX4" fmla="*/ 0 w 1492193"/>
              <a:gd name="connsiteY4" fmla="*/ 0 h 1591067"/>
              <a:gd name="connsiteX0" fmla="*/ 0 w 1782044"/>
              <a:gd name="connsiteY0" fmla="*/ 629633 h 2220700"/>
              <a:gd name="connsiteX1" fmla="*/ 1782044 w 1782044"/>
              <a:gd name="connsiteY1" fmla="*/ 0 h 2220700"/>
              <a:gd name="connsiteX2" fmla="*/ 1492193 w 1782044"/>
              <a:gd name="connsiteY2" fmla="*/ 2220700 h 2220700"/>
              <a:gd name="connsiteX3" fmla="*/ 0 w 1782044"/>
              <a:gd name="connsiteY3" fmla="*/ 2220700 h 2220700"/>
              <a:gd name="connsiteX4" fmla="*/ 0 w 1782044"/>
              <a:gd name="connsiteY4" fmla="*/ 629633 h 2220700"/>
              <a:gd name="connsiteX0" fmla="*/ 0 w 1843744"/>
              <a:gd name="connsiteY0" fmla="*/ 629633 h 2259256"/>
              <a:gd name="connsiteX1" fmla="*/ 1782044 w 1843744"/>
              <a:gd name="connsiteY1" fmla="*/ 0 h 2259256"/>
              <a:gd name="connsiteX2" fmla="*/ 1843744 w 1843744"/>
              <a:gd name="connsiteY2" fmla="*/ 2259256 h 2259256"/>
              <a:gd name="connsiteX3" fmla="*/ 0 w 1843744"/>
              <a:gd name="connsiteY3" fmla="*/ 2220700 h 2259256"/>
              <a:gd name="connsiteX4" fmla="*/ 0 w 1843744"/>
              <a:gd name="connsiteY4" fmla="*/ 629633 h 225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3744" h="2259256">
                <a:moveTo>
                  <a:pt x="0" y="629633"/>
                </a:moveTo>
                <a:lnTo>
                  <a:pt x="1782044" y="0"/>
                </a:lnTo>
                <a:lnTo>
                  <a:pt x="1843744" y="2259256"/>
                </a:lnTo>
                <a:lnTo>
                  <a:pt x="0" y="2220700"/>
                </a:lnTo>
                <a:lnTo>
                  <a:pt x="0" y="629633"/>
                </a:lnTo>
                <a:close/>
              </a:path>
            </a:pathLst>
          </a:custGeom>
          <a:gradFill flip="none" rotWithShape="1">
            <a:gsLst>
              <a:gs pos="17000">
                <a:srgbClr val="E0E2E3">
                  <a:alpha val="0"/>
                </a:srgbClr>
              </a:gs>
              <a:gs pos="38000">
                <a:srgbClr val="E4E4E4">
                  <a:alpha val="69000"/>
                </a:srgbClr>
              </a:gs>
              <a:gs pos="73000">
                <a:srgbClr val="E4E4E4">
                  <a:alpha val="81000"/>
                </a:srgbClr>
              </a:gs>
              <a:gs pos="100000">
                <a:srgbClr val="E4E4E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Shadow3_Step 3">
            <a:extLst>
              <a:ext uri="{FF2B5EF4-FFF2-40B4-BE49-F238E27FC236}">
                <a16:creationId xmlns:a16="http://schemas.microsoft.com/office/drawing/2014/main" id="{D33107DA-039C-E44D-8C7B-7E6C5C594CF8}"/>
              </a:ext>
            </a:extLst>
          </p:cNvPr>
          <p:cNvSpPr/>
          <p:nvPr/>
        </p:nvSpPr>
        <p:spPr>
          <a:xfrm rot="18904873">
            <a:off x="7552891" y="1978092"/>
            <a:ext cx="1843744" cy="3011051"/>
          </a:xfrm>
          <a:custGeom>
            <a:avLst/>
            <a:gdLst>
              <a:gd name="connsiteX0" fmla="*/ 0 w 1492193"/>
              <a:gd name="connsiteY0" fmla="*/ 0 h 1591067"/>
              <a:gd name="connsiteX1" fmla="*/ 1492193 w 1492193"/>
              <a:gd name="connsiteY1" fmla="*/ 0 h 1591067"/>
              <a:gd name="connsiteX2" fmla="*/ 1492193 w 1492193"/>
              <a:gd name="connsiteY2" fmla="*/ 1591067 h 1591067"/>
              <a:gd name="connsiteX3" fmla="*/ 0 w 1492193"/>
              <a:gd name="connsiteY3" fmla="*/ 1591067 h 1591067"/>
              <a:gd name="connsiteX4" fmla="*/ 0 w 1492193"/>
              <a:gd name="connsiteY4" fmla="*/ 0 h 1591067"/>
              <a:gd name="connsiteX0" fmla="*/ 0 w 1782044"/>
              <a:gd name="connsiteY0" fmla="*/ 629633 h 2220700"/>
              <a:gd name="connsiteX1" fmla="*/ 1782044 w 1782044"/>
              <a:gd name="connsiteY1" fmla="*/ 0 h 2220700"/>
              <a:gd name="connsiteX2" fmla="*/ 1492193 w 1782044"/>
              <a:gd name="connsiteY2" fmla="*/ 2220700 h 2220700"/>
              <a:gd name="connsiteX3" fmla="*/ 0 w 1782044"/>
              <a:gd name="connsiteY3" fmla="*/ 2220700 h 2220700"/>
              <a:gd name="connsiteX4" fmla="*/ 0 w 1782044"/>
              <a:gd name="connsiteY4" fmla="*/ 629633 h 2220700"/>
              <a:gd name="connsiteX0" fmla="*/ 0 w 1843744"/>
              <a:gd name="connsiteY0" fmla="*/ 629633 h 2259256"/>
              <a:gd name="connsiteX1" fmla="*/ 1782044 w 1843744"/>
              <a:gd name="connsiteY1" fmla="*/ 0 h 2259256"/>
              <a:gd name="connsiteX2" fmla="*/ 1843744 w 1843744"/>
              <a:gd name="connsiteY2" fmla="*/ 2259256 h 2259256"/>
              <a:gd name="connsiteX3" fmla="*/ 0 w 1843744"/>
              <a:gd name="connsiteY3" fmla="*/ 2220700 h 2259256"/>
              <a:gd name="connsiteX4" fmla="*/ 0 w 1843744"/>
              <a:gd name="connsiteY4" fmla="*/ 629633 h 225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3744" h="2259256">
                <a:moveTo>
                  <a:pt x="0" y="629633"/>
                </a:moveTo>
                <a:lnTo>
                  <a:pt x="1782044" y="0"/>
                </a:lnTo>
                <a:lnTo>
                  <a:pt x="1843744" y="2259256"/>
                </a:lnTo>
                <a:lnTo>
                  <a:pt x="0" y="2220700"/>
                </a:lnTo>
                <a:lnTo>
                  <a:pt x="0" y="629633"/>
                </a:lnTo>
                <a:close/>
              </a:path>
            </a:pathLst>
          </a:custGeom>
          <a:gradFill flip="none" rotWithShape="1">
            <a:gsLst>
              <a:gs pos="17000">
                <a:srgbClr val="E0E2E3">
                  <a:alpha val="0"/>
                </a:srgbClr>
              </a:gs>
              <a:gs pos="38000">
                <a:srgbClr val="E4E4E4">
                  <a:alpha val="69000"/>
                </a:srgbClr>
              </a:gs>
              <a:gs pos="73000">
                <a:srgbClr val="E4E4E4">
                  <a:alpha val="81000"/>
                </a:srgbClr>
              </a:gs>
              <a:gs pos="100000">
                <a:srgbClr val="E4E4E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Shadow3_Step 3">
            <a:extLst>
              <a:ext uri="{FF2B5EF4-FFF2-40B4-BE49-F238E27FC236}">
                <a16:creationId xmlns:a16="http://schemas.microsoft.com/office/drawing/2014/main" id="{753B0630-7F8B-B747-BD9A-855D8CAE2AF2}"/>
              </a:ext>
            </a:extLst>
          </p:cNvPr>
          <p:cNvSpPr/>
          <p:nvPr/>
        </p:nvSpPr>
        <p:spPr>
          <a:xfrm rot="18904873">
            <a:off x="4008072" y="4047238"/>
            <a:ext cx="1955676" cy="1925095"/>
          </a:xfrm>
          <a:prstGeom prst="rect">
            <a:avLst/>
          </a:prstGeom>
          <a:gradFill flip="none" rotWithShape="1">
            <a:gsLst>
              <a:gs pos="17000">
                <a:srgbClr val="E0E2E3">
                  <a:alpha val="0"/>
                </a:srgbClr>
              </a:gs>
              <a:gs pos="38000">
                <a:srgbClr val="E4E4E4">
                  <a:alpha val="69000"/>
                </a:srgbClr>
              </a:gs>
              <a:gs pos="73000">
                <a:srgbClr val="E4E4E4">
                  <a:alpha val="81000"/>
                </a:srgbClr>
              </a:gs>
              <a:gs pos="100000">
                <a:srgbClr val="E4E4E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Shadow3_Step 3">
            <a:extLst>
              <a:ext uri="{FF2B5EF4-FFF2-40B4-BE49-F238E27FC236}">
                <a16:creationId xmlns:a16="http://schemas.microsoft.com/office/drawing/2014/main" id="{F27A18B4-4E18-6C42-AA89-540E0670ECF9}"/>
              </a:ext>
            </a:extLst>
          </p:cNvPr>
          <p:cNvSpPr/>
          <p:nvPr/>
        </p:nvSpPr>
        <p:spPr>
          <a:xfrm rot="18904873">
            <a:off x="6639687" y="1472942"/>
            <a:ext cx="1972947" cy="2298556"/>
          </a:xfrm>
          <a:prstGeom prst="rect">
            <a:avLst/>
          </a:prstGeom>
          <a:gradFill flip="none" rotWithShape="1">
            <a:gsLst>
              <a:gs pos="17000">
                <a:srgbClr val="E0E2E3">
                  <a:alpha val="0"/>
                </a:srgbClr>
              </a:gs>
              <a:gs pos="38000">
                <a:srgbClr val="E4E4E4">
                  <a:alpha val="69000"/>
                </a:srgbClr>
              </a:gs>
              <a:gs pos="73000">
                <a:srgbClr val="E4E4E4">
                  <a:alpha val="81000"/>
                </a:srgbClr>
              </a:gs>
              <a:gs pos="100000">
                <a:srgbClr val="E4E4E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Shadow3_Step 3">
            <a:extLst>
              <a:ext uri="{FF2B5EF4-FFF2-40B4-BE49-F238E27FC236}">
                <a16:creationId xmlns:a16="http://schemas.microsoft.com/office/drawing/2014/main" id="{7827F40A-ACCD-3745-92DA-3A6EAD4C754C}"/>
              </a:ext>
            </a:extLst>
          </p:cNvPr>
          <p:cNvSpPr/>
          <p:nvPr/>
        </p:nvSpPr>
        <p:spPr>
          <a:xfrm rot="18904873">
            <a:off x="7332867" y="4724675"/>
            <a:ext cx="1363833" cy="1591067"/>
          </a:xfrm>
          <a:prstGeom prst="rect">
            <a:avLst/>
          </a:prstGeom>
          <a:gradFill flip="none" rotWithShape="1">
            <a:gsLst>
              <a:gs pos="17000">
                <a:srgbClr val="E0E2E3">
                  <a:alpha val="0"/>
                </a:srgbClr>
              </a:gs>
              <a:gs pos="38000">
                <a:srgbClr val="E4E4E4">
                  <a:alpha val="69000"/>
                </a:srgbClr>
              </a:gs>
              <a:gs pos="73000">
                <a:srgbClr val="E4E4E4">
                  <a:alpha val="81000"/>
                </a:srgbClr>
              </a:gs>
              <a:gs pos="100000">
                <a:srgbClr val="E4E4E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Shadow3_Step 3">
            <a:extLst>
              <a:ext uri="{FF2B5EF4-FFF2-40B4-BE49-F238E27FC236}">
                <a16:creationId xmlns:a16="http://schemas.microsoft.com/office/drawing/2014/main" id="{DE6A617A-1D03-A44F-B365-C3BE0960DEF2}"/>
              </a:ext>
            </a:extLst>
          </p:cNvPr>
          <p:cNvSpPr/>
          <p:nvPr/>
        </p:nvSpPr>
        <p:spPr>
          <a:xfrm rot="18904873">
            <a:off x="4499750" y="1750156"/>
            <a:ext cx="1363833" cy="1872448"/>
          </a:xfrm>
          <a:prstGeom prst="rect">
            <a:avLst/>
          </a:prstGeom>
          <a:gradFill flip="none" rotWithShape="1">
            <a:gsLst>
              <a:gs pos="17000">
                <a:srgbClr val="E0E2E3">
                  <a:alpha val="0"/>
                </a:srgbClr>
              </a:gs>
              <a:gs pos="38000">
                <a:srgbClr val="E4E4E4">
                  <a:alpha val="69000"/>
                </a:srgbClr>
              </a:gs>
              <a:gs pos="73000">
                <a:srgbClr val="E4E4E4">
                  <a:alpha val="81000"/>
                </a:srgbClr>
              </a:gs>
              <a:gs pos="100000">
                <a:srgbClr val="E4E4E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Freeform 38">
            <a:extLst>
              <a:ext uri="{FF2B5EF4-FFF2-40B4-BE49-F238E27FC236}">
                <a16:creationId xmlns:a16="http://schemas.microsoft.com/office/drawing/2014/main" id="{6D71B58B-9F13-934A-A84F-F60203224157}"/>
              </a:ext>
            </a:extLst>
          </p:cNvPr>
          <p:cNvSpPr/>
          <p:nvPr/>
        </p:nvSpPr>
        <p:spPr>
          <a:xfrm>
            <a:off x="5113987" y="304824"/>
            <a:ext cx="889853" cy="1134213"/>
          </a:xfrm>
          <a:custGeom>
            <a:avLst/>
            <a:gdLst>
              <a:gd name="connsiteX0" fmla="*/ 444511 w 889853"/>
              <a:gd name="connsiteY0" fmla="*/ 0 h 1134213"/>
              <a:gd name="connsiteX1" fmla="*/ 726599 w 889853"/>
              <a:gd name="connsiteY1" fmla="*/ 14244 h 1134213"/>
              <a:gd name="connsiteX2" fmla="*/ 889853 w 889853"/>
              <a:gd name="connsiteY2" fmla="*/ 39160 h 1134213"/>
              <a:gd name="connsiteX3" fmla="*/ 889853 w 889853"/>
              <a:gd name="connsiteY3" fmla="*/ 1134213 h 1134213"/>
              <a:gd name="connsiteX4" fmla="*/ 5697 w 889853"/>
              <a:gd name="connsiteY4" fmla="*/ 1134213 h 1134213"/>
              <a:gd name="connsiteX5" fmla="*/ 0 w 889853"/>
              <a:gd name="connsiteY5" fmla="*/ 1128520 h 1134213"/>
              <a:gd name="connsiteX6" fmla="*/ 0 w 889853"/>
              <a:gd name="connsiteY6" fmla="*/ 39033 h 1134213"/>
              <a:gd name="connsiteX7" fmla="*/ 162423 w 889853"/>
              <a:gd name="connsiteY7" fmla="*/ 14244 h 1134213"/>
              <a:gd name="connsiteX8" fmla="*/ 444511 w 889853"/>
              <a:gd name="connsiteY8" fmla="*/ 0 h 113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853" h="1134213">
                <a:moveTo>
                  <a:pt x="444511" y="0"/>
                </a:moveTo>
                <a:cubicBezTo>
                  <a:pt x="539744" y="0"/>
                  <a:pt x="633851" y="4825"/>
                  <a:pt x="726599" y="14244"/>
                </a:cubicBezTo>
                <a:lnTo>
                  <a:pt x="889853" y="39160"/>
                </a:lnTo>
                <a:lnTo>
                  <a:pt x="889853" y="1134213"/>
                </a:lnTo>
                <a:lnTo>
                  <a:pt x="5697" y="1134213"/>
                </a:lnTo>
                <a:lnTo>
                  <a:pt x="0" y="1128520"/>
                </a:lnTo>
                <a:lnTo>
                  <a:pt x="0" y="39033"/>
                </a:lnTo>
                <a:lnTo>
                  <a:pt x="162423" y="14244"/>
                </a:lnTo>
                <a:cubicBezTo>
                  <a:pt x="255172" y="4825"/>
                  <a:pt x="349278" y="0"/>
                  <a:pt x="444511" y="0"/>
                </a:cubicBezTo>
                <a:close/>
              </a:path>
            </a:pathLst>
          </a:custGeom>
          <a:solidFill>
            <a:srgbClr val="FFB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15607AA2-E114-294D-8379-66BDC588F05E}"/>
              </a:ext>
            </a:extLst>
          </p:cNvPr>
          <p:cNvSpPr/>
          <p:nvPr/>
        </p:nvSpPr>
        <p:spPr>
          <a:xfrm>
            <a:off x="4293693" y="343857"/>
            <a:ext cx="820294" cy="1089487"/>
          </a:xfrm>
          <a:custGeom>
            <a:avLst/>
            <a:gdLst>
              <a:gd name="connsiteX0" fmla="*/ 820294 w 820294"/>
              <a:gd name="connsiteY0" fmla="*/ 0 h 1089487"/>
              <a:gd name="connsiteX1" fmla="*/ 820294 w 820294"/>
              <a:gd name="connsiteY1" fmla="*/ 1089487 h 1089487"/>
              <a:gd name="connsiteX2" fmla="*/ 0 w 820294"/>
              <a:gd name="connsiteY2" fmla="*/ 269738 h 1089487"/>
              <a:gd name="connsiteX3" fmla="*/ 190893 w 820294"/>
              <a:gd name="connsiteY3" fmla="*/ 177780 h 1089487"/>
              <a:gd name="connsiteX4" fmla="*/ 708778 w 820294"/>
              <a:gd name="connsiteY4" fmla="*/ 17019 h 1089487"/>
              <a:gd name="connsiteX5" fmla="*/ 820294 w 820294"/>
              <a:gd name="connsiteY5" fmla="*/ 0 h 1089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0294" h="1089487">
                <a:moveTo>
                  <a:pt x="820294" y="0"/>
                </a:moveTo>
                <a:lnTo>
                  <a:pt x="820294" y="1089487"/>
                </a:lnTo>
                <a:lnTo>
                  <a:pt x="0" y="269738"/>
                </a:lnTo>
                <a:lnTo>
                  <a:pt x="190893" y="177780"/>
                </a:lnTo>
                <a:cubicBezTo>
                  <a:pt x="355932" y="107975"/>
                  <a:pt x="529177" y="53771"/>
                  <a:pt x="708778" y="17019"/>
                </a:cubicBezTo>
                <a:lnTo>
                  <a:pt x="820294" y="0"/>
                </a:lnTo>
                <a:close/>
              </a:path>
            </a:pathLst>
          </a:custGeom>
          <a:solidFill>
            <a:srgbClr val="FED1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 35">
            <a:extLst>
              <a:ext uri="{FF2B5EF4-FFF2-40B4-BE49-F238E27FC236}">
                <a16:creationId xmlns:a16="http://schemas.microsoft.com/office/drawing/2014/main" id="{93583208-3EC4-3C4E-9B42-94C2052F6ABD}"/>
              </a:ext>
            </a:extLst>
          </p:cNvPr>
          <p:cNvSpPr/>
          <p:nvPr/>
        </p:nvSpPr>
        <p:spPr>
          <a:xfrm>
            <a:off x="6003840" y="343984"/>
            <a:ext cx="831622" cy="1095053"/>
          </a:xfrm>
          <a:custGeom>
            <a:avLst/>
            <a:gdLst>
              <a:gd name="connsiteX0" fmla="*/ 0 w 831622"/>
              <a:gd name="connsiteY0" fmla="*/ 0 h 1095053"/>
              <a:gd name="connsiteX1" fmla="*/ 110685 w 831622"/>
              <a:gd name="connsiteY1" fmla="*/ 16892 h 1095053"/>
              <a:gd name="connsiteX2" fmla="*/ 628570 w 831622"/>
              <a:gd name="connsiteY2" fmla="*/ 177653 h 1095053"/>
              <a:gd name="connsiteX3" fmla="*/ 831622 w 831622"/>
              <a:gd name="connsiteY3" fmla="*/ 275468 h 1095053"/>
              <a:gd name="connsiteX4" fmla="*/ 11491 w 831622"/>
              <a:gd name="connsiteY4" fmla="*/ 1095053 h 1095053"/>
              <a:gd name="connsiteX5" fmla="*/ 0 w 831622"/>
              <a:gd name="connsiteY5" fmla="*/ 1095053 h 1095053"/>
              <a:gd name="connsiteX6" fmla="*/ 0 w 831622"/>
              <a:gd name="connsiteY6" fmla="*/ 0 h 1095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1622" h="1095053">
                <a:moveTo>
                  <a:pt x="0" y="0"/>
                </a:moveTo>
                <a:lnTo>
                  <a:pt x="110685" y="16892"/>
                </a:lnTo>
                <a:cubicBezTo>
                  <a:pt x="290287" y="53644"/>
                  <a:pt x="463532" y="107848"/>
                  <a:pt x="628570" y="177653"/>
                </a:cubicBezTo>
                <a:lnTo>
                  <a:pt x="831622" y="275468"/>
                </a:lnTo>
                <a:lnTo>
                  <a:pt x="11491" y="1095053"/>
                </a:lnTo>
                <a:lnTo>
                  <a:pt x="0" y="1095053"/>
                </a:lnTo>
                <a:lnTo>
                  <a:pt x="0" y="0"/>
                </a:lnTo>
                <a:close/>
              </a:path>
            </a:pathLst>
          </a:custGeom>
          <a:solidFill>
            <a:srgbClr val="FCB3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Freeform 61">
            <a:extLst>
              <a:ext uri="{FF2B5EF4-FFF2-40B4-BE49-F238E27FC236}">
                <a16:creationId xmlns:a16="http://schemas.microsoft.com/office/drawing/2014/main" id="{D09A995F-065A-7443-98B4-5C0D0521FB7B}"/>
              </a:ext>
            </a:extLst>
          </p:cNvPr>
          <p:cNvSpPr/>
          <p:nvPr/>
        </p:nvSpPr>
        <p:spPr>
          <a:xfrm>
            <a:off x="4030326" y="1541932"/>
            <a:ext cx="978445" cy="960885"/>
          </a:xfrm>
          <a:custGeom>
            <a:avLst/>
            <a:gdLst>
              <a:gd name="connsiteX0" fmla="*/ 978445 w 978445"/>
              <a:gd name="connsiteY0" fmla="*/ 0 h 960885"/>
              <a:gd name="connsiteX1" fmla="*/ 978445 w 978445"/>
              <a:gd name="connsiteY1" fmla="*/ 960885 h 960885"/>
              <a:gd name="connsiteX2" fmla="*/ 10422 w 978445"/>
              <a:gd name="connsiteY2" fmla="*/ 960885 h 960885"/>
              <a:gd name="connsiteX3" fmla="*/ 0 w 978445"/>
              <a:gd name="connsiteY3" fmla="*/ 960885 h 960885"/>
              <a:gd name="connsiteX4" fmla="*/ 9726 w 978445"/>
              <a:gd name="connsiteY4" fmla="*/ 934311 h 960885"/>
              <a:gd name="connsiteX5" fmla="*/ 924173 w 978445"/>
              <a:gd name="connsiteY5" fmla="*/ 19864 h 960885"/>
              <a:gd name="connsiteX6" fmla="*/ 978445 w 978445"/>
              <a:gd name="connsiteY6" fmla="*/ 0 h 96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8445" h="960885">
                <a:moveTo>
                  <a:pt x="978445" y="0"/>
                </a:moveTo>
                <a:lnTo>
                  <a:pt x="978445" y="960885"/>
                </a:lnTo>
                <a:lnTo>
                  <a:pt x="10422" y="960885"/>
                </a:lnTo>
                <a:lnTo>
                  <a:pt x="0" y="960885"/>
                </a:lnTo>
                <a:lnTo>
                  <a:pt x="9726" y="934311"/>
                </a:lnTo>
                <a:cubicBezTo>
                  <a:pt x="183632" y="523153"/>
                  <a:pt x="513015" y="193769"/>
                  <a:pt x="924173" y="19864"/>
                </a:cubicBezTo>
                <a:lnTo>
                  <a:pt x="978445" y="0"/>
                </a:lnTo>
                <a:close/>
              </a:path>
            </a:pathLst>
          </a:custGeom>
          <a:solidFill>
            <a:srgbClr val="37C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Freeform 60">
            <a:extLst>
              <a:ext uri="{FF2B5EF4-FFF2-40B4-BE49-F238E27FC236}">
                <a16:creationId xmlns:a16="http://schemas.microsoft.com/office/drawing/2014/main" id="{34C9136F-8DEC-2742-8A89-D381ADFF47EE}"/>
              </a:ext>
            </a:extLst>
          </p:cNvPr>
          <p:cNvSpPr/>
          <p:nvPr/>
        </p:nvSpPr>
        <p:spPr>
          <a:xfrm>
            <a:off x="3190620" y="685429"/>
            <a:ext cx="1818150" cy="1823525"/>
          </a:xfrm>
          <a:custGeom>
            <a:avLst/>
            <a:gdLst>
              <a:gd name="connsiteX0" fmla="*/ 974420 w 1818150"/>
              <a:gd name="connsiteY0" fmla="*/ 0 h 1823525"/>
              <a:gd name="connsiteX1" fmla="*/ 1817075 w 1818150"/>
              <a:gd name="connsiteY1" fmla="*/ 859131 h 1823525"/>
              <a:gd name="connsiteX2" fmla="*/ 1818150 w 1818150"/>
              <a:gd name="connsiteY2" fmla="*/ 860228 h 1823525"/>
              <a:gd name="connsiteX3" fmla="*/ 1818150 w 1818150"/>
              <a:gd name="connsiteY3" fmla="*/ 862640 h 1823525"/>
              <a:gd name="connsiteX4" fmla="*/ 1763878 w 1818150"/>
              <a:gd name="connsiteY4" fmla="*/ 882504 h 1823525"/>
              <a:gd name="connsiteX5" fmla="*/ 849431 w 1818150"/>
              <a:gd name="connsiteY5" fmla="*/ 1796951 h 1823525"/>
              <a:gd name="connsiteX6" fmla="*/ 839705 w 1818150"/>
              <a:gd name="connsiteY6" fmla="*/ 1823525 h 1823525"/>
              <a:gd name="connsiteX7" fmla="*/ 839461 w 1818150"/>
              <a:gd name="connsiteY7" fmla="*/ 1823525 h 1823525"/>
              <a:gd name="connsiteX8" fmla="*/ 0 w 1818150"/>
              <a:gd name="connsiteY8" fmla="*/ 967650 h 1823525"/>
              <a:gd name="connsiteX9" fmla="*/ 80104 w 1818150"/>
              <a:gd name="connsiteY9" fmla="*/ 835795 h 1823525"/>
              <a:gd name="connsiteX10" fmla="*/ 825316 w 1818150"/>
              <a:gd name="connsiteY10" fmla="*/ 90583 h 1823525"/>
              <a:gd name="connsiteX11" fmla="*/ 974420 w 1818150"/>
              <a:gd name="connsiteY11" fmla="*/ 0 h 182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8150" h="1823525">
                <a:moveTo>
                  <a:pt x="974420" y="0"/>
                </a:moveTo>
                <a:lnTo>
                  <a:pt x="1817075" y="859131"/>
                </a:lnTo>
                <a:lnTo>
                  <a:pt x="1818150" y="860228"/>
                </a:lnTo>
                <a:lnTo>
                  <a:pt x="1818150" y="862640"/>
                </a:lnTo>
                <a:lnTo>
                  <a:pt x="1763878" y="882504"/>
                </a:lnTo>
                <a:cubicBezTo>
                  <a:pt x="1352720" y="1056409"/>
                  <a:pt x="1023337" y="1385793"/>
                  <a:pt x="849431" y="1796951"/>
                </a:cubicBezTo>
                <a:lnTo>
                  <a:pt x="839705" y="1823525"/>
                </a:lnTo>
                <a:lnTo>
                  <a:pt x="839461" y="1823525"/>
                </a:lnTo>
                <a:lnTo>
                  <a:pt x="0" y="967650"/>
                </a:lnTo>
                <a:lnTo>
                  <a:pt x="80104" y="835795"/>
                </a:lnTo>
                <a:cubicBezTo>
                  <a:pt x="278426" y="542240"/>
                  <a:pt x="531761" y="288905"/>
                  <a:pt x="825316" y="90583"/>
                </a:cubicBezTo>
                <a:lnTo>
                  <a:pt x="974420" y="0"/>
                </a:lnTo>
                <a:close/>
              </a:path>
            </a:pathLst>
          </a:custGeom>
          <a:solidFill>
            <a:srgbClr val="65D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 67">
            <a:extLst>
              <a:ext uri="{FF2B5EF4-FFF2-40B4-BE49-F238E27FC236}">
                <a16:creationId xmlns:a16="http://schemas.microsoft.com/office/drawing/2014/main" id="{8E27DBEB-7EE4-2C4C-B91D-859851F72CEE}"/>
              </a:ext>
            </a:extLst>
          </p:cNvPr>
          <p:cNvSpPr/>
          <p:nvPr/>
        </p:nvSpPr>
        <p:spPr>
          <a:xfrm rot="10800000" flipH="1">
            <a:off x="5107906" y="4703968"/>
            <a:ext cx="889853" cy="1134213"/>
          </a:xfrm>
          <a:custGeom>
            <a:avLst/>
            <a:gdLst>
              <a:gd name="connsiteX0" fmla="*/ 444511 w 889853"/>
              <a:gd name="connsiteY0" fmla="*/ 0 h 1134213"/>
              <a:gd name="connsiteX1" fmla="*/ 726599 w 889853"/>
              <a:gd name="connsiteY1" fmla="*/ 14244 h 1134213"/>
              <a:gd name="connsiteX2" fmla="*/ 889853 w 889853"/>
              <a:gd name="connsiteY2" fmla="*/ 39160 h 1134213"/>
              <a:gd name="connsiteX3" fmla="*/ 889853 w 889853"/>
              <a:gd name="connsiteY3" fmla="*/ 1134213 h 1134213"/>
              <a:gd name="connsiteX4" fmla="*/ 5697 w 889853"/>
              <a:gd name="connsiteY4" fmla="*/ 1134213 h 1134213"/>
              <a:gd name="connsiteX5" fmla="*/ 0 w 889853"/>
              <a:gd name="connsiteY5" fmla="*/ 1128520 h 1134213"/>
              <a:gd name="connsiteX6" fmla="*/ 0 w 889853"/>
              <a:gd name="connsiteY6" fmla="*/ 39033 h 1134213"/>
              <a:gd name="connsiteX7" fmla="*/ 162423 w 889853"/>
              <a:gd name="connsiteY7" fmla="*/ 14244 h 1134213"/>
              <a:gd name="connsiteX8" fmla="*/ 444511 w 889853"/>
              <a:gd name="connsiteY8" fmla="*/ 0 h 113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853" h="1134213">
                <a:moveTo>
                  <a:pt x="444511" y="0"/>
                </a:moveTo>
                <a:cubicBezTo>
                  <a:pt x="539744" y="0"/>
                  <a:pt x="633851" y="4825"/>
                  <a:pt x="726599" y="14244"/>
                </a:cubicBezTo>
                <a:lnTo>
                  <a:pt x="889853" y="39160"/>
                </a:lnTo>
                <a:lnTo>
                  <a:pt x="889853" y="1134213"/>
                </a:lnTo>
                <a:lnTo>
                  <a:pt x="5697" y="1134213"/>
                </a:lnTo>
                <a:lnTo>
                  <a:pt x="0" y="1128520"/>
                </a:lnTo>
                <a:lnTo>
                  <a:pt x="0" y="39033"/>
                </a:lnTo>
                <a:lnTo>
                  <a:pt x="162423" y="14244"/>
                </a:lnTo>
                <a:cubicBezTo>
                  <a:pt x="255172" y="4825"/>
                  <a:pt x="349278" y="0"/>
                  <a:pt x="444511" y="0"/>
                </a:cubicBezTo>
                <a:close/>
              </a:path>
            </a:pathLst>
          </a:custGeom>
          <a:solidFill>
            <a:srgbClr val="005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 68">
            <a:extLst>
              <a:ext uri="{FF2B5EF4-FFF2-40B4-BE49-F238E27FC236}">
                <a16:creationId xmlns:a16="http://schemas.microsoft.com/office/drawing/2014/main" id="{E0031BA0-19F5-7D49-8F7A-E0B32EE1355D}"/>
              </a:ext>
            </a:extLst>
          </p:cNvPr>
          <p:cNvSpPr/>
          <p:nvPr/>
        </p:nvSpPr>
        <p:spPr>
          <a:xfrm rot="10800000" flipH="1">
            <a:off x="4287612" y="4709661"/>
            <a:ext cx="820294" cy="1089487"/>
          </a:xfrm>
          <a:custGeom>
            <a:avLst/>
            <a:gdLst>
              <a:gd name="connsiteX0" fmla="*/ 820294 w 820294"/>
              <a:gd name="connsiteY0" fmla="*/ 0 h 1089487"/>
              <a:gd name="connsiteX1" fmla="*/ 820294 w 820294"/>
              <a:gd name="connsiteY1" fmla="*/ 1089487 h 1089487"/>
              <a:gd name="connsiteX2" fmla="*/ 0 w 820294"/>
              <a:gd name="connsiteY2" fmla="*/ 269738 h 1089487"/>
              <a:gd name="connsiteX3" fmla="*/ 190893 w 820294"/>
              <a:gd name="connsiteY3" fmla="*/ 177780 h 1089487"/>
              <a:gd name="connsiteX4" fmla="*/ 708778 w 820294"/>
              <a:gd name="connsiteY4" fmla="*/ 17019 h 1089487"/>
              <a:gd name="connsiteX5" fmla="*/ 820294 w 820294"/>
              <a:gd name="connsiteY5" fmla="*/ 0 h 1089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0294" h="1089487">
                <a:moveTo>
                  <a:pt x="820294" y="0"/>
                </a:moveTo>
                <a:lnTo>
                  <a:pt x="820294" y="1089487"/>
                </a:lnTo>
                <a:lnTo>
                  <a:pt x="0" y="269738"/>
                </a:lnTo>
                <a:lnTo>
                  <a:pt x="190893" y="177780"/>
                </a:lnTo>
                <a:cubicBezTo>
                  <a:pt x="355932" y="107975"/>
                  <a:pt x="529177" y="53771"/>
                  <a:pt x="708778" y="17019"/>
                </a:cubicBezTo>
                <a:lnTo>
                  <a:pt x="820294" y="0"/>
                </a:lnTo>
                <a:close/>
              </a:path>
            </a:pathLst>
          </a:custGeom>
          <a:solidFill>
            <a:srgbClr val="207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Freeform 69">
            <a:extLst>
              <a:ext uri="{FF2B5EF4-FFF2-40B4-BE49-F238E27FC236}">
                <a16:creationId xmlns:a16="http://schemas.microsoft.com/office/drawing/2014/main" id="{5ACDA148-BF81-F942-946F-870859F1F017}"/>
              </a:ext>
            </a:extLst>
          </p:cNvPr>
          <p:cNvSpPr/>
          <p:nvPr/>
        </p:nvSpPr>
        <p:spPr>
          <a:xfrm rot="10800000" flipH="1">
            <a:off x="5997759" y="4703968"/>
            <a:ext cx="831622" cy="1095053"/>
          </a:xfrm>
          <a:custGeom>
            <a:avLst/>
            <a:gdLst>
              <a:gd name="connsiteX0" fmla="*/ 0 w 831622"/>
              <a:gd name="connsiteY0" fmla="*/ 0 h 1095053"/>
              <a:gd name="connsiteX1" fmla="*/ 110685 w 831622"/>
              <a:gd name="connsiteY1" fmla="*/ 16892 h 1095053"/>
              <a:gd name="connsiteX2" fmla="*/ 628570 w 831622"/>
              <a:gd name="connsiteY2" fmla="*/ 177653 h 1095053"/>
              <a:gd name="connsiteX3" fmla="*/ 831622 w 831622"/>
              <a:gd name="connsiteY3" fmla="*/ 275468 h 1095053"/>
              <a:gd name="connsiteX4" fmla="*/ 11491 w 831622"/>
              <a:gd name="connsiteY4" fmla="*/ 1095053 h 1095053"/>
              <a:gd name="connsiteX5" fmla="*/ 0 w 831622"/>
              <a:gd name="connsiteY5" fmla="*/ 1095053 h 1095053"/>
              <a:gd name="connsiteX6" fmla="*/ 0 w 831622"/>
              <a:gd name="connsiteY6" fmla="*/ 0 h 1095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1622" h="1095053">
                <a:moveTo>
                  <a:pt x="0" y="0"/>
                </a:moveTo>
                <a:lnTo>
                  <a:pt x="110685" y="16892"/>
                </a:lnTo>
                <a:cubicBezTo>
                  <a:pt x="290287" y="53644"/>
                  <a:pt x="463532" y="107848"/>
                  <a:pt x="628570" y="177653"/>
                </a:cubicBezTo>
                <a:lnTo>
                  <a:pt x="831622" y="275468"/>
                </a:lnTo>
                <a:lnTo>
                  <a:pt x="11491" y="1095053"/>
                </a:lnTo>
                <a:lnTo>
                  <a:pt x="0" y="1095053"/>
                </a:lnTo>
                <a:lnTo>
                  <a:pt x="0" y="0"/>
                </a:lnTo>
                <a:close/>
              </a:path>
            </a:pathLst>
          </a:custGeom>
          <a:solidFill>
            <a:srgbClr val="0C41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Freeform 75">
            <a:extLst>
              <a:ext uri="{FF2B5EF4-FFF2-40B4-BE49-F238E27FC236}">
                <a16:creationId xmlns:a16="http://schemas.microsoft.com/office/drawing/2014/main" id="{6A7FE616-0377-274F-89C6-BB494710C502}"/>
              </a:ext>
            </a:extLst>
          </p:cNvPr>
          <p:cNvSpPr/>
          <p:nvPr/>
        </p:nvSpPr>
        <p:spPr>
          <a:xfrm rot="5400000">
            <a:off x="7319298" y="2491012"/>
            <a:ext cx="889853" cy="1134213"/>
          </a:xfrm>
          <a:custGeom>
            <a:avLst/>
            <a:gdLst>
              <a:gd name="connsiteX0" fmla="*/ 444511 w 889853"/>
              <a:gd name="connsiteY0" fmla="*/ 0 h 1134213"/>
              <a:gd name="connsiteX1" fmla="*/ 726599 w 889853"/>
              <a:gd name="connsiteY1" fmla="*/ 14244 h 1134213"/>
              <a:gd name="connsiteX2" fmla="*/ 889853 w 889853"/>
              <a:gd name="connsiteY2" fmla="*/ 39160 h 1134213"/>
              <a:gd name="connsiteX3" fmla="*/ 889853 w 889853"/>
              <a:gd name="connsiteY3" fmla="*/ 1134213 h 1134213"/>
              <a:gd name="connsiteX4" fmla="*/ 5697 w 889853"/>
              <a:gd name="connsiteY4" fmla="*/ 1134213 h 1134213"/>
              <a:gd name="connsiteX5" fmla="*/ 0 w 889853"/>
              <a:gd name="connsiteY5" fmla="*/ 1128520 h 1134213"/>
              <a:gd name="connsiteX6" fmla="*/ 0 w 889853"/>
              <a:gd name="connsiteY6" fmla="*/ 39033 h 1134213"/>
              <a:gd name="connsiteX7" fmla="*/ 162423 w 889853"/>
              <a:gd name="connsiteY7" fmla="*/ 14244 h 1134213"/>
              <a:gd name="connsiteX8" fmla="*/ 444511 w 889853"/>
              <a:gd name="connsiteY8" fmla="*/ 0 h 113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853" h="1134213">
                <a:moveTo>
                  <a:pt x="444511" y="0"/>
                </a:moveTo>
                <a:cubicBezTo>
                  <a:pt x="539744" y="0"/>
                  <a:pt x="633851" y="4825"/>
                  <a:pt x="726599" y="14244"/>
                </a:cubicBezTo>
                <a:lnTo>
                  <a:pt x="889853" y="39160"/>
                </a:lnTo>
                <a:lnTo>
                  <a:pt x="889853" y="1134213"/>
                </a:lnTo>
                <a:lnTo>
                  <a:pt x="5697" y="1134213"/>
                </a:lnTo>
                <a:lnTo>
                  <a:pt x="0" y="1128520"/>
                </a:lnTo>
                <a:lnTo>
                  <a:pt x="0" y="39033"/>
                </a:lnTo>
                <a:lnTo>
                  <a:pt x="162423" y="14244"/>
                </a:lnTo>
                <a:cubicBezTo>
                  <a:pt x="255172" y="4825"/>
                  <a:pt x="349278" y="0"/>
                  <a:pt x="444511" y="0"/>
                </a:cubicBezTo>
                <a:close/>
              </a:path>
            </a:pathLst>
          </a:custGeom>
          <a:solidFill>
            <a:srgbClr val="E54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Freeform 76">
            <a:extLst>
              <a:ext uri="{FF2B5EF4-FFF2-40B4-BE49-F238E27FC236}">
                <a16:creationId xmlns:a16="http://schemas.microsoft.com/office/drawing/2014/main" id="{9568E58B-A96F-2842-BD65-C97CC1897B1F}"/>
              </a:ext>
            </a:extLst>
          </p:cNvPr>
          <p:cNvSpPr/>
          <p:nvPr/>
        </p:nvSpPr>
        <p:spPr>
          <a:xfrm rot="5400000">
            <a:off x="7337408" y="1658302"/>
            <a:ext cx="820294" cy="1089487"/>
          </a:xfrm>
          <a:custGeom>
            <a:avLst/>
            <a:gdLst>
              <a:gd name="connsiteX0" fmla="*/ 820294 w 820294"/>
              <a:gd name="connsiteY0" fmla="*/ 0 h 1089487"/>
              <a:gd name="connsiteX1" fmla="*/ 820294 w 820294"/>
              <a:gd name="connsiteY1" fmla="*/ 1089487 h 1089487"/>
              <a:gd name="connsiteX2" fmla="*/ 0 w 820294"/>
              <a:gd name="connsiteY2" fmla="*/ 269738 h 1089487"/>
              <a:gd name="connsiteX3" fmla="*/ 190893 w 820294"/>
              <a:gd name="connsiteY3" fmla="*/ 177780 h 1089487"/>
              <a:gd name="connsiteX4" fmla="*/ 708778 w 820294"/>
              <a:gd name="connsiteY4" fmla="*/ 17019 h 1089487"/>
              <a:gd name="connsiteX5" fmla="*/ 820294 w 820294"/>
              <a:gd name="connsiteY5" fmla="*/ 0 h 1089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0294" h="1089487">
                <a:moveTo>
                  <a:pt x="820294" y="0"/>
                </a:moveTo>
                <a:lnTo>
                  <a:pt x="820294" y="1089487"/>
                </a:lnTo>
                <a:lnTo>
                  <a:pt x="0" y="269738"/>
                </a:lnTo>
                <a:lnTo>
                  <a:pt x="190893" y="177780"/>
                </a:lnTo>
                <a:cubicBezTo>
                  <a:pt x="355932" y="107975"/>
                  <a:pt x="529177" y="53771"/>
                  <a:pt x="708778" y="17019"/>
                </a:cubicBezTo>
                <a:lnTo>
                  <a:pt x="820294" y="0"/>
                </a:lnTo>
                <a:close/>
              </a:path>
            </a:pathLst>
          </a:custGeom>
          <a:solidFill>
            <a:srgbClr val="F16E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Freeform 77">
            <a:extLst>
              <a:ext uri="{FF2B5EF4-FFF2-40B4-BE49-F238E27FC236}">
                <a16:creationId xmlns:a16="http://schemas.microsoft.com/office/drawing/2014/main" id="{BCA2774D-61D2-984B-9D4E-A8CE3A7D6757}"/>
              </a:ext>
            </a:extLst>
          </p:cNvPr>
          <p:cNvSpPr/>
          <p:nvPr/>
        </p:nvSpPr>
        <p:spPr>
          <a:xfrm rot="5400000">
            <a:off x="7328834" y="3371330"/>
            <a:ext cx="831622" cy="1095053"/>
          </a:xfrm>
          <a:custGeom>
            <a:avLst/>
            <a:gdLst>
              <a:gd name="connsiteX0" fmla="*/ 0 w 831622"/>
              <a:gd name="connsiteY0" fmla="*/ 0 h 1095053"/>
              <a:gd name="connsiteX1" fmla="*/ 110685 w 831622"/>
              <a:gd name="connsiteY1" fmla="*/ 16892 h 1095053"/>
              <a:gd name="connsiteX2" fmla="*/ 628570 w 831622"/>
              <a:gd name="connsiteY2" fmla="*/ 177653 h 1095053"/>
              <a:gd name="connsiteX3" fmla="*/ 831622 w 831622"/>
              <a:gd name="connsiteY3" fmla="*/ 275468 h 1095053"/>
              <a:gd name="connsiteX4" fmla="*/ 11491 w 831622"/>
              <a:gd name="connsiteY4" fmla="*/ 1095053 h 1095053"/>
              <a:gd name="connsiteX5" fmla="*/ 0 w 831622"/>
              <a:gd name="connsiteY5" fmla="*/ 1095053 h 1095053"/>
              <a:gd name="connsiteX6" fmla="*/ 0 w 831622"/>
              <a:gd name="connsiteY6" fmla="*/ 0 h 1095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1622" h="1095053">
                <a:moveTo>
                  <a:pt x="0" y="0"/>
                </a:moveTo>
                <a:lnTo>
                  <a:pt x="110685" y="16892"/>
                </a:lnTo>
                <a:cubicBezTo>
                  <a:pt x="290287" y="53644"/>
                  <a:pt x="463532" y="107848"/>
                  <a:pt x="628570" y="177653"/>
                </a:cubicBezTo>
                <a:lnTo>
                  <a:pt x="831622" y="275468"/>
                </a:lnTo>
                <a:lnTo>
                  <a:pt x="11491" y="1095053"/>
                </a:lnTo>
                <a:lnTo>
                  <a:pt x="0" y="1095053"/>
                </a:lnTo>
                <a:lnTo>
                  <a:pt x="0" y="0"/>
                </a:lnTo>
                <a:close/>
              </a:path>
            </a:pathLst>
          </a:custGeom>
          <a:solidFill>
            <a:srgbClr val="C82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Freeform 79">
            <a:extLst>
              <a:ext uri="{FF2B5EF4-FFF2-40B4-BE49-F238E27FC236}">
                <a16:creationId xmlns:a16="http://schemas.microsoft.com/office/drawing/2014/main" id="{45E6DA44-61AF-E545-AFBD-55F9FA2F1751}"/>
              </a:ext>
            </a:extLst>
          </p:cNvPr>
          <p:cNvSpPr/>
          <p:nvPr/>
        </p:nvSpPr>
        <p:spPr>
          <a:xfrm rot="5400000" flipV="1">
            <a:off x="2917546" y="2491013"/>
            <a:ext cx="889853" cy="1134213"/>
          </a:xfrm>
          <a:custGeom>
            <a:avLst/>
            <a:gdLst>
              <a:gd name="connsiteX0" fmla="*/ 444511 w 889853"/>
              <a:gd name="connsiteY0" fmla="*/ 0 h 1134213"/>
              <a:gd name="connsiteX1" fmla="*/ 726599 w 889853"/>
              <a:gd name="connsiteY1" fmla="*/ 14244 h 1134213"/>
              <a:gd name="connsiteX2" fmla="*/ 889853 w 889853"/>
              <a:gd name="connsiteY2" fmla="*/ 39160 h 1134213"/>
              <a:gd name="connsiteX3" fmla="*/ 889853 w 889853"/>
              <a:gd name="connsiteY3" fmla="*/ 1134213 h 1134213"/>
              <a:gd name="connsiteX4" fmla="*/ 5697 w 889853"/>
              <a:gd name="connsiteY4" fmla="*/ 1134213 h 1134213"/>
              <a:gd name="connsiteX5" fmla="*/ 0 w 889853"/>
              <a:gd name="connsiteY5" fmla="*/ 1128520 h 1134213"/>
              <a:gd name="connsiteX6" fmla="*/ 0 w 889853"/>
              <a:gd name="connsiteY6" fmla="*/ 39033 h 1134213"/>
              <a:gd name="connsiteX7" fmla="*/ 162423 w 889853"/>
              <a:gd name="connsiteY7" fmla="*/ 14244 h 1134213"/>
              <a:gd name="connsiteX8" fmla="*/ 444511 w 889853"/>
              <a:gd name="connsiteY8" fmla="*/ 0 h 113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853" h="1134213">
                <a:moveTo>
                  <a:pt x="444511" y="0"/>
                </a:moveTo>
                <a:cubicBezTo>
                  <a:pt x="539744" y="0"/>
                  <a:pt x="633851" y="4825"/>
                  <a:pt x="726599" y="14244"/>
                </a:cubicBezTo>
                <a:lnTo>
                  <a:pt x="889853" y="39160"/>
                </a:lnTo>
                <a:lnTo>
                  <a:pt x="889853" y="1134213"/>
                </a:lnTo>
                <a:lnTo>
                  <a:pt x="5697" y="1134213"/>
                </a:lnTo>
                <a:lnTo>
                  <a:pt x="0" y="1128520"/>
                </a:lnTo>
                <a:lnTo>
                  <a:pt x="0" y="39033"/>
                </a:lnTo>
                <a:lnTo>
                  <a:pt x="162423" y="14244"/>
                </a:lnTo>
                <a:cubicBezTo>
                  <a:pt x="255172" y="4825"/>
                  <a:pt x="349278" y="0"/>
                  <a:pt x="444511" y="0"/>
                </a:cubicBezTo>
                <a:close/>
              </a:path>
            </a:pathLst>
          </a:custGeom>
          <a:solidFill>
            <a:srgbClr val="64D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Freeform 80">
            <a:extLst>
              <a:ext uri="{FF2B5EF4-FFF2-40B4-BE49-F238E27FC236}">
                <a16:creationId xmlns:a16="http://schemas.microsoft.com/office/drawing/2014/main" id="{79FF9B96-E870-DF47-A043-B572C8378564}"/>
              </a:ext>
            </a:extLst>
          </p:cNvPr>
          <p:cNvSpPr/>
          <p:nvPr/>
        </p:nvSpPr>
        <p:spPr>
          <a:xfrm rot="5400000" flipV="1">
            <a:off x="2968996" y="1658303"/>
            <a:ext cx="820294" cy="1089487"/>
          </a:xfrm>
          <a:custGeom>
            <a:avLst/>
            <a:gdLst>
              <a:gd name="connsiteX0" fmla="*/ 820294 w 820294"/>
              <a:gd name="connsiteY0" fmla="*/ 0 h 1089487"/>
              <a:gd name="connsiteX1" fmla="*/ 820294 w 820294"/>
              <a:gd name="connsiteY1" fmla="*/ 1089487 h 1089487"/>
              <a:gd name="connsiteX2" fmla="*/ 0 w 820294"/>
              <a:gd name="connsiteY2" fmla="*/ 269738 h 1089487"/>
              <a:gd name="connsiteX3" fmla="*/ 190893 w 820294"/>
              <a:gd name="connsiteY3" fmla="*/ 177780 h 1089487"/>
              <a:gd name="connsiteX4" fmla="*/ 708778 w 820294"/>
              <a:gd name="connsiteY4" fmla="*/ 17019 h 1089487"/>
              <a:gd name="connsiteX5" fmla="*/ 820294 w 820294"/>
              <a:gd name="connsiteY5" fmla="*/ 0 h 1089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0294" h="1089487">
                <a:moveTo>
                  <a:pt x="820294" y="0"/>
                </a:moveTo>
                <a:lnTo>
                  <a:pt x="820294" y="1089487"/>
                </a:lnTo>
                <a:lnTo>
                  <a:pt x="0" y="269738"/>
                </a:lnTo>
                <a:lnTo>
                  <a:pt x="190893" y="177780"/>
                </a:lnTo>
                <a:cubicBezTo>
                  <a:pt x="355932" y="107975"/>
                  <a:pt x="529177" y="53771"/>
                  <a:pt x="708778" y="17019"/>
                </a:cubicBezTo>
                <a:lnTo>
                  <a:pt x="820294" y="0"/>
                </a:lnTo>
                <a:close/>
              </a:path>
            </a:pathLst>
          </a:custGeom>
          <a:solidFill>
            <a:srgbClr val="92E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Freeform 81">
            <a:extLst>
              <a:ext uri="{FF2B5EF4-FFF2-40B4-BE49-F238E27FC236}">
                <a16:creationId xmlns:a16="http://schemas.microsoft.com/office/drawing/2014/main" id="{774CC393-A6B1-C240-B291-FBFB0A23984C}"/>
              </a:ext>
            </a:extLst>
          </p:cNvPr>
          <p:cNvSpPr/>
          <p:nvPr/>
        </p:nvSpPr>
        <p:spPr>
          <a:xfrm rot="5400000" flipV="1">
            <a:off x="2966242" y="3371331"/>
            <a:ext cx="831622" cy="1095053"/>
          </a:xfrm>
          <a:custGeom>
            <a:avLst/>
            <a:gdLst>
              <a:gd name="connsiteX0" fmla="*/ 0 w 831622"/>
              <a:gd name="connsiteY0" fmla="*/ 0 h 1095053"/>
              <a:gd name="connsiteX1" fmla="*/ 110685 w 831622"/>
              <a:gd name="connsiteY1" fmla="*/ 16892 h 1095053"/>
              <a:gd name="connsiteX2" fmla="*/ 628570 w 831622"/>
              <a:gd name="connsiteY2" fmla="*/ 177653 h 1095053"/>
              <a:gd name="connsiteX3" fmla="*/ 831622 w 831622"/>
              <a:gd name="connsiteY3" fmla="*/ 275468 h 1095053"/>
              <a:gd name="connsiteX4" fmla="*/ 11491 w 831622"/>
              <a:gd name="connsiteY4" fmla="*/ 1095053 h 1095053"/>
              <a:gd name="connsiteX5" fmla="*/ 0 w 831622"/>
              <a:gd name="connsiteY5" fmla="*/ 1095053 h 1095053"/>
              <a:gd name="connsiteX6" fmla="*/ 0 w 831622"/>
              <a:gd name="connsiteY6" fmla="*/ 0 h 1095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1622" h="1095053">
                <a:moveTo>
                  <a:pt x="0" y="0"/>
                </a:moveTo>
                <a:lnTo>
                  <a:pt x="110685" y="16892"/>
                </a:lnTo>
                <a:cubicBezTo>
                  <a:pt x="290287" y="53644"/>
                  <a:pt x="463532" y="107848"/>
                  <a:pt x="628570" y="177653"/>
                </a:cubicBezTo>
                <a:lnTo>
                  <a:pt x="831622" y="275468"/>
                </a:lnTo>
                <a:lnTo>
                  <a:pt x="11491" y="1095053"/>
                </a:lnTo>
                <a:lnTo>
                  <a:pt x="0" y="1095053"/>
                </a:lnTo>
                <a:lnTo>
                  <a:pt x="0" y="0"/>
                </a:lnTo>
                <a:close/>
              </a:path>
            </a:pathLst>
          </a:custGeom>
          <a:solidFill>
            <a:srgbClr val="2CC5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Freeform 83">
            <a:extLst>
              <a:ext uri="{FF2B5EF4-FFF2-40B4-BE49-F238E27FC236}">
                <a16:creationId xmlns:a16="http://schemas.microsoft.com/office/drawing/2014/main" id="{CD282282-D866-2743-B695-2E843173CE27}"/>
              </a:ext>
            </a:extLst>
          </p:cNvPr>
          <p:cNvSpPr/>
          <p:nvPr/>
        </p:nvSpPr>
        <p:spPr>
          <a:xfrm flipH="1">
            <a:off x="6117927" y="1544935"/>
            <a:ext cx="978445" cy="960885"/>
          </a:xfrm>
          <a:custGeom>
            <a:avLst/>
            <a:gdLst>
              <a:gd name="connsiteX0" fmla="*/ 978445 w 978445"/>
              <a:gd name="connsiteY0" fmla="*/ 0 h 960885"/>
              <a:gd name="connsiteX1" fmla="*/ 978445 w 978445"/>
              <a:gd name="connsiteY1" fmla="*/ 960885 h 960885"/>
              <a:gd name="connsiteX2" fmla="*/ 10422 w 978445"/>
              <a:gd name="connsiteY2" fmla="*/ 960885 h 960885"/>
              <a:gd name="connsiteX3" fmla="*/ 0 w 978445"/>
              <a:gd name="connsiteY3" fmla="*/ 960885 h 960885"/>
              <a:gd name="connsiteX4" fmla="*/ 9726 w 978445"/>
              <a:gd name="connsiteY4" fmla="*/ 934311 h 960885"/>
              <a:gd name="connsiteX5" fmla="*/ 924173 w 978445"/>
              <a:gd name="connsiteY5" fmla="*/ 19864 h 960885"/>
              <a:gd name="connsiteX6" fmla="*/ 978445 w 978445"/>
              <a:gd name="connsiteY6" fmla="*/ 0 h 96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8445" h="960885">
                <a:moveTo>
                  <a:pt x="978445" y="0"/>
                </a:moveTo>
                <a:lnTo>
                  <a:pt x="978445" y="960885"/>
                </a:lnTo>
                <a:lnTo>
                  <a:pt x="10422" y="960885"/>
                </a:lnTo>
                <a:lnTo>
                  <a:pt x="0" y="960885"/>
                </a:lnTo>
                <a:lnTo>
                  <a:pt x="9726" y="934311"/>
                </a:lnTo>
                <a:cubicBezTo>
                  <a:pt x="183632" y="523153"/>
                  <a:pt x="513015" y="193769"/>
                  <a:pt x="924173" y="19864"/>
                </a:cubicBezTo>
                <a:lnTo>
                  <a:pt x="978445" y="0"/>
                </a:lnTo>
                <a:close/>
              </a:path>
            </a:pathLst>
          </a:custGeom>
          <a:solidFill>
            <a:srgbClr val="F87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Freeform 84">
            <a:extLst>
              <a:ext uri="{FF2B5EF4-FFF2-40B4-BE49-F238E27FC236}">
                <a16:creationId xmlns:a16="http://schemas.microsoft.com/office/drawing/2014/main" id="{37CD7E75-26BD-A945-921D-143C6A97E281}"/>
              </a:ext>
            </a:extLst>
          </p:cNvPr>
          <p:cNvSpPr/>
          <p:nvPr/>
        </p:nvSpPr>
        <p:spPr>
          <a:xfrm flipH="1">
            <a:off x="6117928" y="688432"/>
            <a:ext cx="1818150" cy="1823525"/>
          </a:xfrm>
          <a:custGeom>
            <a:avLst/>
            <a:gdLst>
              <a:gd name="connsiteX0" fmla="*/ 974420 w 1818150"/>
              <a:gd name="connsiteY0" fmla="*/ 0 h 1823525"/>
              <a:gd name="connsiteX1" fmla="*/ 1817075 w 1818150"/>
              <a:gd name="connsiteY1" fmla="*/ 859131 h 1823525"/>
              <a:gd name="connsiteX2" fmla="*/ 1818150 w 1818150"/>
              <a:gd name="connsiteY2" fmla="*/ 860228 h 1823525"/>
              <a:gd name="connsiteX3" fmla="*/ 1818150 w 1818150"/>
              <a:gd name="connsiteY3" fmla="*/ 862640 h 1823525"/>
              <a:gd name="connsiteX4" fmla="*/ 1763878 w 1818150"/>
              <a:gd name="connsiteY4" fmla="*/ 882504 h 1823525"/>
              <a:gd name="connsiteX5" fmla="*/ 849431 w 1818150"/>
              <a:gd name="connsiteY5" fmla="*/ 1796951 h 1823525"/>
              <a:gd name="connsiteX6" fmla="*/ 839705 w 1818150"/>
              <a:gd name="connsiteY6" fmla="*/ 1823525 h 1823525"/>
              <a:gd name="connsiteX7" fmla="*/ 839461 w 1818150"/>
              <a:gd name="connsiteY7" fmla="*/ 1823525 h 1823525"/>
              <a:gd name="connsiteX8" fmla="*/ 0 w 1818150"/>
              <a:gd name="connsiteY8" fmla="*/ 967650 h 1823525"/>
              <a:gd name="connsiteX9" fmla="*/ 80104 w 1818150"/>
              <a:gd name="connsiteY9" fmla="*/ 835795 h 1823525"/>
              <a:gd name="connsiteX10" fmla="*/ 825316 w 1818150"/>
              <a:gd name="connsiteY10" fmla="*/ 90583 h 1823525"/>
              <a:gd name="connsiteX11" fmla="*/ 974420 w 1818150"/>
              <a:gd name="connsiteY11" fmla="*/ 0 h 182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8150" h="1823525">
                <a:moveTo>
                  <a:pt x="974420" y="0"/>
                </a:moveTo>
                <a:lnTo>
                  <a:pt x="1817075" y="859131"/>
                </a:lnTo>
                <a:lnTo>
                  <a:pt x="1818150" y="860228"/>
                </a:lnTo>
                <a:lnTo>
                  <a:pt x="1818150" y="862640"/>
                </a:lnTo>
                <a:lnTo>
                  <a:pt x="1763878" y="882504"/>
                </a:lnTo>
                <a:cubicBezTo>
                  <a:pt x="1352720" y="1056409"/>
                  <a:pt x="1023337" y="1385793"/>
                  <a:pt x="849431" y="1796951"/>
                </a:cubicBezTo>
                <a:lnTo>
                  <a:pt x="839705" y="1823525"/>
                </a:lnTo>
                <a:lnTo>
                  <a:pt x="839461" y="1823525"/>
                </a:lnTo>
                <a:lnTo>
                  <a:pt x="0" y="967650"/>
                </a:lnTo>
                <a:lnTo>
                  <a:pt x="80104" y="835795"/>
                </a:lnTo>
                <a:cubicBezTo>
                  <a:pt x="278426" y="542240"/>
                  <a:pt x="531761" y="288905"/>
                  <a:pt x="825316" y="90583"/>
                </a:cubicBezTo>
                <a:lnTo>
                  <a:pt x="974420" y="0"/>
                </a:lnTo>
                <a:close/>
              </a:path>
            </a:pathLst>
          </a:custGeom>
          <a:solidFill>
            <a:srgbClr val="FE9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Freeform 86">
            <a:extLst>
              <a:ext uri="{FF2B5EF4-FFF2-40B4-BE49-F238E27FC236}">
                <a16:creationId xmlns:a16="http://schemas.microsoft.com/office/drawing/2014/main" id="{73C8BBC3-53E9-4048-AE9F-0C3B8D8E2DC3}"/>
              </a:ext>
            </a:extLst>
          </p:cNvPr>
          <p:cNvSpPr/>
          <p:nvPr/>
        </p:nvSpPr>
        <p:spPr>
          <a:xfrm flipH="1" flipV="1">
            <a:off x="6117927" y="3628697"/>
            <a:ext cx="978445" cy="960885"/>
          </a:xfrm>
          <a:custGeom>
            <a:avLst/>
            <a:gdLst>
              <a:gd name="connsiteX0" fmla="*/ 978445 w 978445"/>
              <a:gd name="connsiteY0" fmla="*/ 0 h 960885"/>
              <a:gd name="connsiteX1" fmla="*/ 978445 w 978445"/>
              <a:gd name="connsiteY1" fmla="*/ 960885 h 960885"/>
              <a:gd name="connsiteX2" fmla="*/ 10422 w 978445"/>
              <a:gd name="connsiteY2" fmla="*/ 960885 h 960885"/>
              <a:gd name="connsiteX3" fmla="*/ 0 w 978445"/>
              <a:gd name="connsiteY3" fmla="*/ 960885 h 960885"/>
              <a:gd name="connsiteX4" fmla="*/ 9726 w 978445"/>
              <a:gd name="connsiteY4" fmla="*/ 934311 h 960885"/>
              <a:gd name="connsiteX5" fmla="*/ 924173 w 978445"/>
              <a:gd name="connsiteY5" fmla="*/ 19864 h 960885"/>
              <a:gd name="connsiteX6" fmla="*/ 978445 w 978445"/>
              <a:gd name="connsiteY6" fmla="*/ 0 h 96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8445" h="960885">
                <a:moveTo>
                  <a:pt x="978445" y="0"/>
                </a:moveTo>
                <a:lnTo>
                  <a:pt x="978445" y="960885"/>
                </a:lnTo>
                <a:lnTo>
                  <a:pt x="10422" y="960885"/>
                </a:lnTo>
                <a:lnTo>
                  <a:pt x="0" y="960885"/>
                </a:lnTo>
                <a:lnTo>
                  <a:pt x="9726" y="934311"/>
                </a:lnTo>
                <a:cubicBezTo>
                  <a:pt x="183632" y="523153"/>
                  <a:pt x="513015" y="193769"/>
                  <a:pt x="924173" y="19864"/>
                </a:cubicBezTo>
                <a:lnTo>
                  <a:pt x="978445" y="0"/>
                </a:lnTo>
                <a:close/>
              </a:path>
            </a:pathLst>
          </a:custGeom>
          <a:solidFill>
            <a:srgbClr val="9E2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Freeform 87">
            <a:extLst>
              <a:ext uri="{FF2B5EF4-FFF2-40B4-BE49-F238E27FC236}">
                <a16:creationId xmlns:a16="http://schemas.microsoft.com/office/drawing/2014/main" id="{392570C3-1B1F-3947-8C23-409738CCB88D}"/>
              </a:ext>
            </a:extLst>
          </p:cNvPr>
          <p:cNvSpPr/>
          <p:nvPr/>
        </p:nvSpPr>
        <p:spPr>
          <a:xfrm flipH="1" flipV="1">
            <a:off x="6117928" y="3622560"/>
            <a:ext cx="1818150" cy="1823525"/>
          </a:xfrm>
          <a:custGeom>
            <a:avLst/>
            <a:gdLst>
              <a:gd name="connsiteX0" fmla="*/ 974420 w 1818150"/>
              <a:gd name="connsiteY0" fmla="*/ 0 h 1823525"/>
              <a:gd name="connsiteX1" fmla="*/ 1817075 w 1818150"/>
              <a:gd name="connsiteY1" fmla="*/ 859131 h 1823525"/>
              <a:gd name="connsiteX2" fmla="*/ 1818150 w 1818150"/>
              <a:gd name="connsiteY2" fmla="*/ 860228 h 1823525"/>
              <a:gd name="connsiteX3" fmla="*/ 1818150 w 1818150"/>
              <a:gd name="connsiteY3" fmla="*/ 862640 h 1823525"/>
              <a:gd name="connsiteX4" fmla="*/ 1763878 w 1818150"/>
              <a:gd name="connsiteY4" fmla="*/ 882504 h 1823525"/>
              <a:gd name="connsiteX5" fmla="*/ 849431 w 1818150"/>
              <a:gd name="connsiteY5" fmla="*/ 1796951 h 1823525"/>
              <a:gd name="connsiteX6" fmla="*/ 839705 w 1818150"/>
              <a:gd name="connsiteY6" fmla="*/ 1823525 h 1823525"/>
              <a:gd name="connsiteX7" fmla="*/ 839461 w 1818150"/>
              <a:gd name="connsiteY7" fmla="*/ 1823525 h 1823525"/>
              <a:gd name="connsiteX8" fmla="*/ 0 w 1818150"/>
              <a:gd name="connsiteY8" fmla="*/ 967650 h 1823525"/>
              <a:gd name="connsiteX9" fmla="*/ 80104 w 1818150"/>
              <a:gd name="connsiteY9" fmla="*/ 835795 h 1823525"/>
              <a:gd name="connsiteX10" fmla="*/ 825316 w 1818150"/>
              <a:gd name="connsiteY10" fmla="*/ 90583 h 1823525"/>
              <a:gd name="connsiteX11" fmla="*/ 974420 w 1818150"/>
              <a:gd name="connsiteY11" fmla="*/ 0 h 182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8150" h="1823525">
                <a:moveTo>
                  <a:pt x="974420" y="0"/>
                </a:moveTo>
                <a:lnTo>
                  <a:pt x="1817075" y="859131"/>
                </a:lnTo>
                <a:lnTo>
                  <a:pt x="1818150" y="860228"/>
                </a:lnTo>
                <a:lnTo>
                  <a:pt x="1818150" y="862640"/>
                </a:lnTo>
                <a:lnTo>
                  <a:pt x="1763878" y="882504"/>
                </a:lnTo>
                <a:cubicBezTo>
                  <a:pt x="1352720" y="1056409"/>
                  <a:pt x="1023337" y="1385793"/>
                  <a:pt x="849431" y="1796951"/>
                </a:cubicBezTo>
                <a:lnTo>
                  <a:pt x="839705" y="1823525"/>
                </a:lnTo>
                <a:lnTo>
                  <a:pt x="839461" y="1823525"/>
                </a:lnTo>
                <a:lnTo>
                  <a:pt x="0" y="967650"/>
                </a:lnTo>
                <a:lnTo>
                  <a:pt x="80104" y="835795"/>
                </a:lnTo>
                <a:cubicBezTo>
                  <a:pt x="278426" y="542240"/>
                  <a:pt x="531761" y="288905"/>
                  <a:pt x="825316" y="90583"/>
                </a:cubicBezTo>
                <a:lnTo>
                  <a:pt x="974420" y="0"/>
                </a:lnTo>
                <a:close/>
              </a:path>
            </a:pathLst>
          </a:custGeom>
          <a:solidFill>
            <a:srgbClr val="8B0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Freeform 89">
            <a:extLst>
              <a:ext uri="{FF2B5EF4-FFF2-40B4-BE49-F238E27FC236}">
                <a16:creationId xmlns:a16="http://schemas.microsoft.com/office/drawing/2014/main" id="{1F58BE92-0804-BC48-87C4-2140D259EE3C}"/>
              </a:ext>
            </a:extLst>
          </p:cNvPr>
          <p:cNvSpPr/>
          <p:nvPr/>
        </p:nvSpPr>
        <p:spPr>
          <a:xfrm rot="5400000" flipH="1" flipV="1">
            <a:off x="4032835" y="3634026"/>
            <a:ext cx="978445" cy="960885"/>
          </a:xfrm>
          <a:custGeom>
            <a:avLst/>
            <a:gdLst>
              <a:gd name="connsiteX0" fmla="*/ 978445 w 978445"/>
              <a:gd name="connsiteY0" fmla="*/ 0 h 960885"/>
              <a:gd name="connsiteX1" fmla="*/ 978445 w 978445"/>
              <a:gd name="connsiteY1" fmla="*/ 960885 h 960885"/>
              <a:gd name="connsiteX2" fmla="*/ 10422 w 978445"/>
              <a:gd name="connsiteY2" fmla="*/ 960885 h 960885"/>
              <a:gd name="connsiteX3" fmla="*/ 0 w 978445"/>
              <a:gd name="connsiteY3" fmla="*/ 960885 h 960885"/>
              <a:gd name="connsiteX4" fmla="*/ 9726 w 978445"/>
              <a:gd name="connsiteY4" fmla="*/ 934311 h 960885"/>
              <a:gd name="connsiteX5" fmla="*/ 924173 w 978445"/>
              <a:gd name="connsiteY5" fmla="*/ 19864 h 960885"/>
              <a:gd name="connsiteX6" fmla="*/ 978445 w 978445"/>
              <a:gd name="connsiteY6" fmla="*/ 0 h 96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8445" h="960885">
                <a:moveTo>
                  <a:pt x="978445" y="0"/>
                </a:moveTo>
                <a:lnTo>
                  <a:pt x="978445" y="960885"/>
                </a:lnTo>
                <a:lnTo>
                  <a:pt x="10422" y="960885"/>
                </a:lnTo>
                <a:lnTo>
                  <a:pt x="0" y="960885"/>
                </a:lnTo>
                <a:lnTo>
                  <a:pt x="9726" y="934311"/>
                </a:lnTo>
                <a:cubicBezTo>
                  <a:pt x="183632" y="523153"/>
                  <a:pt x="513015" y="193769"/>
                  <a:pt x="924173" y="19864"/>
                </a:cubicBezTo>
                <a:lnTo>
                  <a:pt x="978445" y="0"/>
                </a:lnTo>
                <a:close/>
              </a:path>
            </a:pathLst>
          </a:custGeom>
          <a:solidFill>
            <a:srgbClr val="0B9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Freeform 90">
            <a:extLst>
              <a:ext uri="{FF2B5EF4-FFF2-40B4-BE49-F238E27FC236}">
                <a16:creationId xmlns:a16="http://schemas.microsoft.com/office/drawing/2014/main" id="{42223BF9-1FE2-C546-BE9F-CAA4469E8B95}"/>
              </a:ext>
            </a:extLst>
          </p:cNvPr>
          <p:cNvSpPr/>
          <p:nvPr/>
        </p:nvSpPr>
        <p:spPr>
          <a:xfrm rot="5400000" flipH="1" flipV="1">
            <a:off x="3187800" y="3622560"/>
            <a:ext cx="1818150" cy="1823525"/>
          </a:xfrm>
          <a:custGeom>
            <a:avLst/>
            <a:gdLst>
              <a:gd name="connsiteX0" fmla="*/ 974420 w 1818150"/>
              <a:gd name="connsiteY0" fmla="*/ 0 h 1823525"/>
              <a:gd name="connsiteX1" fmla="*/ 1817075 w 1818150"/>
              <a:gd name="connsiteY1" fmla="*/ 859131 h 1823525"/>
              <a:gd name="connsiteX2" fmla="*/ 1818150 w 1818150"/>
              <a:gd name="connsiteY2" fmla="*/ 860228 h 1823525"/>
              <a:gd name="connsiteX3" fmla="*/ 1818150 w 1818150"/>
              <a:gd name="connsiteY3" fmla="*/ 862640 h 1823525"/>
              <a:gd name="connsiteX4" fmla="*/ 1763878 w 1818150"/>
              <a:gd name="connsiteY4" fmla="*/ 882504 h 1823525"/>
              <a:gd name="connsiteX5" fmla="*/ 849431 w 1818150"/>
              <a:gd name="connsiteY5" fmla="*/ 1796951 h 1823525"/>
              <a:gd name="connsiteX6" fmla="*/ 839705 w 1818150"/>
              <a:gd name="connsiteY6" fmla="*/ 1823525 h 1823525"/>
              <a:gd name="connsiteX7" fmla="*/ 839461 w 1818150"/>
              <a:gd name="connsiteY7" fmla="*/ 1823525 h 1823525"/>
              <a:gd name="connsiteX8" fmla="*/ 0 w 1818150"/>
              <a:gd name="connsiteY8" fmla="*/ 967650 h 1823525"/>
              <a:gd name="connsiteX9" fmla="*/ 80104 w 1818150"/>
              <a:gd name="connsiteY9" fmla="*/ 835795 h 1823525"/>
              <a:gd name="connsiteX10" fmla="*/ 825316 w 1818150"/>
              <a:gd name="connsiteY10" fmla="*/ 90583 h 1823525"/>
              <a:gd name="connsiteX11" fmla="*/ 974420 w 1818150"/>
              <a:gd name="connsiteY11" fmla="*/ 0 h 182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18150" h="1823525">
                <a:moveTo>
                  <a:pt x="974420" y="0"/>
                </a:moveTo>
                <a:lnTo>
                  <a:pt x="1817075" y="859131"/>
                </a:lnTo>
                <a:lnTo>
                  <a:pt x="1818150" y="860228"/>
                </a:lnTo>
                <a:lnTo>
                  <a:pt x="1818150" y="862640"/>
                </a:lnTo>
                <a:lnTo>
                  <a:pt x="1763878" y="882504"/>
                </a:lnTo>
                <a:cubicBezTo>
                  <a:pt x="1352720" y="1056409"/>
                  <a:pt x="1023337" y="1385793"/>
                  <a:pt x="849431" y="1796951"/>
                </a:cubicBezTo>
                <a:lnTo>
                  <a:pt x="839705" y="1823525"/>
                </a:lnTo>
                <a:lnTo>
                  <a:pt x="839461" y="1823525"/>
                </a:lnTo>
                <a:lnTo>
                  <a:pt x="0" y="967650"/>
                </a:lnTo>
                <a:lnTo>
                  <a:pt x="80104" y="835795"/>
                </a:lnTo>
                <a:cubicBezTo>
                  <a:pt x="278426" y="542240"/>
                  <a:pt x="531761" y="288905"/>
                  <a:pt x="825316" y="90583"/>
                </a:cubicBezTo>
                <a:lnTo>
                  <a:pt x="974420" y="0"/>
                </a:lnTo>
                <a:close/>
              </a:path>
            </a:pathLst>
          </a:custGeom>
          <a:solidFill>
            <a:srgbClr val="32B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F14D99-10C9-594C-BCE6-D03439D2E0A2}"/>
              </a:ext>
            </a:extLst>
          </p:cNvPr>
          <p:cNvSpPr/>
          <p:nvPr/>
        </p:nvSpPr>
        <p:spPr>
          <a:xfrm>
            <a:off x="4375664" y="1942922"/>
            <a:ext cx="58541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cap="none" spc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2" name="TextBox 93">
            <a:extLst>
              <a:ext uri="{FF2B5EF4-FFF2-40B4-BE49-F238E27FC236}">
                <a16:creationId xmlns:a16="http://schemas.microsoft.com/office/drawing/2014/main" id="{A24EE59E-692C-5041-8F08-4B47BA858BF7}"/>
              </a:ext>
            </a:extLst>
          </p:cNvPr>
          <p:cNvSpPr txBox="1"/>
          <p:nvPr/>
        </p:nvSpPr>
        <p:spPr>
          <a:xfrm>
            <a:off x="5135911" y="357685"/>
            <a:ext cx="86184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1"/>
                </a:solidFill>
                <a:effectLst/>
              </a:rPr>
              <a:t>User authorization will manage app access and </a:t>
            </a:r>
            <a:r>
              <a:rPr lang="en-US" sz="900" dirty="0" err="1">
                <a:solidFill>
                  <a:schemeClr val="bg1"/>
                </a:solidFill>
                <a:effectLst/>
              </a:rPr>
              <a:t>api</a:t>
            </a:r>
            <a:r>
              <a:rPr lang="en-US" sz="900" dirty="0">
                <a:solidFill>
                  <a:schemeClr val="bg1"/>
                </a:solidFill>
                <a:effectLst/>
              </a:rPr>
              <a:t> calls trough the environment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0155326-D65F-E143-A2F4-65CEF56A14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137" t="66377" r="-45" b="2058"/>
          <a:stretch/>
        </p:blipFill>
        <p:spPr>
          <a:xfrm>
            <a:off x="3524146" y="1013476"/>
            <a:ext cx="1027658" cy="9266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265A64C-51DE-894D-B111-14D4E307A84B}"/>
              </a:ext>
            </a:extLst>
          </p:cNvPr>
          <p:cNvSpPr/>
          <p:nvPr/>
        </p:nvSpPr>
        <p:spPr>
          <a:xfrm>
            <a:off x="6187668" y="1920732"/>
            <a:ext cx="58541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cap="none" spc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35" name="TextBox 96">
            <a:extLst>
              <a:ext uri="{FF2B5EF4-FFF2-40B4-BE49-F238E27FC236}">
                <a16:creationId xmlns:a16="http://schemas.microsoft.com/office/drawing/2014/main" id="{8DDC2D2A-263D-624E-A2D9-C3044AD808AB}"/>
              </a:ext>
            </a:extLst>
          </p:cNvPr>
          <p:cNvSpPr txBox="1"/>
          <p:nvPr/>
        </p:nvSpPr>
        <p:spPr>
          <a:xfrm>
            <a:off x="7199851" y="2634925"/>
            <a:ext cx="10525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1"/>
                </a:solidFill>
                <a:effectLst/>
              </a:rPr>
              <a:t>Changes on the status of the task send </a:t>
            </a:r>
            <a:r>
              <a:rPr lang="en-US" sz="900" dirty="0">
                <a:solidFill>
                  <a:schemeClr val="bg1"/>
                </a:solidFill>
              </a:rPr>
              <a:t>notification email messages to the users</a:t>
            </a:r>
            <a:endParaRPr lang="en-US" sz="900" dirty="0">
              <a:solidFill>
                <a:schemeClr val="bg1"/>
              </a:solidFill>
              <a:effectLst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897B0A2-60B4-7147-8D43-1265669EA7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964" t="32073" r="33128" b="36362"/>
          <a:stretch/>
        </p:blipFill>
        <p:spPr>
          <a:xfrm>
            <a:off x="6575590" y="1041960"/>
            <a:ext cx="1027658" cy="9266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2F4A576-4BBE-7847-B42C-6122076537DE}"/>
              </a:ext>
            </a:extLst>
          </p:cNvPr>
          <p:cNvSpPr/>
          <p:nvPr/>
        </p:nvSpPr>
        <p:spPr>
          <a:xfrm>
            <a:off x="6187667" y="3678970"/>
            <a:ext cx="58541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cap="none" spc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38" name="TextBox 99">
            <a:extLst>
              <a:ext uri="{FF2B5EF4-FFF2-40B4-BE49-F238E27FC236}">
                <a16:creationId xmlns:a16="http://schemas.microsoft.com/office/drawing/2014/main" id="{A2C35E76-E9CB-674A-820D-EE5E12654A94}"/>
              </a:ext>
            </a:extLst>
          </p:cNvPr>
          <p:cNvSpPr txBox="1"/>
          <p:nvPr/>
        </p:nvSpPr>
        <p:spPr>
          <a:xfrm>
            <a:off x="5135911" y="4726717"/>
            <a:ext cx="86184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1"/>
                </a:solidFill>
                <a:effectLst/>
              </a:rPr>
              <a:t>The app allow users to create tasks, as well as delete and change the status.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7B95CA6-14E7-8545-A813-013F31C112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61" t="-211" r="67253" b="68646"/>
          <a:stretch/>
        </p:blipFill>
        <p:spPr>
          <a:xfrm>
            <a:off x="6581161" y="4099419"/>
            <a:ext cx="1027658" cy="9266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9661776-CAC0-004E-B162-59A7BE15EA9E}"/>
              </a:ext>
            </a:extLst>
          </p:cNvPr>
          <p:cNvSpPr/>
          <p:nvPr/>
        </p:nvSpPr>
        <p:spPr>
          <a:xfrm>
            <a:off x="4393359" y="3648804"/>
            <a:ext cx="58541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cap="none" spc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41" name="TextBox 102">
            <a:extLst>
              <a:ext uri="{FF2B5EF4-FFF2-40B4-BE49-F238E27FC236}">
                <a16:creationId xmlns:a16="http://schemas.microsoft.com/office/drawing/2014/main" id="{D09070E8-EC12-634D-AB1D-1D2F12C9A09C}"/>
              </a:ext>
            </a:extLst>
          </p:cNvPr>
          <p:cNvSpPr txBox="1"/>
          <p:nvPr/>
        </p:nvSpPr>
        <p:spPr>
          <a:xfrm>
            <a:off x="2795718" y="2630490"/>
            <a:ext cx="10951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900" dirty="0">
                <a:solidFill>
                  <a:schemeClr val="bg1"/>
                </a:solidFill>
                <a:effectLst/>
              </a:rPr>
              <a:t>Users will be able to change the status of the tasks and get notified about the changes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381BB58-72F6-F14A-9662-F5B9C03EA5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2" t="34537" r="66770" b="33898"/>
          <a:stretch/>
        </p:blipFill>
        <p:spPr>
          <a:xfrm>
            <a:off x="3503506" y="4140392"/>
            <a:ext cx="1027658" cy="9266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93B785D-5C2F-4D01-A2CB-1BD9C3E93B80}"/>
              </a:ext>
            </a:extLst>
          </p:cNvPr>
          <p:cNvGrpSpPr/>
          <p:nvPr/>
        </p:nvGrpSpPr>
        <p:grpSpPr>
          <a:xfrm>
            <a:off x="0" y="6406346"/>
            <a:ext cx="12192000" cy="479380"/>
            <a:chOff x="0" y="6406346"/>
            <a:chExt cx="12192000" cy="47938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FFA0803-281C-47AB-8474-6526D9B905FC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0" y="6406346"/>
              <a:ext cx="12192000" cy="451654"/>
              <a:chOff x="0" y="6406346"/>
              <a:chExt cx="12192000" cy="45165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6ED24AC-986F-4153-A3A3-CD28EB3071AE}"/>
                  </a:ext>
                </a:extLst>
              </p:cNvPr>
              <p:cNvSpPr/>
              <p:nvPr/>
            </p:nvSpPr>
            <p:spPr>
              <a:xfrm>
                <a:off x="0" y="6470710"/>
                <a:ext cx="12192000" cy="387290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71FCD2-BC1D-40B5-84C4-D10B0AC25FB1}"/>
                  </a:ext>
                </a:extLst>
              </p:cNvPr>
              <p:cNvSpPr txBox="1"/>
              <p:nvPr/>
            </p:nvSpPr>
            <p:spPr>
              <a:xfrm>
                <a:off x="481234" y="6453563"/>
                <a:ext cx="10900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200" b="1" dirty="0">
                    <a:solidFill>
                      <a:srgbClr val="FFC000"/>
                    </a:solidFill>
                  </a:rPr>
                  <a:t>Wagner Alves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C901824-B4CF-44A1-8D20-5A90342DCAC6}"/>
                  </a:ext>
                </a:extLst>
              </p:cNvPr>
              <p:cNvSpPr txBox="1"/>
              <p:nvPr/>
            </p:nvSpPr>
            <p:spPr>
              <a:xfrm>
                <a:off x="481234" y="6589579"/>
                <a:ext cx="191270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050" dirty="0">
                    <a:solidFill>
                      <a:schemeClr val="bg1"/>
                    </a:solidFill>
                  </a:rPr>
                  <a:t>br.wagner.alves@outlook.com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8D2351D-1184-4006-BD2D-020FED2FC4DB}"/>
                  </a:ext>
                </a:extLst>
              </p:cNvPr>
              <p:cNvSpPr txBox="1"/>
              <p:nvPr/>
            </p:nvSpPr>
            <p:spPr>
              <a:xfrm>
                <a:off x="10471874" y="6439538"/>
                <a:ext cx="17109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2018 Azure Boot Camp 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35BD63B-5A57-45C8-A3A1-5E64A1437D6D}"/>
                  </a:ext>
                </a:extLst>
              </p:cNvPr>
              <p:cNvSpPr txBox="1"/>
              <p:nvPr/>
            </p:nvSpPr>
            <p:spPr>
              <a:xfrm>
                <a:off x="10177676" y="6581231"/>
                <a:ext cx="201048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050" dirty="0">
                    <a:solidFill>
                      <a:schemeClr val="bg1"/>
                    </a:solidFill>
                  </a:rPr>
                  <a:t>www.azurebootcampdublin.com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A7B6E2-108D-47C5-8E81-A746CBC8F80A}"/>
                  </a:ext>
                </a:extLst>
              </p:cNvPr>
              <p:cNvSpPr txBox="1"/>
              <p:nvPr/>
            </p:nvSpPr>
            <p:spPr>
              <a:xfrm>
                <a:off x="4846492" y="6544539"/>
                <a:ext cx="2678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100" dirty="0">
                    <a:solidFill>
                      <a:schemeClr val="bg1"/>
                    </a:solidFill>
                  </a:rPr>
                  <a:t>http://www.github.com/keyrox/azurequest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CA0BEB5-8B08-44AB-9EFC-081794B6D174}"/>
                  </a:ext>
                </a:extLst>
              </p:cNvPr>
              <p:cNvSpPr/>
              <p:nvPr/>
            </p:nvSpPr>
            <p:spPr>
              <a:xfrm>
                <a:off x="0" y="6406346"/>
                <a:ext cx="12192000" cy="45719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BE5B591-8D56-4F25-9339-746E9644D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1" y="6443024"/>
              <a:ext cx="442702" cy="442702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B0594BA-749C-4E69-8E8C-92BCB33BE740}"/>
              </a:ext>
            </a:extLst>
          </p:cNvPr>
          <p:cNvSpPr txBox="1"/>
          <p:nvPr/>
        </p:nvSpPr>
        <p:spPr>
          <a:xfrm flipH="1">
            <a:off x="3950808" y="2974180"/>
            <a:ext cx="3130386" cy="523220"/>
          </a:xfrm>
          <a:prstGeom prst="rect">
            <a:avLst/>
          </a:prstGeom>
          <a:noFill/>
          <a:effectLst>
            <a:outerShdw blurRad="50800" dist="38100" dir="2700000" sx="130000" sy="13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IE" sz="2800" b="1" dirty="0">
                <a:solidFill>
                  <a:schemeClr val="bg2">
                    <a:lumMod val="50000"/>
                  </a:schemeClr>
                </a:solidFill>
              </a:rPr>
              <a:t>Task Management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C60445-317C-443E-81CF-85FF7928B1B6}"/>
              </a:ext>
            </a:extLst>
          </p:cNvPr>
          <p:cNvSpPr txBox="1"/>
          <p:nvPr/>
        </p:nvSpPr>
        <p:spPr>
          <a:xfrm flipH="1">
            <a:off x="3960537" y="2592004"/>
            <a:ext cx="3130386" cy="477054"/>
          </a:xfrm>
          <a:prstGeom prst="rect">
            <a:avLst/>
          </a:prstGeom>
          <a:noFill/>
          <a:effectLst>
            <a:outerShdw blurRad="50800" dist="38100" dir="2700000" sx="130000" sy="13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IE" sz="2500" dirty="0">
                <a:solidFill>
                  <a:schemeClr val="bg2">
                    <a:lumMod val="50000"/>
                  </a:schemeClr>
                </a:solidFill>
              </a:rPr>
              <a:t>Application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5490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D29A090C-3860-43B3-A110-029A0DD27D55}"/>
              </a:ext>
            </a:extLst>
          </p:cNvPr>
          <p:cNvGrpSpPr/>
          <p:nvPr/>
        </p:nvGrpSpPr>
        <p:grpSpPr>
          <a:xfrm>
            <a:off x="120427" y="113512"/>
            <a:ext cx="11842703" cy="6104088"/>
            <a:chOff x="120427" y="113512"/>
            <a:chExt cx="11842703" cy="6104088"/>
          </a:xfrm>
          <a:solidFill>
            <a:schemeClr val="bg1">
              <a:alpha val="26000"/>
            </a:schemeClr>
          </a:solidFill>
        </p:grpSpPr>
        <p:sp>
          <p:nvSpPr>
            <p:cNvPr id="77" name="Freeform 110">
              <a:extLst>
                <a:ext uri="{FF2B5EF4-FFF2-40B4-BE49-F238E27FC236}">
                  <a16:creationId xmlns:a16="http://schemas.microsoft.com/office/drawing/2014/main" id="{69BB0885-B4CC-4E61-921C-F18A8BBC7309}"/>
                </a:ext>
              </a:extLst>
            </p:cNvPr>
            <p:cNvSpPr/>
            <p:nvPr/>
          </p:nvSpPr>
          <p:spPr>
            <a:xfrm>
              <a:off x="120427" y="113512"/>
              <a:ext cx="2697057" cy="1417207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8" name="Freeform 111">
              <a:extLst>
                <a:ext uri="{FF2B5EF4-FFF2-40B4-BE49-F238E27FC236}">
                  <a16:creationId xmlns:a16="http://schemas.microsoft.com/office/drawing/2014/main" id="{00542B57-7921-4209-9261-818560B7EE05}"/>
                </a:ext>
              </a:extLst>
            </p:cNvPr>
            <p:cNvSpPr/>
            <p:nvPr/>
          </p:nvSpPr>
          <p:spPr>
            <a:xfrm>
              <a:off x="8552978" y="1116974"/>
              <a:ext cx="3410152" cy="1791913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9" name="Freeform 112">
              <a:extLst>
                <a:ext uri="{FF2B5EF4-FFF2-40B4-BE49-F238E27FC236}">
                  <a16:creationId xmlns:a16="http://schemas.microsoft.com/office/drawing/2014/main" id="{4D639D7D-B129-490E-91DA-905BA51A823B}"/>
                </a:ext>
              </a:extLst>
            </p:cNvPr>
            <p:cNvSpPr/>
            <p:nvPr/>
          </p:nvSpPr>
          <p:spPr>
            <a:xfrm>
              <a:off x="3707724" y="3416459"/>
              <a:ext cx="1845545" cy="733714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0" name="Freeform 113">
              <a:extLst>
                <a:ext uri="{FF2B5EF4-FFF2-40B4-BE49-F238E27FC236}">
                  <a16:creationId xmlns:a16="http://schemas.microsoft.com/office/drawing/2014/main" id="{692BEEFE-2C70-415D-BB38-E2F6B42C0B70}"/>
                </a:ext>
              </a:extLst>
            </p:cNvPr>
            <p:cNvSpPr/>
            <p:nvPr/>
          </p:nvSpPr>
          <p:spPr>
            <a:xfrm>
              <a:off x="334258" y="4890914"/>
              <a:ext cx="2524788" cy="1326686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1" name="Freeform 115">
              <a:extLst>
                <a:ext uri="{FF2B5EF4-FFF2-40B4-BE49-F238E27FC236}">
                  <a16:creationId xmlns:a16="http://schemas.microsoft.com/office/drawing/2014/main" id="{7AB396E6-3195-4725-985C-38BF99D55393}"/>
                </a:ext>
              </a:extLst>
            </p:cNvPr>
            <p:cNvSpPr/>
            <p:nvPr/>
          </p:nvSpPr>
          <p:spPr>
            <a:xfrm>
              <a:off x="8593298" y="4325412"/>
              <a:ext cx="2043693" cy="1073888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2" name="Freeform 114">
              <a:extLst>
                <a:ext uri="{FF2B5EF4-FFF2-40B4-BE49-F238E27FC236}">
                  <a16:creationId xmlns:a16="http://schemas.microsoft.com/office/drawing/2014/main" id="{BCED1951-2EB5-4FEB-A55A-EDBDDCAFBAD1}"/>
                </a:ext>
              </a:extLst>
            </p:cNvPr>
            <p:cNvSpPr/>
            <p:nvPr/>
          </p:nvSpPr>
          <p:spPr>
            <a:xfrm>
              <a:off x="6510327" y="2373639"/>
              <a:ext cx="1501100" cy="788774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3" name="Freeform 116">
              <a:extLst>
                <a:ext uri="{FF2B5EF4-FFF2-40B4-BE49-F238E27FC236}">
                  <a16:creationId xmlns:a16="http://schemas.microsoft.com/office/drawing/2014/main" id="{64599EEA-D024-4D60-9A37-F3FCD7D05711}"/>
                </a:ext>
              </a:extLst>
            </p:cNvPr>
            <p:cNvSpPr/>
            <p:nvPr/>
          </p:nvSpPr>
          <p:spPr>
            <a:xfrm>
              <a:off x="7951893" y="173177"/>
              <a:ext cx="1783101" cy="936956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4" name="Freeform 117">
              <a:extLst>
                <a:ext uri="{FF2B5EF4-FFF2-40B4-BE49-F238E27FC236}">
                  <a16:creationId xmlns:a16="http://schemas.microsoft.com/office/drawing/2014/main" id="{E134579B-5EDA-4CCA-9911-D1C0A8FB10F0}"/>
                </a:ext>
              </a:extLst>
            </p:cNvPr>
            <p:cNvSpPr/>
            <p:nvPr/>
          </p:nvSpPr>
          <p:spPr>
            <a:xfrm>
              <a:off x="5233616" y="4626948"/>
              <a:ext cx="2697057" cy="1417207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92FFE40-B539-4672-8008-401244A40A2F}"/>
              </a:ext>
            </a:extLst>
          </p:cNvPr>
          <p:cNvGrpSpPr/>
          <p:nvPr/>
        </p:nvGrpSpPr>
        <p:grpSpPr>
          <a:xfrm>
            <a:off x="0" y="6406346"/>
            <a:ext cx="12192000" cy="479380"/>
            <a:chOff x="0" y="6406346"/>
            <a:chExt cx="12192000" cy="4793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FC90F1-CE1A-4D8F-AFB5-DE8FB0DCDF44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0" y="6406346"/>
              <a:ext cx="12192000" cy="451654"/>
              <a:chOff x="0" y="6406346"/>
              <a:chExt cx="12192000" cy="45165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927E151-0330-40E0-83F8-EE4C218506BD}"/>
                  </a:ext>
                </a:extLst>
              </p:cNvPr>
              <p:cNvSpPr/>
              <p:nvPr/>
            </p:nvSpPr>
            <p:spPr>
              <a:xfrm>
                <a:off x="0" y="6470710"/>
                <a:ext cx="12192000" cy="387290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C3C5D1-7D9A-4214-B4F2-70864621D34C}"/>
                  </a:ext>
                </a:extLst>
              </p:cNvPr>
              <p:cNvSpPr txBox="1"/>
              <p:nvPr/>
            </p:nvSpPr>
            <p:spPr>
              <a:xfrm>
                <a:off x="481234" y="6453563"/>
                <a:ext cx="10900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200" b="1" dirty="0">
                    <a:solidFill>
                      <a:srgbClr val="FFC000"/>
                    </a:solidFill>
                  </a:rPr>
                  <a:t>Wagner Alves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EDE855-4AD1-42F7-B6BA-AEDD153E53C9}"/>
                  </a:ext>
                </a:extLst>
              </p:cNvPr>
              <p:cNvSpPr txBox="1"/>
              <p:nvPr/>
            </p:nvSpPr>
            <p:spPr>
              <a:xfrm>
                <a:off x="481234" y="6589579"/>
                <a:ext cx="191270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050" dirty="0">
                    <a:solidFill>
                      <a:schemeClr val="bg1"/>
                    </a:solidFill>
                  </a:rPr>
                  <a:t>br.wagner.alves@outlook.com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CF9726-BA4A-40AF-9EBD-5ADBEEBD586B}"/>
                  </a:ext>
                </a:extLst>
              </p:cNvPr>
              <p:cNvSpPr txBox="1"/>
              <p:nvPr/>
            </p:nvSpPr>
            <p:spPr>
              <a:xfrm>
                <a:off x="10471874" y="6439538"/>
                <a:ext cx="17109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2018 Azure Boot Camp 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0A3042-3FDF-433C-9610-3E9252979600}"/>
                  </a:ext>
                </a:extLst>
              </p:cNvPr>
              <p:cNvSpPr txBox="1"/>
              <p:nvPr/>
            </p:nvSpPr>
            <p:spPr>
              <a:xfrm>
                <a:off x="10177676" y="6581231"/>
                <a:ext cx="201048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050" dirty="0">
                    <a:solidFill>
                      <a:schemeClr val="bg1"/>
                    </a:solidFill>
                  </a:rPr>
                  <a:t>www.azurebootcampdublin.com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4D8C8F-51ED-4720-8D6D-1377286FB802}"/>
                  </a:ext>
                </a:extLst>
              </p:cNvPr>
              <p:cNvSpPr txBox="1"/>
              <p:nvPr/>
            </p:nvSpPr>
            <p:spPr>
              <a:xfrm>
                <a:off x="4846492" y="6544539"/>
                <a:ext cx="2678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100" dirty="0">
                    <a:solidFill>
                      <a:schemeClr val="bg1"/>
                    </a:solidFill>
                  </a:rPr>
                  <a:t>http://www.github.com/keyrox/azurequest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58D5245-16FF-4651-BB50-974F5115EB1E}"/>
                  </a:ext>
                </a:extLst>
              </p:cNvPr>
              <p:cNvSpPr/>
              <p:nvPr/>
            </p:nvSpPr>
            <p:spPr>
              <a:xfrm>
                <a:off x="0" y="6406346"/>
                <a:ext cx="12192000" cy="45719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9BE48B0-FAB2-4742-81F9-E19B8EE0C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1" y="6443024"/>
              <a:ext cx="442702" cy="442702"/>
            </a:xfrm>
            <a:prstGeom prst="rect">
              <a:avLst/>
            </a:prstGeom>
          </p:spPr>
        </p:pic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EA59386-E106-4042-B4DA-E97384003BA2}"/>
              </a:ext>
            </a:extLst>
          </p:cNvPr>
          <p:cNvGrpSpPr/>
          <p:nvPr/>
        </p:nvGrpSpPr>
        <p:grpSpPr>
          <a:xfrm>
            <a:off x="4839282" y="228802"/>
            <a:ext cx="1355749" cy="1480641"/>
            <a:chOff x="3378944" y="268822"/>
            <a:chExt cx="1355749" cy="1480641"/>
          </a:xfrm>
        </p:grpSpPr>
        <p:sp>
          <p:nvSpPr>
            <p:cNvPr id="115" name="Freeform 66">
              <a:extLst>
                <a:ext uri="{FF2B5EF4-FFF2-40B4-BE49-F238E27FC236}">
                  <a16:creationId xmlns:a16="http://schemas.microsoft.com/office/drawing/2014/main" id="{0CD123B9-EA0C-4148-B132-C8C4ACFC15E1}"/>
                </a:ext>
              </a:extLst>
            </p:cNvPr>
            <p:cNvSpPr/>
            <p:nvPr/>
          </p:nvSpPr>
          <p:spPr>
            <a:xfrm rot="3235562">
              <a:off x="3316498" y="331268"/>
              <a:ext cx="1480641" cy="1355749"/>
            </a:xfrm>
            <a:custGeom>
              <a:avLst/>
              <a:gdLst>
                <a:gd name="connsiteX0" fmla="*/ 113289 w 1828751"/>
                <a:gd name="connsiteY0" fmla="*/ 422415 h 1689381"/>
                <a:gd name="connsiteX1" fmla="*/ 1266965 w 1828751"/>
                <a:gd name="connsiteY1" fmla="*/ 113289 h 1689381"/>
                <a:gd name="connsiteX2" fmla="*/ 1682983 w 1828751"/>
                <a:gd name="connsiteY2" fmla="*/ 949086 h 1689381"/>
                <a:gd name="connsiteX3" fmla="*/ 1656191 w 1828751"/>
                <a:gd name="connsiteY3" fmla="*/ 1067447 h 1689381"/>
                <a:gd name="connsiteX4" fmla="*/ 1828751 w 1828751"/>
                <a:gd name="connsiteY4" fmla="*/ 1364964 h 1689381"/>
                <a:gd name="connsiteX5" fmla="*/ 1508810 w 1828751"/>
                <a:gd name="connsiteY5" fmla="*/ 1364964 h 1689381"/>
                <a:gd name="connsiteX6" fmla="*/ 1476130 w 1828751"/>
                <a:gd name="connsiteY6" fmla="*/ 1405789 h 1689381"/>
                <a:gd name="connsiteX7" fmla="*/ 422415 w 1828751"/>
                <a:gd name="connsiteY7" fmla="*/ 1576092 h 1689381"/>
                <a:gd name="connsiteX8" fmla="*/ 113289 w 1828751"/>
                <a:gd name="connsiteY8" fmla="*/ 422415 h 168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8751" h="1689381">
                  <a:moveTo>
                    <a:pt x="113289" y="422415"/>
                  </a:moveTo>
                  <a:cubicBezTo>
                    <a:pt x="346505" y="18473"/>
                    <a:pt x="863023" y="-119927"/>
                    <a:pt x="1266965" y="113289"/>
                  </a:cubicBezTo>
                  <a:cubicBezTo>
                    <a:pt x="1569922" y="288201"/>
                    <a:pt x="1723511" y="622471"/>
                    <a:pt x="1682983" y="949086"/>
                  </a:cubicBezTo>
                  <a:lnTo>
                    <a:pt x="1656191" y="1067447"/>
                  </a:lnTo>
                  <a:lnTo>
                    <a:pt x="1828751" y="1364964"/>
                  </a:lnTo>
                  <a:lnTo>
                    <a:pt x="1508810" y="1364964"/>
                  </a:lnTo>
                  <a:lnTo>
                    <a:pt x="1476130" y="1405789"/>
                  </a:lnTo>
                  <a:cubicBezTo>
                    <a:pt x="1215505" y="1699701"/>
                    <a:pt x="775865" y="1780156"/>
                    <a:pt x="422415" y="1576092"/>
                  </a:cubicBezTo>
                  <a:cubicBezTo>
                    <a:pt x="18473" y="1342876"/>
                    <a:pt x="-119927" y="826357"/>
                    <a:pt x="113289" y="422415"/>
                  </a:cubicBezTo>
                  <a:close/>
                </a:path>
              </a:pathLst>
            </a:custGeom>
            <a:solidFill>
              <a:srgbClr val="7B7F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F42241F-7FC3-4CD3-A79A-3FB3794F2DAC}"/>
                </a:ext>
              </a:extLst>
            </p:cNvPr>
            <p:cNvGrpSpPr/>
            <p:nvPr/>
          </p:nvGrpSpPr>
          <p:grpSpPr>
            <a:xfrm>
              <a:off x="3492474" y="428171"/>
              <a:ext cx="1064332" cy="1064333"/>
              <a:chOff x="1562101" y="209332"/>
              <a:chExt cx="4851400" cy="4851400"/>
            </a:xfrm>
            <a:effectLst/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F807A91-1F10-4A8C-92CA-A0B35B50C8E2}"/>
                  </a:ext>
                </a:extLst>
              </p:cNvPr>
              <p:cNvSpPr/>
              <p:nvPr/>
            </p:nvSpPr>
            <p:spPr>
              <a:xfrm>
                <a:off x="1562101" y="209332"/>
                <a:ext cx="4851400" cy="48514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FDFEFF"/>
                  </a:gs>
                  <a:gs pos="69000">
                    <a:srgbClr val="DDDDDE"/>
                  </a:gs>
                  <a:gs pos="86000">
                    <a:schemeClr val="bg1">
                      <a:lumMod val="6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599B91D-4488-4A18-B209-CCFF2A9CE03C}"/>
                  </a:ext>
                </a:extLst>
              </p:cNvPr>
              <p:cNvSpPr/>
              <p:nvPr/>
            </p:nvSpPr>
            <p:spPr>
              <a:xfrm>
                <a:off x="1651767" y="322824"/>
                <a:ext cx="4663440" cy="4663440"/>
              </a:xfrm>
              <a:prstGeom prst="ellipse">
                <a:avLst/>
              </a:prstGeom>
              <a:gradFill flip="none" rotWithShape="1">
                <a:gsLst>
                  <a:gs pos="0">
                    <a:srgbClr val="EDF1F2"/>
                  </a:gs>
                  <a:gs pos="50000">
                    <a:srgbClr val="EFF3F4"/>
                  </a:gs>
                  <a:gs pos="100000">
                    <a:srgbClr val="F2F6F7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8A3A509A-9901-4D2E-8ECA-97920750D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572" y="561584"/>
              <a:ext cx="550749" cy="550749"/>
            </a:xfrm>
            <a:prstGeom prst="rect">
              <a:avLst/>
            </a:prstGeom>
          </p:spPr>
        </p:pic>
        <p:sp>
          <p:nvSpPr>
            <p:cNvPr id="141" name="TextBox 30">
              <a:extLst>
                <a:ext uri="{FF2B5EF4-FFF2-40B4-BE49-F238E27FC236}">
                  <a16:creationId xmlns:a16="http://schemas.microsoft.com/office/drawing/2014/main" id="{EE6D5FF9-6582-4278-A6EA-3DAF0B0CBD5B}"/>
                </a:ext>
              </a:extLst>
            </p:cNvPr>
            <p:cNvSpPr txBox="1"/>
            <p:nvPr/>
          </p:nvSpPr>
          <p:spPr>
            <a:xfrm>
              <a:off x="3464232" y="1001739"/>
              <a:ext cx="1101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r>
                <a:rPr lang="en-US" sz="1200" b="1" dirty="0">
                  <a:solidFill>
                    <a:prstClr val="black">
                      <a:alpha val="42000"/>
                    </a:prstClr>
                  </a:solidFill>
                  <a:latin typeface="Calibri" panose="020F0502020204030204"/>
                </a:rPr>
                <a:t>Scalable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D597CEF-B1A4-41EB-AA09-715ADD611798}"/>
              </a:ext>
            </a:extLst>
          </p:cNvPr>
          <p:cNvGrpSpPr/>
          <p:nvPr/>
        </p:nvGrpSpPr>
        <p:grpSpPr>
          <a:xfrm>
            <a:off x="2853191" y="1003458"/>
            <a:ext cx="1602645" cy="1480507"/>
            <a:chOff x="1584820" y="1077967"/>
            <a:chExt cx="1602645" cy="1480507"/>
          </a:xfrm>
        </p:grpSpPr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E88E2255-5A88-4F2D-A8F2-C02194DE1C71}"/>
                </a:ext>
              </a:extLst>
            </p:cNvPr>
            <p:cNvSpPr/>
            <p:nvPr/>
          </p:nvSpPr>
          <p:spPr>
            <a:xfrm rot="650163">
              <a:off x="1584820" y="1077967"/>
              <a:ext cx="1602645" cy="1480507"/>
            </a:xfrm>
            <a:custGeom>
              <a:avLst/>
              <a:gdLst>
                <a:gd name="connsiteX0" fmla="*/ 113289 w 1828751"/>
                <a:gd name="connsiteY0" fmla="*/ 422415 h 1689381"/>
                <a:gd name="connsiteX1" fmla="*/ 1266965 w 1828751"/>
                <a:gd name="connsiteY1" fmla="*/ 113289 h 1689381"/>
                <a:gd name="connsiteX2" fmla="*/ 1682983 w 1828751"/>
                <a:gd name="connsiteY2" fmla="*/ 949086 h 1689381"/>
                <a:gd name="connsiteX3" fmla="*/ 1656191 w 1828751"/>
                <a:gd name="connsiteY3" fmla="*/ 1067447 h 1689381"/>
                <a:gd name="connsiteX4" fmla="*/ 1828751 w 1828751"/>
                <a:gd name="connsiteY4" fmla="*/ 1364964 h 1689381"/>
                <a:gd name="connsiteX5" fmla="*/ 1508810 w 1828751"/>
                <a:gd name="connsiteY5" fmla="*/ 1364964 h 1689381"/>
                <a:gd name="connsiteX6" fmla="*/ 1476130 w 1828751"/>
                <a:gd name="connsiteY6" fmla="*/ 1405789 h 1689381"/>
                <a:gd name="connsiteX7" fmla="*/ 422415 w 1828751"/>
                <a:gd name="connsiteY7" fmla="*/ 1576092 h 1689381"/>
                <a:gd name="connsiteX8" fmla="*/ 113289 w 1828751"/>
                <a:gd name="connsiteY8" fmla="*/ 422415 h 168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8751" h="1689381">
                  <a:moveTo>
                    <a:pt x="113289" y="422415"/>
                  </a:moveTo>
                  <a:cubicBezTo>
                    <a:pt x="346505" y="18473"/>
                    <a:pt x="863023" y="-119927"/>
                    <a:pt x="1266965" y="113289"/>
                  </a:cubicBezTo>
                  <a:cubicBezTo>
                    <a:pt x="1569922" y="288201"/>
                    <a:pt x="1723511" y="622471"/>
                    <a:pt x="1682983" y="949086"/>
                  </a:cubicBezTo>
                  <a:lnTo>
                    <a:pt x="1656191" y="1067447"/>
                  </a:lnTo>
                  <a:lnTo>
                    <a:pt x="1828751" y="1364964"/>
                  </a:lnTo>
                  <a:lnTo>
                    <a:pt x="1508810" y="1364964"/>
                  </a:lnTo>
                  <a:lnTo>
                    <a:pt x="1476130" y="1405789"/>
                  </a:lnTo>
                  <a:cubicBezTo>
                    <a:pt x="1215505" y="1699701"/>
                    <a:pt x="775865" y="1780156"/>
                    <a:pt x="422415" y="1576092"/>
                  </a:cubicBezTo>
                  <a:cubicBezTo>
                    <a:pt x="18473" y="1342876"/>
                    <a:pt x="-119927" y="826357"/>
                    <a:pt x="113289" y="422415"/>
                  </a:cubicBezTo>
                  <a:close/>
                </a:path>
              </a:pathLst>
            </a:custGeom>
            <a:solidFill>
              <a:srgbClr val="6270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62CB8B5-3F08-428E-9E25-495E83690445}"/>
                </a:ext>
              </a:extLst>
            </p:cNvPr>
            <p:cNvGrpSpPr/>
            <p:nvPr/>
          </p:nvGrpSpPr>
          <p:grpSpPr>
            <a:xfrm>
              <a:off x="1792580" y="1257976"/>
              <a:ext cx="1064332" cy="1064333"/>
              <a:chOff x="1562101" y="209332"/>
              <a:chExt cx="4851400" cy="4851400"/>
            </a:xfrm>
            <a:effectLst/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9704A30F-DA6C-4379-A69D-79A56EC2B6CF}"/>
                  </a:ext>
                </a:extLst>
              </p:cNvPr>
              <p:cNvSpPr/>
              <p:nvPr/>
            </p:nvSpPr>
            <p:spPr>
              <a:xfrm>
                <a:off x="1562101" y="209332"/>
                <a:ext cx="4851400" cy="48514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FDFEFF"/>
                  </a:gs>
                  <a:gs pos="69000">
                    <a:srgbClr val="DDDDDE"/>
                  </a:gs>
                  <a:gs pos="86000">
                    <a:schemeClr val="bg1">
                      <a:lumMod val="6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2D50B6EB-4539-4148-885B-CEF67039F750}"/>
                  </a:ext>
                </a:extLst>
              </p:cNvPr>
              <p:cNvSpPr/>
              <p:nvPr/>
            </p:nvSpPr>
            <p:spPr>
              <a:xfrm>
                <a:off x="1651767" y="322824"/>
                <a:ext cx="4663440" cy="4663440"/>
              </a:xfrm>
              <a:prstGeom prst="ellipse">
                <a:avLst/>
              </a:prstGeom>
              <a:gradFill flip="none" rotWithShape="1">
                <a:gsLst>
                  <a:gs pos="0">
                    <a:srgbClr val="EDF1F2"/>
                  </a:gs>
                  <a:gs pos="50000">
                    <a:srgbClr val="EFF3F4"/>
                  </a:gs>
                  <a:gs pos="100000">
                    <a:srgbClr val="F2F6F7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7C6D7A51-B2B7-435F-887A-BEFA21BEE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202" y="1313926"/>
              <a:ext cx="524191" cy="524191"/>
            </a:xfrm>
            <a:prstGeom prst="rect">
              <a:avLst/>
            </a:prstGeom>
          </p:spPr>
        </p:pic>
        <p:sp>
          <p:nvSpPr>
            <p:cNvPr id="142" name="TextBox 30">
              <a:extLst>
                <a:ext uri="{FF2B5EF4-FFF2-40B4-BE49-F238E27FC236}">
                  <a16:creationId xmlns:a16="http://schemas.microsoft.com/office/drawing/2014/main" id="{56711B25-C33E-4ECF-8E68-E77B625814E2}"/>
                </a:ext>
              </a:extLst>
            </p:cNvPr>
            <p:cNvSpPr txBox="1"/>
            <p:nvPr/>
          </p:nvSpPr>
          <p:spPr>
            <a:xfrm>
              <a:off x="1727840" y="1679108"/>
              <a:ext cx="1201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r>
                <a:rPr lang="en-US" sz="1200" b="1" dirty="0">
                  <a:solidFill>
                    <a:prstClr val="black">
                      <a:alpha val="42000"/>
                    </a:prstClr>
                  </a:solidFill>
                  <a:latin typeface="Calibri" panose="020F0502020204030204"/>
                </a:rPr>
                <a:t>Geo </a:t>
              </a:r>
            </a:p>
            <a:p>
              <a:pPr algn="ctr" defTabSz="914400">
                <a:defRPr/>
              </a:pPr>
              <a:r>
                <a:rPr lang="en-US" sz="1200" b="1" dirty="0">
                  <a:solidFill>
                    <a:prstClr val="black">
                      <a:alpha val="42000"/>
                    </a:prstClr>
                  </a:solidFill>
                  <a:latin typeface="Calibri" panose="020F0502020204030204"/>
                </a:rPr>
                <a:t>Distributed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AAC4676-833A-47E6-8D41-87884B508651}"/>
              </a:ext>
            </a:extLst>
          </p:cNvPr>
          <p:cNvGrpSpPr/>
          <p:nvPr/>
        </p:nvGrpSpPr>
        <p:grpSpPr>
          <a:xfrm>
            <a:off x="2050060" y="2838436"/>
            <a:ext cx="1596057" cy="1403282"/>
            <a:chOff x="810207" y="2910059"/>
            <a:chExt cx="1596057" cy="1403282"/>
          </a:xfrm>
        </p:grpSpPr>
        <p:sp>
          <p:nvSpPr>
            <p:cNvPr id="123" name="Freeform 44">
              <a:extLst>
                <a:ext uri="{FF2B5EF4-FFF2-40B4-BE49-F238E27FC236}">
                  <a16:creationId xmlns:a16="http://schemas.microsoft.com/office/drawing/2014/main" id="{685AEA83-D233-40C3-ADFB-6EC07E2C5782}"/>
                </a:ext>
              </a:extLst>
            </p:cNvPr>
            <p:cNvSpPr/>
            <p:nvPr/>
          </p:nvSpPr>
          <p:spPr>
            <a:xfrm rot="20791172">
              <a:off x="810207" y="2910059"/>
              <a:ext cx="1596057" cy="1403282"/>
            </a:xfrm>
            <a:custGeom>
              <a:avLst/>
              <a:gdLst>
                <a:gd name="connsiteX0" fmla="*/ 113289 w 1828751"/>
                <a:gd name="connsiteY0" fmla="*/ 422415 h 1689381"/>
                <a:gd name="connsiteX1" fmla="*/ 1266965 w 1828751"/>
                <a:gd name="connsiteY1" fmla="*/ 113289 h 1689381"/>
                <a:gd name="connsiteX2" fmla="*/ 1682983 w 1828751"/>
                <a:gd name="connsiteY2" fmla="*/ 949086 h 1689381"/>
                <a:gd name="connsiteX3" fmla="*/ 1656191 w 1828751"/>
                <a:gd name="connsiteY3" fmla="*/ 1067447 h 1689381"/>
                <a:gd name="connsiteX4" fmla="*/ 1828751 w 1828751"/>
                <a:gd name="connsiteY4" fmla="*/ 1364964 h 1689381"/>
                <a:gd name="connsiteX5" fmla="*/ 1508810 w 1828751"/>
                <a:gd name="connsiteY5" fmla="*/ 1364964 h 1689381"/>
                <a:gd name="connsiteX6" fmla="*/ 1476130 w 1828751"/>
                <a:gd name="connsiteY6" fmla="*/ 1405789 h 1689381"/>
                <a:gd name="connsiteX7" fmla="*/ 422415 w 1828751"/>
                <a:gd name="connsiteY7" fmla="*/ 1576092 h 1689381"/>
                <a:gd name="connsiteX8" fmla="*/ 113289 w 1828751"/>
                <a:gd name="connsiteY8" fmla="*/ 422415 h 168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8751" h="1689381">
                  <a:moveTo>
                    <a:pt x="113289" y="422415"/>
                  </a:moveTo>
                  <a:cubicBezTo>
                    <a:pt x="346505" y="18473"/>
                    <a:pt x="863023" y="-119927"/>
                    <a:pt x="1266965" y="113289"/>
                  </a:cubicBezTo>
                  <a:cubicBezTo>
                    <a:pt x="1569922" y="288201"/>
                    <a:pt x="1723511" y="622471"/>
                    <a:pt x="1682983" y="949086"/>
                  </a:cubicBezTo>
                  <a:lnTo>
                    <a:pt x="1656191" y="1067447"/>
                  </a:lnTo>
                  <a:lnTo>
                    <a:pt x="1828751" y="1364964"/>
                  </a:lnTo>
                  <a:lnTo>
                    <a:pt x="1508810" y="1364964"/>
                  </a:lnTo>
                  <a:lnTo>
                    <a:pt x="1476130" y="1405789"/>
                  </a:lnTo>
                  <a:cubicBezTo>
                    <a:pt x="1215505" y="1699701"/>
                    <a:pt x="775865" y="1780156"/>
                    <a:pt x="422415" y="1576092"/>
                  </a:cubicBezTo>
                  <a:cubicBezTo>
                    <a:pt x="18473" y="1342876"/>
                    <a:pt x="-119927" y="826357"/>
                    <a:pt x="113289" y="422415"/>
                  </a:cubicBezTo>
                  <a:close/>
                </a:path>
              </a:pathLst>
            </a:custGeom>
            <a:solidFill>
              <a:srgbClr val="01AF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3C92FA2D-225A-4C21-8049-73E4180F785D}"/>
                </a:ext>
              </a:extLst>
            </p:cNvPr>
            <p:cNvGrpSpPr/>
            <p:nvPr/>
          </p:nvGrpSpPr>
          <p:grpSpPr>
            <a:xfrm>
              <a:off x="1012141" y="3087585"/>
              <a:ext cx="1069229" cy="1064333"/>
              <a:chOff x="1012141" y="3087585"/>
              <a:chExt cx="1069229" cy="1064333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4491DF4-09B9-4F01-8D2F-E29741E0BA9B}"/>
                  </a:ext>
                </a:extLst>
              </p:cNvPr>
              <p:cNvGrpSpPr/>
              <p:nvPr/>
            </p:nvGrpSpPr>
            <p:grpSpPr>
              <a:xfrm rot="2299159">
                <a:off x="1017038" y="3087585"/>
                <a:ext cx="1064332" cy="1064333"/>
                <a:chOff x="1562101" y="209332"/>
                <a:chExt cx="4851400" cy="4851400"/>
              </a:xfrm>
              <a:effectLst/>
            </p:grpSpPr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8B769006-B54A-4069-8E87-1B50EDD64D62}"/>
                    </a:ext>
                  </a:extLst>
                </p:cNvPr>
                <p:cNvSpPr/>
                <p:nvPr/>
              </p:nvSpPr>
              <p:spPr>
                <a:xfrm>
                  <a:off x="1562101" y="209332"/>
                  <a:ext cx="4851400" cy="4851400"/>
                </a:xfrm>
                <a:prstGeom prst="ellipse">
                  <a:avLst/>
                </a:prstGeom>
                <a:gradFill flip="none" rotWithShape="1">
                  <a:gsLst>
                    <a:gs pos="33000">
                      <a:srgbClr val="FDFEFF"/>
                    </a:gs>
                    <a:gs pos="69000">
                      <a:srgbClr val="DDDDDE"/>
                    </a:gs>
                    <a:gs pos="86000">
                      <a:schemeClr val="bg1">
                        <a:lumMod val="6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4864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9728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4592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19456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74320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29184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84048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38912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4400">
                    <a:defRPr/>
                  </a:pPr>
                  <a:endParaRPr lang="en-US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69DEAE59-1CAD-487D-9407-A785D96F3886}"/>
                    </a:ext>
                  </a:extLst>
                </p:cNvPr>
                <p:cNvSpPr/>
                <p:nvPr/>
              </p:nvSpPr>
              <p:spPr>
                <a:xfrm>
                  <a:off x="1651767" y="322824"/>
                  <a:ext cx="4663440" cy="466344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DF1F2"/>
                    </a:gs>
                    <a:gs pos="50000">
                      <a:srgbClr val="EFF3F4"/>
                    </a:gs>
                    <a:gs pos="100000">
                      <a:srgbClr val="F2F6F7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4864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09728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4592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19456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74320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29184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84048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389120" algn="l" defTabSz="1097280" rtl="0" eaLnBrk="1" latinLnBrk="0" hangingPunct="1">
                    <a:defRPr sz="216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4400">
                    <a:defRPr/>
                  </a:pPr>
                  <a:endParaRPr lang="en-US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8803AD2A-EE34-45B2-B770-DBFF7FDD1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7290" y="3268316"/>
                <a:ext cx="421333" cy="421333"/>
              </a:xfrm>
              <a:prstGeom prst="rect">
                <a:avLst/>
              </a:prstGeom>
            </p:spPr>
          </p:pic>
          <p:sp>
            <p:nvSpPr>
              <p:cNvPr id="143" name="TextBox 30">
                <a:extLst>
                  <a:ext uri="{FF2B5EF4-FFF2-40B4-BE49-F238E27FC236}">
                    <a16:creationId xmlns:a16="http://schemas.microsoft.com/office/drawing/2014/main" id="{D1728DB8-9FF5-4D00-A7B6-785F087F147C}"/>
                  </a:ext>
                </a:extLst>
              </p:cNvPr>
              <p:cNvSpPr txBox="1"/>
              <p:nvPr/>
            </p:nvSpPr>
            <p:spPr>
              <a:xfrm>
                <a:off x="1012141" y="3656427"/>
                <a:ext cx="10469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r>
                  <a:rPr lang="en-US" sz="1200" b="1" dirty="0">
                    <a:solidFill>
                      <a:prstClr val="black">
                        <a:alpha val="42000"/>
                      </a:prstClr>
                    </a:solidFill>
                    <a:latin typeface="Calibri" panose="020F0502020204030204"/>
                  </a:rPr>
                  <a:t>Resilient</a:t>
                </a:r>
              </a:p>
            </p:txBody>
          </p: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AA4336C-F075-4350-97C3-77693828457B}"/>
              </a:ext>
            </a:extLst>
          </p:cNvPr>
          <p:cNvGrpSpPr/>
          <p:nvPr/>
        </p:nvGrpSpPr>
        <p:grpSpPr>
          <a:xfrm>
            <a:off x="2705972" y="4608101"/>
            <a:ext cx="1481099" cy="1603286"/>
            <a:chOff x="1291024" y="4560846"/>
            <a:chExt cx="1481099" cy="1603286"/>
          </a:xfrm>
        </p:grpSpPr>
        <p:sp>
          <p:nvSpPr>
            <p:cNvPr id="127" name="Freeform 33">
              <a:extLst>
                <a:ext uri="{FF2B5EF4-FFF2-40B4-BE49-F238E27FC236}">
                  <a16:creationId xmlns:a16="http://schemas.microsoft.com/office/drawing/2014/main" id="{6D3A0738-9F1B-4775-A566-77635625B5B9}"/>
                </a:ext>
              </a:extLst>
            </p:cNvPr>
            <p:cNvSpPr/>
            <p:nvPr/>
          </p:nvSpPr>
          <p:spPr>
            <a:xfrm rot="17818707">
              <a:off x="1229931" y="4621939"/>
              <a:ext cx="1603286" cy="1481099"/>
            </a:xfrm>
            <a:custGeom>
              <a:avLst/>
              <a:gdLst>
                <a:gd name="connsiteX0" fmla="*/ 113289 w 1828751"/>
                <a:gd name="connsiteY0" fmla="*/ 422415 h 1689381"/>
                <a:gd name="connsiteX1" fmla="*/ 1266965 w 1828751"/>
                <a:gd name="connsiteY1" fmla="*/ 113289 h 1689381"/>
                <a:gd name="connsiteX2" fmla="*/ 1682983 w 1828751"/>
                <a:gd name="connsiteY2" fmla="*/ 949086 h 1689381"/>
                <a:gd name="connsiteX3" fmla="*/ 1656191 w 1828751"/>
                <a:gd name="connsiteY3" fmla="*/ 1067447 h 1689381"/>
                <a:gd name="connsiteX4" fmla="*/ 1828751 w 1828751"/>
                <a:gd name="connsiteY4" fmla="*/ 1364964 h 1689381"/>
                <a:gd name="connsiteX5" fmla="*/ 1508810 w 1828751"/>
                <a:gd name="connsiteY5" fmla="*/ 1364964 h 1689381"/>
                <a:gd name="connsiteX6" fmla="*/ 1476130 w 1828751"/>
                <a:gd name="connsiteY6" fmla="*/ 1405789 h 1689381"/>
                <a:gd name="connsiteX7" fmla="*/ 422415 w 1828751"/>
                <a:gd name="connsiteY7" fmla="*/ 1576092 h 1689381"/>
                <a:gd name="connsiteX8" fmla="*/ 113289 w 1828751"/>
                <a:gd name="connsiteY8" fmla="*/ 422415 h 168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8751" h="1689381">
                  <a:moveTo>
                    <a:pt x="113289" y="422415"/>
                  </a:moveTo>
                  <a:cubicBezTo>
                    <a:pt x="346505" y="18473"/>
                    <a:pt x="863023" y="-119927"/>
                    <a:pt x="1266965" y="113289"/>
                  </a:cubicBezTo>
                  <a:cubicBezTo>
                    <a:pt x="1569922" y="288201"/>
                    <a:pt x="1723511" y="622471"/>
                    <a:pt x="1682983" y="949086"/>
                  </a:cubicBezTo>
                  <a:lnTo>
                    <a:pt x="1656191" y="1067447"/>
                  </a:lnTo>
                  <a:lnTo>
                    <a:pt x="1828751" y="1364964"/>
                  </a:lnTo>
                  <a:lnTo>
                    <a:pt x="1508810" y="1364964"/>
                  </a:lnTo>
                  <a:lnTo>
                    <a:pt x="1476130" y="1405789"/>
                  </a:lnTo>
                  <a:cubicBezTo>
                    <a:pt x="1215505" y="1699701"/>
                    <a:pt x="775865" y="1780156"/>
                    <a:pt x="422415" y="1576092"/>
                  </a:cubicBezTo>
                  <a:cubicBezTo>
                    <a:pt x="18473" y="1342876"/>
                    <a:pt x="-119927" y="826357"/>
                    <a:pt x="113289" y="422415"/>
                  </a:cubicBezTo>
                  <a:close/>
                </a:path>
              </a:pathLst>
            </a:custGeom>
            <a:solidFill>
              <a:srgbClr val="2835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082B5D8-5060-4D0E-9F85-FD2D9CADD676}"/>
                </a:ext>
              </a:extLst>
            </p:cNvPr>
            <p:cNvGrpSpPr/>
            <p:nvPr/>
          </p:nvGrpSpPr>
          <p:grpSpPr>
            <a:xfrm>
              <a:off x="1501571" y="4880527"/>
              <a:ext cx="1064332" cy="1064333"/>
              <a:chOff x="1562101" y="209332"/>
              <a:chExt cx="4851400" cy="4851400"/>
            </a:xfrm>
            <a:effectLst/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714A3118-AAC8-41C7-AE01-AEF0C3E79AE1}"/>
                  </a:ext>
                </a:extLst>
              </p:cNvPr>
              <p:cNvSpPr/>
              <p:nvPr/>
            </p:nvSpPr>
            <p:spPr>
              <a:xfrm>
                <a:off x="1562101" y="209332"/>
                <a:ext cx="4851400" cy="48514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FDFEFF"/>
                  </a:gs>
                  <a:gs pos="69000">
                    <a:srgbClr val="DDDDDE"/>
                  </a:gs>
                  <a:gs pos="86000">
                    <a:schemeClr val="bg1">
                      <a:lumMod val="6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BD65F29B-4CF1-462D-A3E3-75BD3439D748}"/>
                  </a:ext>
                </a:extLst>
              </p:cNvPr>
              <p:cNvSpPr/>
              <p:nvPr/>
            </p:nvSpPr>
            <p:spPr>
              <a:xfrm>
                <a:off x="1651767" y="322824"/>
                <a:ext cx="4663440" cy="4663440"/>
              </a:xfrm>
              <a:prstGeom prst="ellipse">
                <a:avLst/>
              </a:prstGeom>
              <a:gradFill flip="none" rotWithShape="1">
                <a:gsLst>
                  <a:gs pos="0">
                    <a:srgbClr val="EDF1F2"/>
                  </a:gs>
                  <a:gs pos="50000">
                    <a:srgbClr val="EFF3F4"/>
                  </a:gs>
                  <a:gs pos="100000">
                    <a:srgbClr val="F2F6F7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6A2670FB-9143-46BC-95EA-6C66E320E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1832" y="5057054"/>
              <a:ext cx="431482" cy="431482"/>
            </a:xfrm>
            <a:prstGeom prst="rect">
              <a:avLst/>
            </a:prstGeom>
          </p:spPr>
        </p:pic>
        <p:sp>
          <p:nvSpPr>
            <p:cNvPr id="144" name="TextBox 30">
              <a:extLst>
                <a:ext uri="{FF2B5EF4-FFF2-40B4-BE49-F238E27FC236}">
                  <a16:creationId xmlns:a16="http://schemas.microsoft.com/office/drawing/2014/main" id="{0CA8E5D6-B344-4B40-A1A7-40584C8FF8A4}"/>
                </a:ext>
              </a:extLst>
            </p:cNvPr>
            <p:cNvSpPr txBox="1"/>
            <p:nvPr/>
          </p:nvSpPr>
          <p:spPr>
            <a:xfrm>
              <a:off x="1379140" y="5464404"/>
              <a:ext cx="12877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r>
                <a:rPr lang="en-US" sz="1200" b="1" dirty="0">
                  <a:solidFill>
                    <a:prstClr val="black">
                      <a:alpha val="42000"/>
                    </a:prstClr>
                  </a:solidFill>
                  <a:latin typeface="Calibri" panose="020F0502020204030204"/>
                </a:rPr>
                <a:t>Monitorable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B404677-3B18-48BE-A993-8668FA8D1BB8}"/>
              </a:ext>
            </a:extLst>
          </p:cNvPr>
          <p:cNvGrpSpPr/>
          <p:nvPr/>
        </p:nvGrpSpPr>
        <p:grpSpPr>
          <a:xfrm>
            <a:off x="6943118" y="4349620"/>
            <a:ext cx="2663413" cy="2225454"/>
            <a:chOff x="6018757" y="4339177"/>
            <a:chExt cx="2663413" cy="222545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8155E01-992B-48F1-9784-BEBE2E0ED3DE}"/>
                </a:ext>
              </a:extLst>
            </p:cNvPr>
            <p:cNvGrpSpPr/>
            <p:nvPr/>
          </p:nvGrpSpPr>
          <p:grpSpPr>
            <a:xfrm rot="2040736">
              <a:off x="6018757" y="4339177"/>
              <a:ext cx="1267578" cy="1116265"/>
              <a:chOff x="10851451" y="3630567"/>
              <a:chExt cx="2396279" cy="1951702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BA63F53-38EE-4979-9ED0-424CB7DE9A22}"/>
                  </a:ext>
                </a:extLst>
              </p:cNvPr>
              <p:cNvSpPr/>
              <p:nvPr/>
            </p:nvSpPr>
            <p:spPr>
              <a:xfrm>
                <a:off x="10851451" y="4584670"/>
                <a:ext cx="2396279" cy="997599"/>
              </a:xfrm>
              <a:custGeom>
                <a:avLst/>
                <a:gdLst>
                  <a:gd name="connsiteX0" fmla="*/ 0 w 2396279"/>
                  <a:gd name="connsiteY0" fmla="*/ 0 h 997599"/>
                  <a:gd name="connsiteX1" fmla="*/ 2396279 w 2396279"/>
                  <a:gd name="connsiteY1" fmla="*/ 0 h 997599"/>
                  <a:gd name="connsiteX2" fmla="*/ 2396279 w 2396279"/>
                  <a:gd name="connsiteY2" fmla="*/ 997599 h 997599"/>
                  <a:gd name="connsiteX3" fmla="*/ 2335645 w 2396279"/>
                  <a:gd name="connsiteY3" fmla="*/ 924583 h 997599"/>
                  <a:gd name="connsiteX4" fmla="*/ 1198139 w 2396279"/>
                  <a:gd name="connsiteY4" fmla="*/ 383529 h 997599"/>
                  <a:gd name="connsiteX5" fmla="*/ 60633 w 2396279"/>
                  <a:gd name="connsiteY5" fmla="*/ 924583 h 997599"/>
                  <a:gd name="connsiteX6" fmla="*/ 0 w 2396279"/>
                  <a:gd name="connsiteY6" fmla="*/ 997598 h 997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6279" h="997599">
                    <a:moveTo>
                      <a:pt x="0" y="0"/>
                    </a:moveTo>
                    <a:lnTo>
                      <a:pt x="2396279" y="0"/>
                    </a:lnTo>
                    <a:lnTo>
                      <a:pt x="2396279" y="997599"/>
                    </a:lnTo>
                    <a:lnTo>
                      <a:pt x="2335645" y="924583"/>
                    </a:lnTo>
                    <a:cubicBezTo>
                      <a:pt x="2026526" y="586575"/>
                      <a:pt x="1630229" y="383529"/>
                      <a:pt x="1198139" y="383529"/>
                    </a:cubicBezTo>
                    <a:cubicBezTo>
                      <a:pt x="766049" y="383529"/>
                      <a:pt x="369752" y="586575"/>
                      <a:pt x="60633" y="924583"/>
                    </a:cubicBezTo>
                    <a:lnTo>
                      <a:pt x="0" y="99759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9345A"/>
                  </a:gs>
                  <a:gs pos="50000">
                    <a:srgbClr val="E7324E"/>
                  </a:gs>
                  <a:gs pos="100000">
                    <a:srgbClr val="96232B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652" tIns="34326" rIns="68652" bIns="3432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6532">
                  <a:defRPr/>
                </a:pPr>
                <a:endParaRPr lang="en-US" sz="135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C83F24A-2787-40DF-88F1-B0E73572B59D}"/>
                  </a:ext>
                </a:extLst>
              </p:cNvPr>
              <p:cNvSpPr/>
              <p:nvPr/>
            </p:nvSpPr>
            <p:spPr>
              <a:xfrm flipV="1">
                <a:off x="10851451" y="3630567"/>
                <a:ext cx="2396279" cy="997599"/>
              </a:xfrm>
              <a:custGeom>
                <a:avLst/>
                <a:gdLst>
                  <a:gd name="connsiteX0" fmla="*/ 0 w 2396279"/>
                  <a:gd name="connsiteY0" fmla="*/ 0 h 997599"/>
                  <a:gd name="connsiteX1" fmla="*/ 2396279 w 2396279"/>
                  <a:gd name="connsiteY1" fmla="*/ 0 h 997599"/>
                  <a:gd name="connsiteX2" fmla="*/ 2396279 w 2396279"/>
                  <a:gd name="connsiteY2" fmla="*/ 997599 h 997599"/>
                  <a:gd name="connsiteX3" fmla="*/ 2335645 w 2396279"/>
                  <a:gd name="connsiteY3" fmla="*/ 924583 h 997599"/>
                  <a:gd name="connsiteX4" fmla="*/ 1198139 w 2396279"/>
                  <a:gd name="connsiteY4" fmla="*/ 383529 h 997599"/>
                  <a:gd name="connsiteX5" fmla="*/ 60633 w 2396279"/>
                  <a:gd name="connsiteY5" fmla="*/ 924583 h 997599"/>
                  <a:gd name="connsiteX6" fmla="*/ 0 w 2396279"/>
                  <a:gd name="connsiteY6" fmla="*/ 997598 h 997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6279" h="997599">
                    <a:moveTo>
                      <a:pt x="0" y="0"/>
                    </a:moveTo>
                    <a:lnTo>
                      <a:pt x="2396279" y="0"/>
                    </a:lnTo>
                    <a:lnTo>
                      <a:pt x="2396279" y="997599"/>
                    </a:lnTo>
                    <a:lnTo>
                      <a:pt x="2335645" y="924583"/>
                    </a:lnTo>
                    <a:cubicBezTo>
                      <a:pt x="2026526" y="586575"/>
                      <a:pt x="1630229" y="383529"/>
                      <a:pt x="1198139" y="383529"/>
                    </a:cubicBezTo>
                    <a:cubicBezTo>
                      <a:pt x="766049" y="383529"/>
                      <a:pt x="369752" y="586575"/>
                      <a:pt x="60633" y="924583"/>
                    </a:cubicBezTo>
                    <a:lnTo>
                      <a:pt x="0" y="99759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71641"/>
                  </a:gs>
                  <a:gs pos="50000">
                    <a:srgbClr val="A31F37"/>
                  </a:gs>
                  <a:gs pos="100000">
                    <a:srgbClr val="630E1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652" tIns="34326" rIns="68652" bIns="3432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6532">
                  <a:defRPr/>
                </a:pPr>
                <a:endParaRPr lang="en-US" sz="135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61181A1-909E-4314-B823-49DD2F724E71}"/>
                </a:ext>
              </a:extLst>
            </p:cNvPr>
            <p:cNvSpPr/>
            <p:nvPr/>
          </p:nvSpPr>
          <p:spPr>
            <a:xfrm rot="20966561">
              <a:off x="6866188" y="4748649"/>
              <a:ext cx="1815982" cy="1815982"/>
            </a:xfrm>
            <a:prstGeom prst="ellipse">
              <a:avLst/>
            </a:prstGeom>
            <a:gradFill>
              <a:gsLst>
                <a:gs pos="0">
                  <a:srgbClr val="F4F4F4"/>
                </a:gs>
                <a:gs pos="61000">
                  <a:srgbClr val="D5DDE0"/>
                </a:gs>
                <a:gs pos="83000">
                  <a:srgbClr val="CBD4D9"/>
                </a:gs>
                <a:gs pos="100000">
                  <a:srgbClr val="9DA6A9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317500" dist="241300" dir="4440000" sx="108000" sy="108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88A583D-827D-4499-8097-949D2B68900B}"/>
                </a:ext>
              </a:extLst>
            </p:cNvPr>
            <p:cNvSpPr/>
            <p:nvPr/>
          </p:nvSpPr>
          <p:spPr>
            <a:xfrm rot="20966561">
              <a:off x="6894279" y="4776740"/>
              <a:ext cx="1759800" cy="1759800"/>
            </a:xfrm>
            <a:prstGeom prst="ellipse">
              <a:avLst/>
            </a:prstGeom>
            <a:solidFill>
              <a:srgbClr val="F2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40AA8DE-8267-41EA-BC24-8DD44A930E15}"/>
                </a:ext>
              </a:extLst>
            </p:cNvPr>
            <p:cNvSpPr/>
            <p:nvPr/>
          </p:nvSpPr>
          <p:spPr>
            <a:xfrm rot="20966561">
              <a:off x="7106338" y="4997369"/>
              <a:ext cx="1315790" cy="1315790"/>
            </a:xfrm>
            <a:prstGeom prst="ellipse">
              <a:avLst/>
            </a:prstGeom>
            <a:gradFill flip="none" rotWithShape="1">
              <a:gsLst>
                <a:gs pos="79000">
                  <a:srgbClr val="FC3656"/>
                </a:gs>
                <a:gs pos="59000">
                  <a:srgbClr val="FD524B"/>
                </a:gs>
                <a:gs pos="13000">
                  <a:srgbClr val="FB503F"/>
                </a:gs>
                <a:gs pos="100000">
                  <a:srgbClr val="DE1466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C779C88-B268-48BD-9925-3FEDD711A592}"/>
                </a:ext>
              </a:extLst>
            </p:cNvPr>
            <p:cNvSpPr/>
            <p:nvPr/>
          </p:nvSpPr>
          <p:spPr>
            <a:xfrm rot="20966561">
              <a:off x="7123474" y="5023398"/>
              <a:ext cx="1275086" cy="1275086"/>
            </a:xfrm>
            <a:prstGeom prst="ellipse">
              <a:avLst/>
            </a:prstGeom>
            <a:gradFill>
              <a:gsLst>
                <a:gs pos="0">
                  <a:srgbClr val="D70E64"/>
                </a:gs>
                <a:gs pos="54000">
                  <a:srgbClr val="F6305D"/>
                </a:gs>
                <a:gs pos="77000">
                  <a:srgbClr val="FE4251"/>
                </a:gs>
                <a:gs pos="100000">
                  <a:srgbClr val="FF6044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6" name="TextBox 37">
              <a:extLst>
                <a:ext uri="{FF2B5EF4-FFF2-40B4-BE49-F238E27FC236}">
                  <a16:creationId xmlns:a16="http://schemas.microsoft.com/office/drawing/2014/main" id="{3F850ACA-E172-4811-ADC3-AD8264B01673}"/>
                </a:ext>
              </a:extLst>
            </p:cNvPr>
            <p:cNvSpPr txBox="1"/>
            <p:nvPr/>
          </p:nvSpPr>
          <p:spPr>
            <a:xfrm>
              <a:off x="7004411" y="5202588"/>
              <a:ext cx="15352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r>
                <a:rPr lang="en-US" sz="1800" b="1" dirty="0">
                  <a:solidFill>
                    <a:prstClr val="white">
                      <a:alpha val="58000"/>
                    </a:prstClr>
                  </a:solidFill>
                  <a:latin typeface="Calibri" panose="020F0502020204030204"/>
                </a:rPr>
                <a:t>Notify changes by Email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0EFBEC0-B453-4729-AE60-31688802A293}"/>
              </a:ext>
            </a:extLst>
          </p:cNvPr>
          <p:cNvGrpSpPr/>
          <p:nvPr/>
        </p:nvGrpSpPr>
        <p:grpSpPr>
          <a:xfrm>
            <a:off x="7240658" y="2211459"/>
            <a:ext cx="2937018" cy="1872156"/>
            <a:chOff x="6316297" y="2201016"/>
            <a:chExt cx="2937018" cy="187215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7B6B4A4-186D-47B6-AC99-219CBA369C04}"/>
                </a:ext>
              </a:extLst>
            </p:cNvPr>
            <p:cNvGrpSpPr/>
            <p:nvPr/>
          </p:nvGrpSpPr>
          <p:grpSpPr>
            <a:xfrm rot="20966561">
              <a:off x="6316297" y="2865798"/>
              <a:ext cx="1267578" cy="1116265"/>
              <a:chOff x="10851451" y="3630567"/>
              <a:chExt cx="2396279" cy="1951702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6E839F4-5634-4F50-BB5D-364F5B02412C}"/>
                  </a:ext>
                </a:extLst>
              </p:cNvPr>
              <p:cNvSpPr/>
              <p:nvPr/>
            </p:nvSpPr>
            <p:spPr>
              <a:xfrm>
                <a:off x="10851451" y="4584670"/>
                <a:ext cx="2396279" cy="997599"/>
              </a:xfrm>
              <a:custGeom>
                <a:avLst/>
                <a:gdLst>
                  <a:gd name="connsiteX0" fmla="*/ 0 w 2396279"/>
                  <a:gd name="connsiteY0" fmla="*/ 0 h 997599"/>
                  <a:gd name="connsiteX1" fmla="*/ 2396279 w 2396279"/>
                  <a:gd name="connsiteY1" fmla="*/ 0 h 997599"/>
                  <a:gd name="connsiteX2" fmla="*/ 2396279 w 2396279"/>
                  <a:gd name="connsiteY2" fmla="*/ 997599 h 997599"/>
                  <a:gd name="connsiteX3" fmla="*/ 2335645 w 2396279"/>
                  <a:gd name="connsiteY3" fmla="*/ 924583 h 997599"/>
                  <a:gd name="connsiteX4" fmla="*/ 1198139 w 2396279"/>
                  <a:gd name="connsiteY4" fmla="*/ 383529 h 997599"/>
                  <a:gd name="connsiteX5" fmla="*/ 60633 w 2396279"/>
                  <a:gd name="connsiteY5" fmla="*/ 924583 h 997599"/>
                  <a:gd name="connsiteX6" fmla="*/ 0 w 2396279"/>
                  <a:gd name="connsiteY6" fmla="*/ 997598 h 997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6279" h="997599">
                    <a:moveTo>
                      <a:pt x="0" y="0"/>
                    </a:moveTo>
                    <a:lnTo>
                      <a:pt x="2396279" y="0"/>
                    </a:lnTo>
                    <a:lnTo>
                      <a:pt x="2396279" y="997599"/>
                    </a:lnTo>
                    <a:lnTo>
                      <a:pt x="2335645" y="924583"/>
                    </a:lnTo>
                    <a:cubicBezTo>
                      <a:pt x="2026526" y="586575"/>
                      <a:pt x="1630229" y="383529"/>
                      <a:pt x="1198139" y="383529"/>
                    </a:cubicBezTo>
                    <a:cubicBezTo>
                      <a:pt x="766049" y="383529"/>
                      <a:pt x="369752" y="586575"/>
                      <a:pt x="60633" y="924583"/>
                    </a:cubicBezTo>
                    <a:lnTo>
                      <a:pt x="0" y="99759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CCE34"/>
                  </a:gs>
                  <a:gs pos="50000">
                    <a:srgbClr val="FBB029"/>
                  </a:gs>
                  <a:gs pos="100000">
                    <a:srgbClr val="B45E09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652" tIns="34326" rIns="68652" bIns="3432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6532">
                  <a:defRPr/>
                </a:pPr>
                <a:endParaRPr lang="en-US" sz="135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5ECA608-44E2-4DC4-B29F-3DA0249F9025}"/>
                  </a:ext>
                </a:extLst>
              </p:cNvPr>
              <p:cNvSpPr/>
              <p:nvPr/>
            </p:nvSpPr>
            <p:spPr>
              <a:xfrm flipV="1">
                <a:off x="10851451" y="3630567"/>
                <a:ext cx="2396279" cy="997599"/>
              </a:xfrm>
              <a:custGeom>
                <a:avLst/>
                <a:gdLst>
                  <a:gd name="connsiteX0" fmla="*/ 0 w 2396279"/>
                  <a:gd name="connsiteY0" fmla="*/ 0 h 997599"/>
                  <a:gd name="connsiteX1" fmla="*/ 2396279 w 2396279"/>
                  <a:gd name="connsiteY1" fmla="*/ 0 h 997599"/>
                  <a:gd name="connsiteX2" fmla="*/ 2396279 w 2396279"/>
                  <a:gd name="connsiteY2" fmla="*/ 997599 h 997599"/>
                  <a:gd name="connsiteX3" fmla="*/ 2335645 w 2396279"/>
                  <a:gd name="connsiteY3" fmla="*/ 924583 h 997599"/>
                  <a:gd name="connsiteX4" fmla="*/ 1198139 w 2396279"/>
                  <a:gd name="connsiteY4" fmla="*/ 383529 h 997599"/>
                  <a:gd name="connsiteX5" fmla="*/ 60633 w 2396279"/>
                  <a:gd name="connsiteY5" fmla="*/ 924583 h 997599"/>
                  <a:gd name="connsiteX6" fmla="*/ 0 w 2396279"/>
                  <a:gd name="connsiteY6" fmla="*/ 997598 h 997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6279" h="997599">
                    <a:moveTo>
                      <a:pt x="0" y="0"/>
                    </a:moveTo>
                    <a:lnTo>
                      <a:pt x="2396279" y="0"/>
                    </a:lnTo>
                    <a:lnTo>
                      <a:pt x="2396279" y="997599"/>
                    </a:lnTo>
                    <a:lnTo>
                      <a:pt x="2335645" y="924583"/>
                    </a:lnTo>
                    <a:cubicBezTo>
                      <a:pt x="2026526" y="586575"/>
                      <a:pt x="1630229" y="383529"/>
                      <a:pt x="1198139" y="383529"/>
                    </a:cubicBezTo>
                    <a:cubicBezTo>
                      <a:pt x="766049" y="383529"/>
                      <a:pt x="369752" y="586575"/>
                      <a:pt x="60633" y="924583"/>
                    </a:cubicBezTo>
                    <a:lnTo>
                      <a:pt x="0" y="997598"/>
                    </a:lnTo>
                    <a:close/>
                  </a:path>
                </a:pathLst>
              </a:custGeom>
              <a:gradFill flip="none" rotWithShape="1">
                <a:gsLst>
                  <a:gs pos="1000">
                    <a:srgbClr val="F3D137"/>
                  </a:gs>
                  <a:gs pos="52000">
                    <a:srgbClr val="FDC02C"/>
                  </a:gs>
                  <a:gs pos="100000">
                    <a:srgbClr val="AE6A0E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652" tIns="34326" rIns="68652" bIns="3432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6532">
                  <a:defRPr/>
                </a:pPr>
                <a:endParaRPr lang="en-US" sz="135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94E6F7F-36BE-469D-8CCA-630B4D96B5C7}"/>
                </a:ext>
              </a:extLst>
            </p:cNvPr>
            <p:cNvSpPr/>
            <p:nvPr/>
          </p:nvSpPr>
          <p:spPr>
            <a:xfrm rot="20966561">
              <a:off x="7381159" y="2201016"/>
              <a:ext cx="1872156" cy="1872156"/>
            </a:xfrm>
            <a:prstGeom prst="ellipse">
              <a:avLst/>
            </a:prstGeom>
            <a:gradFill>
              <a:gsLst>
                <a:gs pos="0">
                  <a:srgbClr val="F4F4F4"/>
                </a:gs>
                <a:gs pos="61000">
                  <a:srgbClr val="D5DDE0"/>
                </a:gs>
                <a:gs pos="83000">
                  <a:srgbClr val="CBD4D9"/>
                </a:gs>
                <a:gs pos="100000">
                  <a:srgbClr val="9DA6A9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317500" dist="241300" dir="4440000" sx="108000" sy="108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AAFADD5-D3FB-4D3A-9515-FA0942E417C7}"/>
                </a:ext>
              </a:extLst>
            </p:cNvPr>
            <p:cNvSpPr/>
            <p:nvPr/>
          </p:nvSpPr>
          <p:spPr>
            <a:xfrm rot="20966561">
              <a:off x="7410119" y="2229976"/>
              <a:ext cx="1814236" cy="1814236"/>
            </a:xfrm>
            <a:prstGeom prst="ellipse">
              <a:avLst/>
            </a:prstGeom>
            <a:solidFill>
              <a:srgbClr val="F2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E7AEF67-0F6E-405E-B455-D89189C9CDBE}"/>
                </a:ext>
              </a:extLst>
            </p:cNvPr>
            <p:cNvSpPr/>
            <p:nvPr/>
          </p:nvSpPr>
          <p:spPr>
            <a:xfrm rot="20966561">
              <a:off x="7629045" y="2457472"/>
              <a:ext cx="1356492" cy="1356492"/>
            </a:xfrm>
            <a:prstGeom prst="ellipse">
              <a:avLst/>
            </a:prstGeom>
            <a:gradFill flip="none" rotWithShape="1">
              <a:gsLst>
                <a:gs pos="78000">
                  <a:srgbClr val="FBA421"/>
                </a:gs>
                <a:gs pos="58011">
                  <a:srgbClr val="FBC233"/>
                </a:gs>
                <a:gs pos="15000">
                  <a:srgbClr val="FADA3E"/>
                </a:gs>
                <a:gs pos="100000">
                  <a:srgbClr val="F68D10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89D8A4B-5AFF-483C-B24F-4226F0D873AA}"/>
                </a:ext>
              </a:extLst>
            </p:cNvPr>
            <p:cNvSpPr/>
            <p:nvPr/>
          </p:nvSpPr>
          <p:spPr>
            <a:xfrm rot="20966561">
              <a:off x="7656045" y="2479401"/>
              <a:ext cx="1314528" cy="1314528"/>
            </a:xfrm>
            <a:prstGeom prst="ellipse">
              <a:avLst/>
            </a:prstGeom>
            <a:gradFill>
              <a:gsLst>
                <a:gs pos="0">
                  <a:srgbClr val="F88E10"/>
                </a:gs>
                <a:gs pos="61000">
                  <a:srgbClr val="FAA723"/>
                </a:gs>
                <a:gs pos="83000">
                  <a:srgbClr val="FCC535"/>
                </a:gs>
                <a:gs pos="100000">
                  <a:srgbClr val="FDC938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4" name="TextBox 37">
              <a:extLst>
                <a:ext uri="{FF2B5EF4-FFF2-40B4-BE49-F238E27FC236}">
                  <a16:creationId xmlns:a16="http://schemas.microsoft.com/office/drawing/2014/main" id="{CDCDC9C5-4CE7-47CF-BD01-4FE11FD16384}"/>
                </a:ext>
              </a:extLst>
            </p:cNvPr>
            <p:cNvSpPr txBox="1"/>
            <p:nvPr/>
          </p:nvSpPr>
          <p:spPr>
            <a:xfrm>
              <a:off x="7572307" y="2664544"/>
              <a:ext cx="15352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r>
                <a:rPr lang="en-US" sz="1800" b="1" dirty="0">
                  <a:solidFill>
                    <a:prstClr val="white">
                      <a:alpha val="58000"/>
                    </a:prstClr>
                  </a:solidFill>
                  <a:latin typeface="Calibri" panose="020F0502020204030204"/>
                </a:rPr>
                <a:t>Manage</a:t>
              </a:r>
            </a:p>
            <a:p>
              <a:pPr algn="ctr" defTabSz="914400">
                <a:defRPr/>
              </a:pPr>
              <a:r>
                <a:rPr lang="en-US" sz="1800" b="1" dirty="0">
                  <a:solidFill>
                    <a:prstClr val="white">
                      <a:alpha val="58000"/>
                    </a:prstClr>
                  </a:solidFill>
                  <a:latin typeface="Calibri" panose="020F0502020204030204"/>
                </a:rPr>
                <a:t>Task Records</a:t>
              </a:r>
            </a:p>
            <a:p>
              <a:pPr algn="ctr" defTabSz="914400">
                <a:defRPr/>
              </a:pPr>
              <a:r>
                <a:rPr lang="en-US" sz="1800" b="1" dirty="0">
                  <a:solidFill>
                    <a:prstClr val="white">
                      <a:alpha val="58000"/>
                    </a:prstClr>
                  </a:solidFill>
                  <a:latin typeface="Calibri" panose="020F0502020204030204"/>
                </a:rPr>
                <a:t>(CRUD)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0DD5A6E-5271-4EB8-A511-63056A85C863}"/>
              </a:ext>
            </a:extLst>
          </p:cNvPr>
          <p:cNvGrpSpPr/>
          <p:nvPr/>
        </p:nvGrpSpPr>
        <p:grpSpPr>
          <a:xfrm>
            <a:off x="6521183" y="190427"/>
            <a:ext cx="2237958" cy="2680679"/>
            <a:chOff x="5596822" y="179984"/>
            <a:chExt cx="2237958" cy="268067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E7612D7-6200-4C55-BE9D-5F528C62A3C7}"/>
                </a:ext>
              </a:extLst>
            </p:cNvPr>
            <p:cNvGrpSpPr/>
            <p:nvPr/>
          </p:nvGrpSpPr>
          <p:grpSpPr>
            <a:xfrm rot="18284686">
              <a:off x="5521166" y="1668741"/>
              <a:ext cx="1267578" cy="1116265"/>
              <a:chOff x="10851451" y="3630567"/>
              <a:chExt cx="2396279" cy="1951702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48677FC-1AB7-4C34-AD56-34F60B8BC1AE}"/>
                  </a:ext>
                </a:extLst>
              </p:cNvPr>
              <p:cNvSpPr/>
              <p:nvPr/>
            </p:nvSpPr>
            <p:spPr>
              <a:xfrm>
                <a:off x="10851451" y="4584670"/>
                <a:ext cx="2396279" cy="997599"/>
              </a:xfrm>
              <a:custGeom>
                <a:avLst/>
                <a:gdLst>
                  <a:gd name="connsiteX0" fmla="*/ 0 w 2396279"/>
                  <a:gd name="connsiteY0" fmla="*/ 0 h 997599"/>
                  <a:gd name="connsiteX1" fmla="*/ 2396279 w 2396279"/>
                  <a:gd name="connsiteY1" fmla="*/ 0 h 997599"/>
                  <a:gd name="connsiteX2" fmla="*/ 2396279 w 2396279"/>
                  <a:gd name="connsiteY2" fmla="*/ 997599 h 997599"/>
                  <a:gd name="connsiteX3" fmla="*/ 2335645 w 2396279"/>
                  <a:gd name="connsiteY3" fmla="*/ 924583 h 997599"/>
                  <a:gd name="connsiteX4" fmla="*/ 1198139 w 2396279"/>
                  <a:gd name="connsiteY4" fmla="*/ 383529 h 997599"/>
                  <a:gd name="connsiteX5" fmla="*/ 60633 w 2396279"/>
                  <a:gd name="connsiteY5" fmla="*/ 924583 h 997599"/>
                  <a:gd name="connsiteX6" fmla="*/ 0 w 2396279"/>
                  <a:gd name="connsiteY6" fmla="*/ 997598 h 997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6279" h="997599">
                    <a:moveTo>
                      <a:pt x="0" y="0"/>
                    </a:moveTo>
                    <a:lnTo>
                      <a:pt x="2396279" y="0"/>
                    </a:lnTo>
                    <a:lnTo>
                      <a:pt x="2396279" y="997599"/>
                    </a:lnTo>
                    <a:lnTo>
                      <a:pt x="2335645" y="924583"/>
                    </a:lnTo>
                    <a:cubicBezTo>
                      <a:pt x="2026526" y="586575"/>
                      <a:pt x="1630229" y="383529"/>
                      <a:pt x="1198139" y="383529"/>
                    </a:cubicBezTo>
                    <a:cubicBezTo>
                      <a:pt x="766049" y="383529"/>
                      <a:pt x="369752" y="586575"/>
                      <a:pt x="60633" y="924583"/>
                    </a:cubicBezTo>
                    <a:lnTo>
                      <a:pt x="0" y="99759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7A95"/>
                  </a:gs>
                  <a:gs pos="50000">
                    <a:srgbClr val="037CA3"/>
                  </a:gs>
                  <a:gs pos="100000">
                    <a:srgbClr val="065F73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652" tIns="34326" rIns="68652" bIns="3432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6532">
                  <a:defRPr/>
                </a:pPr>
                <a:endParaRPr lang="en-US" sz="135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D6D83FC-3C39-41C2-B346-4C026F01278A}"/>
                  </a:ext>
                </a:extLst>
              </p:cNvPr>
              <p:cNvSpPr/>
              <p:nvPr/>
            </p:nvSpPr>
            <p:spPr>
              <a:xfrm flipV="1">
                <a:off x="10851451" y="3630567"/>
                <a:ext cx="2396279" cy="997599"/>
              </a:xfrm>
              <a:custGeom>
                <a:avLst/>
                <a:gdLst>
                  <a:gd name="connsiteX0" fmla="*/ 0 w 2396279"/>
                  <a:gd name="connsiteY0" fmla="*/ 0 h 997599"/>
                  <a:gd name="connsiteX1" fmla="*/ 2396279 w 2396279"/>
                  <a:gd name="connsiteY1" fmla="*/ 0 h 997599"/>
                  <a:gd name="connsiteX2" fmla="*/ 2396279 w 2396279"/>
                  <a:gd name="connsiteY2" fmla="*/ 997599 h 997599"/>
                  <a:gd name="connsiteX3" fmla="*/ 2335645 w 2396279"/>
                  <a:gd name="connsiteY3" fmla="*/ 924583 h 997599"/>
                  <a:gd name="connsiteX4" fmla="*/ 1198139 w 2396279"/>
                  <a:gd name="connsiteY4" fmla="*/ 383529 h 997599"/>
                  <a:gd name="connsiteX5" fmla="*/ 60633 w 2396279"/>
                  <a:gd name="connsiteY5" fmla="*/ 924583 h 997599"/>
                  <a:gd name="connsiteX6" fmla="*/ 0 w 2396279"/>
                  <a:gd name="connsiteY6" fmla="*/ 997598 h 997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6279" h="997599">
                    <a:moveTo>
                      <a:pt x="0" y="0"/>
                    </a:moveTo>
                    <a:lnTo>
                      <a:pt x="2396279" y="0"/>
                    </a:lnTo>
                    <a:lnTo>
                      <a:pt x="2396279" y="997599"/>
                    </a:lnTo>
                    <a:lnTo>
                      <a:pt x="2335645" y="924583"/>
                    </a:lnTo>
                    <a:cubicBezTo>
                      <a:pt x="2026526" y="586575"/>
                      <a:pt x="1630229" y="383529"/>
                      <a:pt x="1198139" y="383529"/>
                    </a:cubicBezTo>
                    <a:cubicBezTo>
                      <a:pt x="766049" y="383529"/>
                      <a:pt x="369752" y="586575"/>
                      <a:pt x="60633" y="924583"/>
                    </a:cubicBezTo>
                    <a:lnTo>
                      <a:pt x="0" y="99759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9ABC"/>
                  </a:gs>
                  <a:gs pos="50000">
                    <a:srgbClr val="008BAA"/>
                  </a:gs>
                  <a:gs pos="100000">
                    <a:srgbClr val="027494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652" tIns="34326" rIns="68652" bIns="3432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6532">
                  <a:defRPr/>
                </a:pPr>
                <a:endParaRPr lang="en-US" sz="1351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EFDAAEC-204A-4C33-B443-0D7F3BF8F6BB}"/>
                </a:ext>
              </a:extLst>
            </p:cNvPr>
            <p:cNvSpPr/>
            <p:nvPr/>
          </p:nvSpPr>
          <p:spPr>
            <a:xfrm rot="20966561">
              <a:off x="6018798" y="179984"/>
              <a:ext cx="1815982" cy="1815982"/>
            </a:xfrm>
            <a:prstGeom prst="ellipse">
              <a:avLst/>
            </a:prstGeom>
            <a:gradFill>
              <a:gsLst>
                <a:gs pos="0">
                  <a:srgbClr val="F4F4F4"/>
                </a:gs>
                <a:gs pos="61000">
                  <a:srgbClr val="D5DDE0"/>
                </a:gs>
                <a:gs pos="83000">
                  <a:srgbClr val="CBD4D9"/>
                </a:gs>
                <a:gs pos="100000">
                  <a:srgbClr val="9DA6A9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317500" dist="241300" dir="4440000" sx="108000" sy="108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4729232-4915-4E45-AE44-12FE51FC511C}"/>
                </a:ext>
              </a:extLst>
            </p:cNvPr>
            <p:cNvSpPr/>
            <p:nvPr/>
          </p:nvSpPr>
          <p:spPr>
            <a:xfrm rot="20966561">
              <a:off x="6046889" y="208075"/>
              <a:ext cx="1759800" cy="1759800"/>
            </a:xfrm>
            <a:prstGeom prst="ellipse">
              <a:avLst/>
            </a:prstGeom>
            <a:solidFill>
              <a:srgbClr val="F2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7F49442-C36E-4A9F-BB9D-6B30AC7BDA0C}"/>
                </a:ext>
              </a:extLst>
            </p:cNvPr>
            <p:cNvSpPr/>
            <p:nvPr/>
          </p:nvSpPr>
          <p:spPr>
            <a:xfrm rot="20966561">
              <a:off x="6258948" y="428704"/>
              <a:ext cx="1315790" cy="1315790"/>
            </a:xfrm>
            <a:prstGeom prst="ellipse">
              <a:avLst/>
            </a:prstGeom>
            <a:gradFill flip="none" rotWithShape="1">
              <a:gsLst>
                <a:gs pos="78000">
                  <a:srgbClr val="016780"/>
                </a:gs>
                <a:gs pos="58011">
                  <a:srgbClr val="016780"/>
                </a:gs>
                <a:gs pos="13000">
                  <a:srgbClr val="00A7CA"/>
                </a:gs>
                <a:gs pos="100000">
                  <a:srgbClr val="016780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92D7C0D-500C-4195-BF9F-FF73B984124C}"/>
                </a:ext>
              </a:extLst>
            </p:cNvPr>
            <p:cNvSpPr/>
            <p:nvPr/>
          </p:nvSpPr>
          <p:spPr>
            <a:xfrm rot="20966561">
              <a:off x="6286095" y="453716"/>
              <a:ext cx="1275086" cy="1275086"/>
            </a:xfrm>
            <a:prstGeom prst="ellipse">
              <a:avLst/>
            </a:prstGeom>
            <a:gradFill>
              <a:gsLst>
                <a:gs pos="0">
                  <a:srgbClr val="016780"/>
                </a:gs>
                <a:gs pos="61000">
                  <a:srgbClr val="018DB0"/>
                </a:gs>
                <a:gs pos="83000">
                  <a:srgbClr val="00A7CA"/>
                </a:gs>
                <a:gs pos="100000">
                  <a:srgbClr val="00C0E0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5" name="TextBox 37">
              <a:extLst>
                <a:ext uri="{FF2B5EF4-FFF2-40B4-BE49-F238E27FC236}">
                  <a16:creationId xmlns:a16="http://schemas.microsoft.com/office/drawing/2014/main" id="{80A7CC87-0E8C-4EAC-9CFA-9FE5E6CAF7CF}"/>
                </a:ext>
              </a:extLst>
            </p:cNvPr>
            <p:cNvSpPr txBox="1"/>
            <p:nvPr/>
          </p:nvSpPr>
          <p:spPr>
            <a:xfrm>
              <a:off x="6148897" y="652518"/>
              <a:ext cx="15352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r>
                <a:rPr lang="en-US" sz="1800" b="1" dirty="0">
                  <a:solidFill>
                    <a:prstClr val="white">
                      <a:alpha val="58000"/>
                    </a:prstClr>
                  </a:solidFill>
                  <a:latin typeface="Calibri" panose="020F0502020204030204"/>
                </a:rPr>
                <a:t>Authorize</a:t>
              </a:r>
            </a:p>
            <a:p>
              <a:pPr algn="ctr" defTabSz="914400">
                <a:defRPr/>
              </a:pPr>
              <a:r>
                <a:rPr lang="en-US" sz="1800" b="1" dirty="0">
                  <a:solidFill>
                    <a:prstClr val="white">
                      <a:alpha val="58000"/>
                    </a:prstClr>
                  </a:solidFill>
                  <a:latin typeface="Calibri" panose="020F0502020204030204"/>
                </a:rPr>
                <a:t>Users and</a:t>
              </a:r>
            </a:p>
            <a:p>
              <a:pPr algn="ctr" defTabSz="914400">
                <a:defRPr/>
              </a:pPr>
              <a:r>
                <a:rPr lang="en-US" sz="1800" b="1" dirty="0">
                  <a:solidFill>
                    <a:prstClr val="white">
                      <a:alpha val="58000"/>
                    </a:prstClr>
                  </a:solidFill>
                  <a:latin typeface="Calibri" panose="020F0502020204030204"/>
                </a:rPr>
                <a:t>Services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38D4E4D-80B8-4654-B0FC-EAC59338895E}"/>
              </a:ext>
            </a:extLst>
          </p:cNvPr>
          <p:cNvGrpSpPr/>
          <p:nvPr/>
        </p:nvGrpSpPr>
        <p:grpSpPr>
          <a:xfrm>
            <a:off x="4277798" y="2396797"/>
            <a:ext cx="3107945" cy="2859860"/>
            <a:chOff x="3353437" y="2386354"/>
            <a:chExt cx="3107945" cy="28598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4D97DA9-CC9A-4CE0-9010-1F8FC1C1D0C8}"/>
                </a:ext>
              </a:extLst>
            </p:cNvPr>
            <p:cNvSpPr/>
            <p:nvPr/>
          </p:nvSpPr>
          <p:spPr>
            <a:xfrm rot="13360032">
              <a:off x="3520745" y="4748165"/>
              <a:ext cx="1069664" cy="401724"/>
            </a:xfrm>
            <a:custGeom>
              <a:avLst/>
              <a:gdLst>
                <a:gd name="connsiteX0" fmla="*/ 627312 w 1220029"/>
                <a:gd name="connsiteY0" fmla="*/ 0 h 458196"/>
                <a:gd name="connsiteX1" fmla="*/ 1130649 w 1220029"/>
                <a:gd name="connsiteY1" fmla="*/ 76097 h 458196"/>
                <a:gd name="connsiteX2" fmla="*/ 1220029 w 1220029"/>
                <a:gd name="connsiteY2" fmla="*/ 108811 h 458196"/>
                <a:gd name="connsiteX3" fmla="*/ 1220029 w 1220029"/>
                <a:gd name="connsiteY3" fmla="*/ 441531 h 458196"/>
                <a:gd name="connsiteX4" fmla="*/ 1166686 w 1220029"/>
                <a:gd name="connsiteY4" fmla="*/ 415834 h 458196"/>
                <a:gd name="connsiteX5" fmla="*/ 627312 w 1220029"/>
                <a:gd name="connsiteY5" fmla="*/ 306939 h 458196"/>
                <a:gd name="connsiteX6" fmla="*/ 87939 w 1220029"/>
                <a:gd name="connsiteY6" fmla="*/ 415834 h 458196"/>
                <a:gd name="connsiteX7" fmla="*/ 0 w 1220029"/>
                <a:gd name="connsiteY7" fmla="*/ 458196 h 458196"/>
                <a:gd name="connsiteX8" fmla="*/ 0 w 1220029"/>
                <a:gd name="connsiteY8" fmla="*/ 121473 h 458196"/>
                <a:gd name="connsiteX9" fmla="*/ 123976 w 1220029"/>
                <a:gd name="connsiteY9" fmla="*/ 76097 h 458196"/>
                <a:gd name="connsiteX10" fmla="*/ 627312 w 1220029"/>
                <a:gd name="connsiteY10" fmla="*/ 0 h 458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0029" h="458196">
                  <a:moveTo>
                    <a:pt x="627312" y="0"/>
                  </a:moveTo>
                  <a:cubicBezTo>
                    <a:pt x="802590" y="0"/>
                    <a:pt x="971645" y="26642"/>
                    <a:pt x="1130649" y="76097"/>
                  </a:cubicBezTo>
                  <a:lnTo>
                    <a:pt x="1220029" y="108811"/>
                  </a:lnTo>
                  <a:lnTo>
                    <a:pt x="1220029" y="441531"/>
                  </a:lnTo>
                  <a:lnTo>
                    <a:pt x="1166686" y="415834"/>
                  </a:lnTo>
                  <a:cubicBezTo>
                    <a:pt x="1000904" y="345714"/>
                    <a:pt x="818636" y="306939"/>
                    <a:pt x="627312" y="306939"/>
                  </a:cubicBezTo>
                  <a:cubicBezTo>
                    <a:pt x="435988" y="306939"/>
                    <a:pt x="253720" y="345714"/>
                    <a:pt x="87939" y="415834"/>
                  </a:cubicBezTo>
                  <a:lnTo>
                    <a:pt x="0" y="458196"/>
                  </a:lnTo>
                  <a:lnTo>
                    <a:pt x="0" y="121473"/>
                  </a:lnTo>
                  <a:lnTo>
                    <a:pt x="123976" y="76097"/>
                  </a:lnTo>
                  <a:cubicBezTo>
                    <a:pt x="282979" y="26642"/>
                    <a:pt x="452034" y="0"/>
                    <a:pt x="627312" y="0"/>
                  </a:cubicBezTo>
                  <a:close/>
                </a:path>
              </a:pathLst>
            </a:custGeom>
            <a:gradFill>
              <a:gsLst>
                <a:gs pos="0">
                  <a:srgbClr val="D70E64"/>
                </a:gs>
                <a:gs pos="54000">
                  <a:srgbClr val="F6305D"/>
                </a:gs>
                <a:gs pos="77000">
                  <a:srgbClr val="FE4251"/>
                </a:gs>
                <a:gs pos="100000">
                  <a:srgbClr val="FF6044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FC66622-54A3-4504-9EC1-C769BD344A1D}"/>
                </a:ext>
              </a:extLst>
            </p:cNvPr>
            <p:cNvSpPr/>
            <p:nvPr/>
          </p:nvSpPr>
          <p:spPr>
            <a:xfrm rot="16055302">
              <a:off x="3019467" y="3670992"/>
              <a:ext cx="1069664" cy="401724"/>
            </a:xfrm>
            <a:custGeom>
              <a:avLst/>
              <a:gdLst>
                <a:gd name="connsiteX0" fmla="*/ 627312 w 1220029"/>
                <a:gd name="connsiteY0" fmla="*/ 0 h 458196"/>
                <a:gd name="connsiteX1" fmla="*/ 1130649 w 1220029"/>
                <a:gd name="connsiteY1" fmla="*/ 76097 h 458196"/>
                <a:gd name="connsiteX2" fmla="*/ 1220029 w 1220029"/>
                <a:gd name="connsiteY2" fmla="*/ 108811 h 458196"/>
                <a:gd name="connsiteX3" fmla="*/ 1220029 w 1220029"/>
                <a:gd name="connsiteY3" fmla="*/ 441531 h 458196"/>
                <a:gd name="connsiteX4" fmla="*/ 1166686 w 1220029"/>
                <a:gd name="connsiteY4" fmla="*/ 415834 h 458196"/>
                <a:gd name="connsiteX5" fmla="*/ 627312 w 1220029"/>
                <a:gd name="connsiteY5" fmla="*/ 306939 h 458196"/>
                <a:gd name="connsiteX6" fmla="*/ 87939 w 1220029"/>
                <a:gd name="connsiteY6" fmla="*/ 415834 h 458196"/>
                <a:gd name="connsiteX7" fmla="*/ 0 w 1220029"/>
                <a:gd name="connsiteY7" fmla="*/ 458196 h 458196"/>
                <a:gd name="connsiteX8" fmla="*/ 0 w 1220029"/>
                <a:gd name="connsiteY8" fmla="*/ 121473 h 458196"/>
                <a:gd name="connsiteX9" fmla="*/ 123976 w 1220029"/>
                <a:gd name="connsiteY9" fmla="*/ 76097 h 458196"/>
                <a:gd name="connsiteX10" fmla="*/ 627312 w 1220029"/>
                <a:gd name="connsiteY10" fmla="*/ 0 h 458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0029" h="458196">
                  <a:moveTo>
                    <a:pt x="627312" y="0"/>
                  </a:moveTo>
                  <a:cubicBezTo>
                    <a:pt x="802590" y="0"/>
                    <a:pt x="971645" y="26642"/>
                    <a:pt x="1130649" y="76097"/>
                  </a:cubicBezTo>
                  <a:lnTo>
                    <a:pt x="1220029" y="108811"/>
                  </a:lnTo>
                  <a:lnTo>
                    <a:pt x="1220029" y="441531"/>
                  </a:lnTo>
                  <a:lnTo>
                    <a:pt x="1166686" y="415834"/>
                  </a:lnTo>
                  <a:cubicBezTo>
                    <a:pt x="1000904" y="345714"/>
                    <a:pt x="818636" y="306939"/>
                    <a:pt x="627312" y="306939"/>
                  </a:cubicBezTo>
                  <a:cubicBezTo>
                    <a:pt x="435988" y="306939"/>
                    <a:pt x="253720" y="345714"/>
                    <a:pt x="87939" y="415834"/>
                  </a:cubicBezTo>
                  <a:lnTo>
                    <a:pt x="0" y="458196"/>
                  </a:lnTo>
                  <a:lnTo>
                    <a:pt x="0" y="121473"/>
                  </a:lnTo>
                  <a:lnTo>
                    <a:pt x="123976" y="76097"/>
                  </a:lnTo>
                  <a:cubicBezTo>
                    <a:pt x="282979" y="26642"/>
                    <a:pt x="452034" y="0"/>
                    <a:pt x="627312" y="0"/>
                  </a:cubicBezTo>
                  <a:close/>
                </a:path>
              </a:pathLst>
            </a:custGeom>
            <a:gradFill>
              <a:gsLst>
                <a:gs pos="0">
                  <a:srgbClr val="F88E10"/>
                </a:gs>
                <a:gs pos="61000">
                  <a:srgbClr val="FAA723"/>
                </a:gs>
                <a:gs pos="83000">
                  <a:srgbClr val="FCC535"/>
                </a:gs>
                <a:gs pos="100000">
                  <a:srgbClr val="FDC938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82052A9-72A4-446A-91E8-0944DB74B300}"/>
                </a:ext>
              </a:extLst>
            </p:cNvPr>
            <p:cNvSpPr/>
            <p:nvPr/>
          </p:nvSpPr>
          <p:spPr>
            <a:xfrm rot="18972158">
              <a:off x="3408307" y="2611990"/>
              <a:ext cx="1069664" cy="401724"/>
            </a:xfrm>
            <a:custGeom>
              <a:avLst/>
              <a:gdLst>
                <a:gd name="connsiteX0" fmla="*/ 627312 w 1220029"/>
                <a:gd name="connsiteY0" fmla="*/ 0 h 458196"/>
                <a:gd name="connsiteX1" fmla="*/ 1130649 w 1220029"/>
                <a:gd name="connsiteY1" fmla="*/ 76097 h 458196"/>
                <a:gd name="connsiteX2" fmla="*/ 1220029 w 1220029"/>
                <a:gd name="connsiteY2" fmla="*/ 108811 h 458196"/>
                <a:gd name="connsiteX3" fmla="*/ 1220029 w 1220029"/>
                <a:gd name="connsiteY3" fmla="*/ 441531 h 458196"/>
                <a:gd name="connsiteX4" fmla="*/ 1166686 w 1220029"/>
                <a:gd name="connsiteY4" fmla="*/ 415834 h 458196"/>
                <a:gd name="connsiteX5" fmla="*/ 627312 w 1220029"/>
                <a:gd name="connsiteY5" fmla="*/ 306939 h 458196"/>
                <a:gd name="connsiteX6" fmla="*/ 87939 w 1220029"/>
                <a:gd name="connsiteY6" fmla="*/ 415834 h 458196"/>
                <a:gd name="connsiteX7" fmla="*/ 0 w 1220029"/>
                <a:gd name="connsiteY7" fmla="*/ 458196 h 458196"/>
                <a:gd name="connsiteX8" fmla="*/ 0 w 1220029"/>
                <a:gd name="connsiteY8" fmla="*/ 121473 h 458196"/>
                <a:gd name="connsiteX9" fmla="*/ 123976 w 1220029"/>
                <a:gd name="connsiteY9" fmla="*/ 76097 h 458196"/>
                <a:gd name="connsiteX10" fmla="*/ 627312 w 1220029"/>
                <a:gd name="connsiteY10" fmla="*/ 0 h 458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0029" h="458196">
                  <a:moveTo>
                    <a:pt x="627312" y="0"/>
                  </a:moveTo>
                  <a:cubicBezTo>
                    <a:pt x="802590" y="0"/>
                    <a:pt x="971645" y="26642"/>
                    <a:pt x="1130649" y="76097"/>
                  </a:cubicBezTo>
                  <a:lnTo>
                    <a:pt x="1220029" y="108811"/>
                  </a:lnTo>
                  <a:lnTo>
                    <a:pt x="1220029" y="441531"/>
                  </a:lnTo>
                  <a:lnTo>
                    <a:pt x="1166686" y="415834"/>
                  </a:lnTo>
                  <a:cubicBezTo>
                    <a:pt x="1000904" y="345714"/>
                    <a:pt x="818636" y="306939"/>
                    <a:pt x="627312" y="306939"/>
                  </a:cubicBezTo>
                  <a:cubicBezTo>
                    <a:pt x="435988" y="306939"/>
                    <a:pt x="253720" y="345714"/>
                    <a:pt x="87939" y="415834"/>
                  </a:cubicBezTo>
                  <a:lnTo>
                    <a:pt x="0" y="458196"/>
                  </a:lnTo>
                  <a:lnTo>
                    <a:pt x="0" y="121473"/>
                  </a:lnTo>
                  <a:lnTo>
                    <a:pt x="123976" y="76097"/>
                  </a:lnTo>
                  <a:cubicBezTo>
                    <a:pt x="282979" y="26642"/>
                    <a:pt x="452034" y="0"/>
                    <a:pt x="627312" y="0"/>
                  </a:cubicBezTo>
                  <a:close/>
                </a:path>
              </a:pathLst>
            </a:custGeom>
            <a:gradFill>
              <a:gsLst>
                <a:gs pos="0">
                  <a:srgbClr val="016780"/>
                </a:gs>
                <a:gs pos="61000">
                  <a:srgbClr val="018DB0"/>
                </a:gs>
                <a:gs pos="83000">
                  <a:srgbClr val="00A7CA"/>
                </a:gs>
                <a:gs pos="100000">
                  <a:srgbClr val="00C0E0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1C5D634-AB59-4D70-B416-D972B5AA064B}"/>
                </a:ext>
              </a:extLst>
            </p:cNvPr>
            <p:cNvSpPr/>
            <p:nvPr/>
          </p:nvSpPr>
          <p:spPr>
            <a:xfrm rot="20966561">
              <a:off x="3601522" y="2386354"/>
              <a:ext cx="2859860" cy="2859860"/>
            </a:xfrm>
            <a:prstGeom prst="ellipse">
              <a:avLst/>
            </a:prstGeom>
            <a:gradFill>
              <a:gsLst>
                <a:gs pos="0">
                  <a:srgbClr val="F4F4F4"/>
                </a:gs>
                <a:gs pos="61000">
                  <a:srgbClr val="D5DDE0"/>
                </a:gs>
                <a:gs pos="83000">
                  <a:srgbClr val="CBD4D9"/>
                </a:gs>
                <a:gs pos="100000">
                  <a:srgbClr val="9DA6A9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317500" dist="241300" dir="4440000" sx="108000" sy="108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EAB43D-EEE3-42B3-A6CE-F5E9ACB0EC75}"/>
                </a:ext>
              </a:extLst>
            </p:cNvPr>
            <p:cNvSpPr/>
            <p:nvPr/>
          </p:nvSpPr>
          <p:spPr>
            <a:xfrm rot="20966561">
              <a:off x="3645761" y="2430593"/>
              <a:ext cx="2771382" cy="2771382"/>
            </a:xfrm>
            <a:prstGeom prst="ellipse">
              <a:avLst/>
            </a:prstGeom>
            <a:solidFill>
              <a:srgbClr val="F2F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8" name="TextBox 148">
              <a:extLst>
                <a:ext uri="{FF2B5EF4-FFF2-40B4-BE49-F238E27FC236}">
                  <a16:creationId xmlns:a16="http://schemas.microsoft.com/office/drawing/2014/main" id="{9BC9ADFA-F558-41FD-BFA9-789C699FD435}"/>
                </a:ext>
              </a:extLst>
            </p:cNvPr>
            <p:cNvSpPr txBox="1"/>
            <p:nvPr/>
          </p:nvSpPr>
          <p:spPr>
            <a:xfrm>
              <a:off x="3896115" y="4013921"/>
              <a:ext cx="22582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r>
                <a:rPr lang="en-US" sz="3200" b="1" spc="-150" dirty="0">
                  <a:solidFill>
                    <a:schemeClr val="bg2">
                      <a:lumMod val="50000"/>
                    </a:schemeClr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Capabilities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6E30C21-0588-4904-A10C-4929E360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0972" y="3122937"/>
              <a:ext cx="780290" cy="780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40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83CC08F-5120-4227-860E-53C54002D4C6}"/>
              </a:ext>
            </a:extLst>
          </p:cNvPr>
          <p:cNvGrpSpPr/>
          <p:nvPr/>
        </p:nvGrpSpPr>
        <p:grpSpPr>
          <a:xfrm>
            <a:off x="120427" y="113512"/>
            <a:ext cx="11842703" cy="6104088"/>
            <a:chOff x="120427" y="113512"/>
            <a:chExt cx="11842703" cy="6104088"/>
          </a:xfrm>
          <a:solidFill>
            <a:schemeClr val="bg1">
              <a:alpha val="26000"/>
            </a:schemeClr>
          </a:solidFill>
        </p:grpSpPr>
        <p:sp>
          <p:nvSpPr>
            <p:cNvPr id="144" name="Freeform 110">
              <a:extLst>
                <a:ext uri="{FF2B5EF4-FFF2-40B4-BE49-F238E27FC236}">
                  <a16:creationId xmlns:a16="http://schemas.microsoft.com/office/drawing/2014/main" id="{D6FE6B25-AC19-45CC-A471-68046540E6B0}"/>
                </a:ext>
              </a:extLst>
            </p:cNvPr>
            <p:cNvSpPr/>
            <p:nvPr/>
          </p:nvSpPr>
          <p:spPr>
            <a:xfrm>
              <a:off x="120427" y="113512"/>
              <a:ext cx="2697057" cy="1417207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5" name="Freeform 111">
              <a:extLst>
                <a:ext uri="{FF2B5EF4-FFF2-40B4-BE49-F238E27FC236}">
                  <a16:creationId xmlns:a16="http://schemas.microsoft.com/office/drawing/2014/main" id="{BEE24866-3447-4474-9B9F-E7E6C65A33EC}"/>
                </a:ext>
              </a:extLst>
            </p:cNvPr>
            <p:cNvSpPr/>
            <p:nvPr/>
          </p:nvSpPr>
          <p:spPr>
            <a:xfrm>
              <a:off x="8552978" y="1116974"/>
              <a:ext cx="3410152" cy="1791913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6" name="Freeform 112">
              <a:extLst>
                <a:ext uri="{FF2B5EF4-FFF2-40B4-BE49-F238E27FC236}">
                  <a16:creationId xmlns:a16="http://schemas.microsoft.com/office/drawing/2014/main" id="{63C101F4-AFFF-48DC-8B88-8298AEC7227F}"/>
                </a:ext>
              </a:extLst>
            </p:cNvPr>
            <p:cNvSpPr/>
            <p:nvPr/>
          </p:nvSpPr>
          <p:spPr>
            <a:xfrm>
              <a:off x="3707724" y="3416459"/>
              <a:ext cx="1845545" cy="733714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7" name="Freeform 113">
              <a:extLst>
                <a:ext uri="{FF2B5EF4-FFF2-40B4-BE49-F238E27FC236}">
                  <a16:creationId xmlns:a16="http://schemas.microsoft.com/office/drawing/2014/main" id="{28253149-4ADB-4CDB-A144-F80A10AADC77}"/>
                </a:ext>
              </a:extLst>
            </p:cNvPr>
            <p:cNvSpPr/>
            <p:nvPr/>
          </p:nvSpPr>
          <p:spPr>
            <a:xfrm>
              <a:off x="334258" y="4890914"/>
              <a:ext cx="2524788" cy="1326686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8" name="Freeform 115">
              <a:extLst>
                <a:ext uri="{FF2B5EF4-FFF2-40B4-BE49-F238E27FC236}">
                  <a16:creationId xmlns:a16="http://schemas.microsoft.com/office/drawing/2014/main" id="{2D08E44D-F6A2-4863-B205-971AC70E041A}"/>
                </a:ext>
              </a:extLst>
            </p:cNvPr>
            <p:cNvSpPr/>
            <p:nvPr/>
          </p:nvSpPr>
          <p:spPr>
            <a:xfrm>
              <a:off x="8593298" y="4325412"/>
              <a:ext cx="2043693" cy="1073888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9" name="Freeform 114">
              <a:extLst>
                <a:ext uri="{FF2B5EF4-FFF2-40B4-BE49-F238E27FC236}">
                  <a16:creationId xmlns:a16="http://schemas.microsoft.com/office/drawing/2014/main" id="{131CECCF-C2B0-40EC-93C6-05C423B5665B}"/>
                </a:ext>
              </a:extLst>
            </p:cNvPr>
            <p:cNvSpPr/>
            <p:nvPr/>
          </p:nvSpPr>
          <p:spPr>
            <a:xfrm>
              <a:off x="6510327" y="2373639"/>
              <a:ext cx="1501100" cy="788774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1" name="Freeform 116">
              <a:extLst>
                <a:ext uri="{FF2B5EF4-FFF2-40B4-BE49-F238E27FC236}">
                  <a16:creationId xmlns:a16="http://schemas.microsoft.com/office/drawing/2014/main" id="{B0BC8549-45CE-406C-A357-813EA3E29FD2}"/>
                </a:ext>
              </a:extLst>
            </p:cNvPr>
            <p:cNvSpPr/>
            <p:nvPr/>
          </p:nvSpPr>
          <p:spPr>
            <a:xfrm>
              <a:off x="7951893" y="173177"/>
              <a:ext cx="1783101" cy="936956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3" name="Freeform 117">
              <a:extLst>
                <a:ext uri="{FF2B5EF4-FFF2-40B4-BE49-F238E27FC236}">
                  <a16:creationId xmlns:a16="http://schemas.microsoft.com/office/drawing/2014/main" id="{7C2C5996-030B-4D2C-ACE1-83B5F762C1E7}"/>
                </a:ext>
              </a:extLst>
            </p:cNvPr>
            <p:cNvSpPr/>
            <p:nvPr/>
          </p:nvSpPr>
          <p:spPr>
            <a:xfrm>
              <a:off x="5233616" y="4626948"/>
              <a:ext cx="2697057" cy="1417207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0547624-1785-42C9-84EE-C32094B2271D}"/>
              </a:ext>
            </a:extLst>
          </p:cNvPr>
          <p:cNvCxnSpPr>
            <a:cxnSpLocks/>
          </p:cNvCxnSpPr>
          <p:nvPr/>
        </p:nvCxnSpPr>
        <p:spPr>
          <a:xfrm flipH="1" flipV="1">
            <a:off x="1650516" y="2401256"/>
            <a:ext cx="3048565" cy="661612"/>
          </a:xfrm>
          <a:prstGeom prst="line">
            <a:avLst/>
          </a:prstGeom>
          <a:ln w="95250" cap="flat">
            <a:solidFill>
              <a:schemeClr val="bg1"/>
            </a:solidFill>
            <a:prstDash val="sysDash"/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7AA71D-26A8-47E7-B3E7-C593FF0FC229}"/>
              </a:ext>
            </a:extLst>
          </p:cNvPr>
          <p:cNvGrpSpPr/>
          <p:nvPr/>
        </p:nvGrpSpPr>
        <p:grpSpPr>
          <a:xfrm>
            <a:off x="0" y="6406346"/>
            <a:ext cx="12192000" cy="479380"/>
            <a:chOff x="0" y="6406346"/>
            <a:chExt cx="12192000" cy="47938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C0ABD4C-6592-46B9-B0AE-668FE24ECF6A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0" y="6406346"/>
              <a:ext cx="12192000" cy="451654"/>
              <a:chOff x="0" y="6406346"/>
              <a:chExt cx="12192000" cy="45165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D246F0A-E3CB-42DF-A1E6-6D3819E7C909}"/>
                  </a:ext>
                </a:extLst>
              </p:cNvPr>
              <p:cNvSpPr/>
              <p:nvPr/>
            </p:nvSpPr>
            <p:spPr>
              <a:xfrm>
                <a:off x="0" y="6470710"/>
                <a:ext cx="12192000" cy="387290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F18C97-9F26-444F-9757-ABB9C2479B56}"/>
                  </a:ext>
                </a:extLst>
              </p:cNvPr>
              <p:cNvSpPr txBox="1"/>
              <p:nvPr/>
            </p:nvSpPr>
            <p:spPr>
              <a:xfrm>
                <a:off x="481234" y="6453563"/>
                <a:ext cx="10900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200" b="1" dirty="0">
                    <a:solidFill>
                      <a:srgbClr val="FFC000"/>
                    </a:solidFill>
                  </a:rPr>
                  <a:t>Wagner Alves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0C4EA9-F029-4B79-BE86-CC8BFF3C749D}"/>
                  </a:ext>
                </a:extLst>
              </p:cNvPr>
              <p:cNvSpPr txBox="1"/>
              <p:nvPr/>
            </p:nvSpPr>
            <p:spPr>
              <a:xfrm>
                <a:off x="481234" y="6589579"/>
                <a:ext cx="191270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050" dirty="0">
                    <a:solidFill>
                      <a:schemeClr val="bg1"/>
                    </a:solidFill>
                  </a:rPr>
                  <a:t>br.wagner.alves@outlook.com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329488-6B79-4A3B-83DA-AAF8B7ECAD6C}"/>
                  </a:ext>
                </a:extLst>
              </p:cNvPr>
              <p:cNvSpPr txBox="1"/>
              <p:nvPr/>
            </p:nvSpPr>
            <p:spPr>
              <a:xfrm>
                <a:off x="10471874" y="6439538"/>
                <a:ext cx="17109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2018 Azure Boot Camp 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5F7B23-2D41-4DEC-BB7B-91AB46522BAA}"/>
                  </a:ext>
                </a:extLst>
              </p:cNvPr>
              <p:cNvSpPr txBox="1"/>
              <p:nvPr/>
            </p:nvSpPr>
            <p:spPr>
              <a:xfrm>
                <a:off x="10177676" y="6581231"/>
                <a:ext cx="201048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050" dirty="0">
                    <a:solidFill>
                      <a:schemeClr val="bg1"/>
                    </a:solidFill>
                  </a:rPr>
                  <a:t>www.azurebootcampdublin.com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FC9ECF-FBEB-4CF1-BF57-BECB3C6591C0}"/>
                  </a:ext>
                </a:extLst>
              </p:cNvPr>
              <p:cNvSpPr txBox="1"/>
              <p:nvPr/>
            </p:nvSpPr>
            <p:spPr>
              <a:xfrm>
                <a:off x="4846492" y="6544539"/>
                <a:ext cx="2678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100" dirty="0">
                    <a:solidFill>
                      <a:schemeClr val="bg1"/>
                    </a:solidFill>
                  </a:rPr>
                  <a:t>http://www.github.com/keyrox/azurequest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A38E4D5-8A08-4A3A-8405-45FEABF0A5C3}"/>
                  </a:ext>
                </a:extLst>
              </p:cNvPr>
              <p:cNvSpPr/>
              <p:nvPr/>
            </p:nvSpPr>
            <p:spPr>
              <a:xfrm>
                <a:off x="0" y="6406346"/>
                <a:ext cx="12192000" cy="45719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BB281AB-57EE-43B2-8EFF-B1CB70F25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1" y="6443024"/>
              <a:ext cx="442702" cy="442702"/>
            </a:xfrm>
            <a:prstGeom prst="rect">
              <a:avLst/>
            </a:prstGeom>
          </p:spPr>
        </p:pic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824865-1F02-4B79-AE45-5BF777690B82}"/>
              </a:ext>
            </a:extLst>
          </p:cNvPr>
          <p:cNvCxnSpPr/>
          <p:nvPr/>
        </p:nvCxnSpPr>
        <p:spPr>
          <a:xfrm flipH="1">
            <a:off x="5848588" y="576870"/>
            <a:ext cx="1536941" cy="2729298"/>
          </a:xfrm>
          <a:prstGeom prst="line">
            <a:avLst/>
          </a:prstGeom>
          <a:ln w="95250" cap="flat">
            <a:solidFill>
              <a:schemeClr val="bg1"/>
            </a:solidFill>
            <a:prstDash val="sysDash"/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3F4288-0E01-41D6-AAC8-21C997E7E640}"/>
              </a:ext>
            </a:extLst>
          </p:cNvPr>
          <p:cNvCxnSpPr/>
          <p:nvPr/>
        </p:nvCxnSpPr>
        <p:spPr>
          <a:xfrm flipH="1" flipV="1">
            <a:off x="5867946" y="3270815"/>
            <a:ext cx="5511505" cy="16758"/>
          </a:xfrm>
          <a:prstGeom prst="line">
            <a:avLst/>
          </a:prstGeom>
          <a:ln w="95250" cap="flat">
            <a:solidFill>
              <a:schemeClr val="bg1"/>
            </a:solidFill>
            <a:prstDash val="sysDash"/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404EA3-3378-4C92-A881-81463C0E31DF}"/>
              </a:ext>
            </a:extLst>
          </p:cNvPr>
          <p:cNvCxnSpPr/>
          <p:nvPr/>
        </p:nvCxnSpPr>
        <p:spPr>
          <a:xfrm flipH="1" flipV="1">
            <a:off x="5938064" y="3422399"/>
            <a:ext cx="1073473" cy="2244529"/>
          </a:xfrm>
          <a:prstGeom prst="line">
            <a:avLst/>
          </a:prstGeom>
          <a:ln w="95250" cap="flat">
            <a:solidFill>
              <a:schemeClr val="bg1"/>
            </a:solidFill>
            <a:prstDash val="sysDash"/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45EB18-2D67-449A-87C4-DEE16D6ED5E3}"/>
              </a:ext>
            </a:extLst>
          </p:cNvPr>
          <p:cNvCxnSpPr/>
          <p:nvPr/>
        </p:nvCxnSpPr>
        <p:spPr>
          <a:xfrm flipV="1">
            <a:off x="2395673" y="3270814"/>
            <a:ext cx="3468325" cy="2585898"/>
          </a:xfrm>
          <a:prstGeom prst="line">
            <a:avLst/>
          </a:prstGeom>
          <a:ln w="95250" cap="flat">
            <a:solidFill>
              <a:schemeClr val="bg1"/>
            </a:solidFill>
            <a:prstDash val="sysDash"/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876B344-9202-46E8-A725-A8E48F7CEF3A}"/>
              </a:ext>
            </a:extLst>
          </p:cNvPr>
          <p:cNvCxnSpPr/>
          <p:nvPr/>
        </p:nvCxnSpPr>
        <p:spPr>
          <a:xfrm>
            <a:off x="3592888" y="882177"/>
            <a:ext cx="2290433" cy="2345090"/>
          </a:xfrm>
          <a:prstGeom prst="line">
            <a:avLst/>
          </a:prstGeom>
          <a:ln w="95250" cap="flat">
            <a:solidFill>
              <a:schemeClr val="bg1"/>
            </a:solidFill>
            <a:prstDash val="sysDash"/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15F948-5933-4BC1-936C-F8DFA71A44F2}"/>
              </a:ext>
            </a:extLst>
          </p:cNvPr>
          <p:cNvCxnSpPr>
            <a:cxnSpLocks/>
            <a:stCxn id="69" idx="6"/>
            <a:endCxn id="138" idx="2"/>
          </p:cNvCxnSpPr>
          <p:nvPr/>
        </p:nvCxnSpPr>
        <p:spPr>
          <a:xfrm>
            <a:off x="5763614" y="951731"/>
            <a:ext cx="220778" cy="3398995"/>
          </a:xfrm>
          <a:prstGeom prst="line">
            <a:avLst/>
          </a:prstGeom>
          <a:ln w="1333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C96A442-511C-4FA2-88F6-D6597588DAA3}"/>
              </a:ext>
            </a:extLst>
          </p:cNvPr>
          <p:cNvCxnSpPr/>
          <p:nvPr/>
        </p:nvCxnSpPr>
        <p:spPr>
          <a:xfrm flipH="1">
            <a:off x="5121837" y="1793336"/>
            <a:ext cx="3838049" cy="1757301"/>
          </a:xfrm>
          <a:prstGeom prst="line">
            <a:avLst/>
          </a:prstGeom>
          <a:ln w="1333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52DACDB-5C29-4B43-9824-0250AF1E171E}"/>
              </a:ext>
            </a:extLst>
          </p:cNvPr>
          <p:cNvCxnSpPr>
            <a:stCxn id="125" idx="0"/>
          </p:cNvCxnSpPr>
          <p:nvPr/>
        </p:nvCxnSpPr>
        <p:spPr>
          <a:xfrm flipV="1">
            <a:off x="2724598" y="3378399"/>
            <a:ext cx="3072793" cy="542448"/>
          </a:xfrm>
          <a:prstGeom prst="line">
            <a:avLst/>
          </a:prstGeom>
          <a:ln w="1333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9EB78E-EEBB-4A22-B6E6-9024602A2676}"/>
              </a:ext>
            </a:extLst>
          </p:cNvPr>
          <p:cNvCxnSpPr>
            <a:cxnSpLocks/>
          </p:cNvCxnSpPr>
          <p:nvPr/>
        </p:nvCxnSpPr>
        <p:spPr>
          <a:xfrm flipV="1">
            <a:off x="5219146" y="3354908"/>
            <a:ext cx="880307" cy="2018912"/>
          </a:xfrm>
          <a:prstGeom prst="line">
            <a:avLst/>
          </a:prstGeom>
          <a:ln w="1333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790197-EF66-4248-AFA5-AE63D4B00A80}"/>
              </a:ext>
            </a:extLst>
          </p:cNvPr>
          <p:cNvCxnSpPr/>
          <p:nvPr/>
        </p:nvCxnSpPr>
        <p:spPr>
          <a:xfrm flipH="1" flipV="1">
            <a:off x="6179553" y="3422394"/>
            <a:ext cx="2503147" cy="1226424"/>
          </a:xfrm>
          <a:prstGeom prst="line">
            <a:avLst/>
          </a:prstGeom>
          <a:ln w="1333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A5A668-73A2-493E-AF93-69E381CD73D7}"/>
              </a:ext>
            </a:extLst>
          </p:cNvPr>
          <p:cNvGrpSpPr/>
          <p:nvPr/>
        </p:nvGrpSpPr>
        <p:grpSpPr>
          <a:xfrm>
            <a:off x="4437761" y="1905195"/>
            <a:ext cx="2824010" cy="2824009"/>
            <a:chOff x="4188234" y="1573714"/>
            <a:chExt cx="2941437" cy="2941435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23B636-22F9-4900-B2AB-FE12F742D202}"/>
                </a:ext>
              </a:extLst>
            </p:cNvPr>
            <p:cNvSpPr/>
            <p:nvPr/>
          </p:nvSpPr>
          <p:spPr>
            <a:xfrm rot="5989574">
              <a:off x="4370634" y="2113335"/>
              <a:ext cx="2060995" cy="2117394"/>
            </a:xfrm>
            <a:prstGeom prst="ellipse">
              <a:avLst/>
            </a:prstGeom>
            <a:gradFill flip="none" rotWithShape="1">
              <a:gsLst>
                <a:gs pos="0">
                  <a:srgbClr val="EDF1F2"/>
                </a:gs>
                <a:gs pos="50000">
                  <a:srgbClr val="EFF3F4"/>
                </a:gs>
                <a:gs pos="100000">
                  <a:srgbClr val="F2F6F7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457200" dist="38100" dir="8100000" sx="127000" sy="127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328045B6-6B87-444A-BC01-BB967E6D566F}"/>
                </a:ext>
              </a:extLst>
            </p:cNvPr>
            <p:cNvGrpSpPr/>
            <p:nvPr/>
          </p:nvGrpSpPr>
          <p:grpSpPr>
            <a:xfrm rot="15754708">
              <a:off x="4188235" y="1573713"/>
              <a:ext cx="2941435" cy="2941437"/>
              <a:chOff x="1562101" y="209332"/>
              <a:chExt cx="4851400" cy="4851400"/>
            </a:xfrm>
            <a:effectLst/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9418413B-DD32-4013-9664-D501DF7D632E}"/>
                  </a:ext>
                </a:extLst>
              </p:cNvPr>
              <p:cNvSpPr/>
              <p:nvPr/>
            </p:nvSpPr>
            <p:spPr>
              <a:xfrm>
                <a:off x="1562101" y="209332"/>
                <a:ext cx="4851400" cy="4851400"/>
              </a:xfrm>
              <a:prstGeom prst="ellipse">
                <a:avLst/>
              </a:prstGeom>
              <a:gradFill flip="none" rotWithShape="1">
                <a:gsLst>
                  <a:gs pos="78000">
                    <a:srgbClr val="FDFEFF"/>
                  </a:gs>
                  <a:gs pos="49000">
                    <a:srgbClr val="DDDDDE"/>
                  </a:gs>
                  <a:gs pos="24000">
                    <a:schemeClr val="bg1">
                      <a:lumMod val="6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8F0A0FDE-E4FE-4562-B74D-2721F9F142F9}"/>
                  </a:ext>
                </a:extLst>
              </p:cNvPr>
              <p:cNvSpPr/>
              <p:nvPr/>
            </p:nvSpPr>
            <p:spPr>
              <a:xfrm>
                <a:off x="1651767" y="322824"/>
                <a:ext cx="4663441" cy="4663441"/>
              </a:xfrm>
              <a:prstGeom prst="ellipse">
                <a:avLst/>
              </a:prstGeom>
              <a:gradFill flip="none" rotWithShape="1">
                <a:gsLst>
                  <a:gs pos="0">
                    <a:srgbClr val="EDF1F2"/>
                  </a:gs>
                  <a:gs pos="50000">
                    <a:srgbClr val="EFF3F4"/>
                  </a:gs>
                  <a:gs pos="100000">
                    <a:srgbClr val="F2F6F7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4F705E46-68C3-44E9-B061-ACDD8BC2964E}"/>
                </a:ext>
              </a:extLst>
            </p:cNvPr>
            <p:cNvGrpSpPr/>
            <p:nvPr/>
          </p:nvGrpSpPr>
          <p:grpSpPr>
            <a:xfrm rot="15754708">
              <a:off x="4573360" y="1958838"/>
              <a:ext cx="2171184" cy="2171186"/>
              <a:chOff x="1562101" y="209332"/>
              <a:chExt cx="4851400" cy="4851400"/>
            </a:xfrm>
            <a:effectLst>
              <a:outerShdw blurRad="241300" dist="38100" dir="8520000" sx="104000" sy="104000" algn="tr" rotWithShape="0">
                <a:prstClr val="black">
                  <a:alpha val="34000"/>
                </a:prstClr>
              </a:outerShdw>
            </a:effectLst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7CDD7F3F-D314-4925-B6D1-44B85A2A6521}"/>
                  </a:ext>
                </a:extLst>
              </p:cNvPr>
              <p:cNvSpPr/>
              <p:nvPr/>
            </p:nvSpPr>
            <p:spPr>
              <a:xfrm>
                <a:off x="1562101" y="209332"/>
                <a:ext cx="4851400" cy="4851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B763345B-0A50-45BD-9956-6B752AFF1C17}"/>
                  </a:ext>
                </a:extLst>
              </p:cNvPr>
              <p:cNvSpPr/>
              <p:nvPr/>
            </p:nvSpPr>
            <p:spPr>
              <a:xfrm>
                <a:off x="1651767" y="322824"/>
                <a:ext cx="4663441" cy="4663441"/>
              </a:xfrm>
              <a:prstGeom prst="ellipse">
                <a:avLst/>
              </a:prstGeom>
              <a:solidFill>
                <a:srgbClr val="E653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ADC7DF7-56FE-4269-8383-ADE292CA5336}"/>
              </a:ext>
            </a:extLst>
          </p:cNvPr>
          <p:cNvGrpSpPr/>
          <p:nvPr/>
        </p:nvGrpSpPr>
        <p:grpSpPr>
          <a:xfrm>
            <a:off x="355935" y="1472390"/>
            <a:ext cx="1416934" cy="1416933"/>
            <a:chOff x="4188234" y="1573714"/>
            <a:chExt cx="2941437" cy="2941435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7D6BD9B-448F-41BD-BE49-FD8DE8CCC8A8}"/>
                </a:ext>
              </a:extLst>
            </p:cNvPr>
            <p:cNvSpPr/>
            <p:nvPr/>
          </p:nvSpPr>
          <p:spPr>
            <a:xfrm rot="5989574">
              <a:off x="4370634" y="2113335"/>
              <a:ext cx="2060995" cy="2117394"/>
            </a:xfrm>
            <a:prstGeom prst="ellipse">
              <a:avLst/>
            </a:prstGeom>
            <a:gradFill flip="none" rotWithShape="1">
              <a:gsLst>
                <a:gs pos="0">
                  <a:srgbClr val="EDF1F2"/>
                </a:gs>
                <a:gs pos="50000">
                  <a:srgbClr val="EFF3F4"/>
                </a:gs>
                <a:gs pos="100000">
                  <a:srgbClr val="F2F6F7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457200" dist="38100" dir="8100000" sx="127000" sy="127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F12518C0-54CA-482B-AA46-DA481272E09E}"/>
                </a:ext>
              </a:extLst>
            </p:cNvPr>
            <p:cNvGrpSpPr/>
            <p:nvPr/>
          </p:nvGrpSpPr>
          <p:grpSpPr>
            <a:xfrm rot="15754708">
              <a:off x="4188235" y="1573713"/>
              <a:ext cx="2941435" cy="2941437"/>
              <a:chOff x="1562101" y="209332"/>
              <a:chExt cx="4851400" cy="4851400"/>
            </a:xfrm>
            <a:effectLst/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B2E2279E-80CF-4A4E-8B35-028F53C5B6B1}"/>
                  </a:ext>
                </a:extLst>
              </p:cNvPr>
              <p:cNvSpPr/>
              <p:nvPr/>
            </p:nvSpPr>
            <p:spPr>
              <a:xfrm>
                <a:off x="1562101" y="209332"/>
                <a:ext cx="4851400" cy="4851400"/>
              </a:xfrm>
              <a:prstGeom prst="ellipse">
                <a:avLst/>
              </a:prstGeom>
              <a:gradFill flip="none" rotWithShape="1">
                <a:gsLst>
                  <a:gs pos="78000">
                    <a:srgbClr val="FDFEFF"/>
                  </a:gs>
                  <a:gs pos="49000">
                    <a:srgbClr val="DDDDDE"/>
                  </a:gs>
                  <a:gs pos="24000">
                    <a:schemeClr val="bg1">
                      <a:lumMod val="6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77E76282-9059-47E6-8E02-EAF8E5E0B70C}"/>
                  </a:ext>
                </a:extLst>
              </p:cNvPr>
              <p:cNvSpPr/>
              <p:nvPr/>
            </p:nvSpPr>
            <p:spPr>
              <a:xfrm>
                <a:off x="1651767" y="322824"/>
                <a:ext cx="4663441" cy="4663441"/>
              </a:xfrm>
              <a:prstGeom prst="ellipse">
                <a:avLst/>
              </a:prstGeom>
              <a:gradFill flip="none" rotWithShape="1">
                <a:gsLst>
                  <a:gs pos="0">
                    <a:srgbClr val="EDF1F2"/>
                  </a:gs>
                  <a:gs pos="50000">
                    <a:srgbClr val="EFF3F4"/>
                  </a:gs>
                  <a:gs pos="100000">
                    <a:srgbClr val="F2F6F7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FCFB61BB-C27C-4F81-8781-D58D302D7D63}"/>
                </a:ext>
              </a:extLst>
            </p:cNvPr>
            <p:cNvGrpSpPr/>
            <p:nvPr/>
          </p:nvGrpSpPr>
          <p:grpSpPr>
            <a:xfrm rot="15754708">
              <a:off x="4573360" y="1958838"/>
              <a:ext cx="2171184" cy="2171186"/>
              <a:chOff x="1562101" y="209332"/>
              <a:chExt cx="4851400" cy="4851400"/>
            </a:xfrm>
            <a:effectLst>
              <a:outerShdw blurRad="241300" dist="38100" dir="8520000" sx="104000" sy="104000" algn="tr" rotWithShape="0">
                <a:prstClr val="black">
                  <a:alpha val="34000"/>
                </a:prstClr>
              </a:outerShdw>
            </a:effectLst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51E49C08-A040-4666-9FDE-C389C0C28300}"/>
                  </a:ext>
                </a:extLst>
              </p:cNvPr>
              <p:cNvSpPr/>
              <p:nvPr/>
            </p:nvSpPr>
            <p:spPr>
              <a:xfrm>
                <a:off x="1562101" y="209332"/>
                <a:ext cx="4851400" cy="4851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51172072-4B78-42AE-BD5F-29F562AB5FAA}"/>
                  </a:ext>
                </a:extLst>
              </p:cNvPr>
              <p:cNvSpPr/>
              <p:nvPr/>
            </p:nvSpPr>
            <p:spPr>
              <a:xfrm>
                <a:off x="1651767" y="322824"/>
                <a:ext cx="4663441" cy="4663441"/>
              </a:xfrm>
              <a:prstGeom prst="ellipse">
                <a:avLst/>
              </a:prstGeom>
              <a:solidFill>
                <a:srgbClr val="D102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7D4388-CDE3-4A4C-B2EE-89C4CA6A699C}"/>
              </a:ext>
            </a:extLst>
          </p:cNvPr>
          <p:cNvGrpSpPr/>
          <p:nvPr/>
        </p:nvGrpSpPr>
        <p:grpSpPr>
          <a:xfrm>
            <a:off x="2560798" y="3329393"/>
            <a:ext cx="1083075" cy="1083074"/>
            <a:chOff x="4188234" y="1573714"/>
            <a:chExt cx="2941437" cy="2941435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7AE8CB30-6756-44BE-BDC6-9B24714C8D7F}"/>
                </a:ext>
              </a:extLst>
            </p:cNvPr>
            <p:cNvSpPr/>
            <p:nvPr/>
          </p:nvSpPr>
          <p:spPr>
            <a:xfrm rot="5989574">
              <a:off x="4370634" y="2113335"/>
              <a:ext cx="2060995" cy="2117394"/>
            </a:xfrm>
            <a:prstGeom prst="ellipse">
              <a:avLst/>
            </a:prstGeom>
            <a:gradFill flip="none" rotWithShape="1">
              <a:gsLst>
                <a:gs pos="0">
                  <a:srgbClr val="EDF1F2"/>
                </a:gs>
                <a:gs pos="50000">
                  <a:srgbClr val="EFF3F4"/>
                </a:gs>
                <a:gs pos="100000">
                  <a:srgbClr val="F2F6F7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457200" dist="38100" dir="8100000" sx="127000" sy="127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0C9E9E80-7B8F-4308-8509-DFE2CBFF1BBD}"/>
                </a:ext>
              </a:extLst>
            </p:cNvPr>
            <p:cNvGrpSpPr/>
            <p:nvPr/>
          </p:nvGrpSpPr>
          <p:grpSpPr>
            <a:xfrm rot="15754708">
              <a:off x="4188235" y="1573713"/>
              <a:ext cx="2941435" cy="2941437"/>
              <a:chOff x="1562101" y="209332"/>
              <a:chExt cx="4851400" cy="4851400"/>
            </a:xfrm>
            <a:effectLst/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50D95C79-998F-4B54-AE52-763EAE9C110B}"/>
                  </a:ext>
                </a:extLst>
              </p:cNvPr>
              <p:cNvSpPr/>
              <p:nvPr/>
            </p:nvSpPr>
            <p:spPr>
              <a:xfrm>
                <a:off x="1562101" y="209332"/>
                <a:ext cx="4851400" cy="4851400"/>
              </a:xfrm>
              <a:prstGeom prst="ellipse">
                <a:avLst/>
              </a:prstGeom>
              <a:gradFill flip="none" rotWithShape="1">
                <a:gsLst>
                  <a:gs pos="78000">
                    <a:srgbClr val="FDFEFF"/>
                  </a:gs>
                  <a:gs pos="49000">
                    <a:srgbClr val="DDDDDE"/>
                  </a:gs>
                  <a:gs pos="24000">
                    <a:schemeClr val="bg1">
                      <a:lumMod val="6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1CD77494-E18F-4F74-8436-7EC959471BBC}"/>
                  </a:ext>
                </a:extLst>
              </p:cNvPr>
              <p:cNvSpPr/>
              <p:nvPr/>
            </p:nvSpPr>
            <p:spPr>
              <a:xfrm>
                <a:off x="1651767" y="322824"/>
                <a:ext cx="4663441" cy="4663441"/>
              </a:xfrm>
              <a:prstGeom prst="ellipse">
                <a:avLst/>
              </a:prstGeom>
              <a:gradFill flip="none" rotWithShape="1">
                <a:gsLst>
                  <a:gs pos="0">
                    <a:srgbClr val="EDF1F2"/>
                  </a:gs>
                  <a:gs pos="50000">
                    <a:srgbClr val="EFF3F4"/>
                  </a:gs>
                  <a:gs pos="100000">
                    <a:srgbClr val="F2F6F7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3926FB2B-49A0-4FA0-ADBA-F5BABF998111}"/>
                </a:ext>
              </a:extLst>
            </p:cNvPr>
            <p:cNvGrpSpPr/>
            <p:nvPr/>
          </p:nvGrpSpPr>
          <p:grpSpPr>
            <a:xfrm rot="15754708">
              <a:off x="4573360" y="1958838"/>
              <a:ext cx="2171184" cy="2171186"/>
              <a:chOff x="1562101" y="209332"/>
              <a:chExt cx="4851400" cy="4851400"/>
            </a:xfrm>
            <a:effectLst>
              <a:outerShdw blurRad="241300" dist="38100" dir="8520000" sx="104000" sy="104000" algn="tr" rotWithShape="0">
                <a:prstClr val="black">
                  <a:alpha val="34000"/>
                </a:prstClr>
              </a:outerShdw>
            </a:effectLst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45B9DC22-8FA1-4DFD-B392-024C282F66A3}"/>
                  </a:ext>
                </a:extLst>
              </p:cNvPr>
              <p:cNvSpPr/>
              <p:nvPr/>
            </p:nvSpPr>
            <p:spPr>
              <a:xfrm>
                <a:off x="1562101" y="209332"/>
                <a:ext cx="4851400" cy="4851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F67FCD52-1840-4C00-AF1D-036A9DA122CA}"/>
                  </a:ext>
                </a:extLst>
              </p:cNvPr>
              <p:cNvSpPr/>
              <p:nvPr/>
            </p:nvSpPr>
            <p:spPr>
              <a:xfrm>
                <a:off x="1651767" y="322824"/>
                <a:ext cx="4663441" cy="4663441"/>
              </a:xfrm>
              <a:prstGeom prst="ellipse">
                <a:avLst/>
              </a:prstGeom>
              <a:solidFill>
                <a:srgbClr val="EF94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EAA2488-7D77-453E-B5BA-9FC05CB45DFD}"/>
              </a:ext>
            </a:extLst>
          </p:cNvPr>
          <p:cNvGrpSpPr/>
          <p:nvPr/>
        </p:nvGrpSpPr>
        <p:grpSpPr>
          <a:xfrm>
            <a:off x="1408179" y="5074820"/>
            <a:ext cx="1563793" cy="1563793"/>
            <a:chOff x="4188234" y="1573714"/>
            <a:chExt cx="2941437" cy="2941435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0555AB6-DC97-4D38-814E-EC16239518A8}"/>
                </a:ext>
              </a:extLst>
            </p:cNvPr>
            <p:cNvSpPr/>
            <p:nvPr/>
          </p:nvSpPr>
          <p:spPr>
            <a:xfrm rot="5989574">
              <a:off x="4370634" y="2113335"/>
              <a:ext cx="2060995" cy="2117394"/>
            </a:xfrm>
            <a:prstGeom prst="ellipse">
              <a:avLst/>
            </a:prstGeom>
            <a:gradFill flip="none" rotWithShape="1">
              <a:gsLst>
                <a:gs pos="0">
                  <a:srgbClr val="EDF1F2"/>
                </a:gs>
                <a:gs pos="50000">
                  <a:srgbClr val="EFF3F4"/>
                </a:gs>
                <a:gs pos="100000">
                  <a:srgbClr val="F2F6F7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457200" dist="38100" dir="8100000" sx="127000" sy="127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C1014701-4338-46FC-B429-C94C90D10BE7}"/>
                </a:ext>
              </a:extLst>
            </p:cNvPr>
            <p:cNvGrpSpPr/>
            <p:nvPr/>
          </p:nvGrpSpPr>
          <p:grpSpPr>
            <a:xfrm rot="15754708">
              <a:off x="4188235" y="1573713"/>
              <a:ext cx="2941435" cy="2941437"/>
              <a:chOff x="1562101" y="209332"/>
              <a:chExt cx="4851400" cy="4851400"/>
            </a:xfrm>
            <a:effectLst/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8CAC2344-7C62-4522-8615-69DC2DA1081B}"/>
                  </a:ext>
                </a:extLst>
              </p:cNvPr>
              <p:cNvSpPr/>
              <p:nvPr/>
            </p:nvSpPr>
            <p:spPr>
              <a:xfrm>
                <a:off x="1562101" y="209332"/>
                <a:ext cx="4851400" cy="4851400"/>
              </a:xfrm>
              <a:prstGeom prst="ellipse">
                <a:avLst/>
              </a:prstGeom>
              <a:gradFill flip="none" rotWithShape="1">
                <a:gsLst>
                  <a:gs pos="78000">
                    <a:srgbClr val="FDFEFF"/>
                  </a:gs>
                  <a:gs pos="49000">
                    <a:srgbClr val="DDDDDE"/>
                  </a:gs>
                  <a:gs pos="24000">
                    <a:schemeClr val="bg1">
                      <a:lumMod val="6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DF51932C-2515-4AEA-97B5-33AF9CE95BB4}"/>
                  </a:ext>
                </a:extLst>
              </p:cNvPr>
              <p:cNvSpPr/>
              <p:nvPr/>
            </p:nvSpPr>
            <p:spPr>
              <a:xfrm>
                <a:off x="1651767" y="322824"/>
                <a:ext cx="4663441" cy="4663441"/>
              </a:xfrm>
              <a:prstGeom prst="ellipse">
                <a:avLst/>
              </a:prstGeom>
              <a:gradFill flip="none" rotWithShape="1">
                <a:gsLst>
                  <a:gs pos="0">
                    <a:srgbClr val="EDF1F2"/>
                  </a:gs>
                  <a:gs pos="50000">
                    <a:srgbClr val="EFF3F4"/>
                  </a:gs>
                  <a:gs pos="100000">
                    <a:srgbClr val="F2F6F7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E96CC9D-108D-46B1-ADBF-84EACF7A7909}"/>
                </a:ext>
              </a:extLst>
            </p:cNvPr>
            <p:cNvGrpSpPr/>
            <p:nvPr/>
          </p:nvGrpSpPr>
          <p:grpSpPr>
            <a:xfrm rot="15754708">
              <a:off x="4573360" y="1958838"/>
              <a:ext cx="2171184" cy="2171186"/>
              <a:chOff x="1562101" y="209332"/>
              <a:chExt cx="4851400" cy="4851400"/>
            </a:xfrm>
            <a:effectLst>
              <a:outerShdw blurRad="241300" dist="38100" dir="8520000" sx="104000" sy="104000" algn="tr" rotWithShape="0">
                <a:prstClr val="black">
                  <a:alpha val="34000"/>
                </a:prstClr>
              </a:outerShdw>
            </a:effectLst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747AF8D-4DFE-4F5D-A964-D56280529BF1}"/>
                  </a:ext>
                </a:extLst>
              </p:cNvPr>
              <p:cNvSpPr/>
              <p:nvPr/>
            </p:nvSpPr>
            <p:spPr>
              <a:xfrm>
                <a:off x="1562101" y="209332"/>
                <a:ext cx="4851400" cy="4851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43D5528B-1089-4942-B8BE-7E9BFD64E40F}"/>
                  </a:ext>
                </a:extLst>
              </p:cNvPr>
              <p:cNvSpPr/>
              <p:nvPr/>
            </p:nvSpPr>
            <p:spPr>
              <a:xfrm>
                <a:off x="1651767" y="322824"/>
                <a:ext cx="4663441" cy="4663441"/>
              </a:xfrm>
              <a:prstGeom prst="ellipse">
                <a:avLst/>
              </a:prstGeom>
              <a:solidFill>
                <a:srgbClr val="3DA7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B65A1B-CFC1-431B-AD43-A64587217887}"/>
              </a:ext>
            </a:extLst>
          </p:cNvPr>
          <p:cNvGrpSpPr/>
          <p:nvPr/>
        </p:nvGrpSpPr>
        <p:grpSpPr>
          <a:xfrm>
            <a:off x="4858360" y="5087999"/>
            <a:ext cx="734870" cy="734870"/>
            <a:chOff x="4188234" y="1573714"/>
            <a:chExt cx="2941437" cy="2941435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0C033D1-C7EA-4B20-B1F5-0536D3F17282}"/>
                </a:ext>
              </a:extLst>
            </p:cNvPr>
            <p:cNvSpPr/>
            <p:nvPr/>
          </p:nvSpPr>
          <p:spPr>
            <a:xfrm rot="5989574">
              <a:off x="4370634" y="2113335"/>
              <a:ext cx="2060995" cy="2117394"/>
            </a:xfrm>
            <a:prstGeom prst="ellipse">
              <a:avLst/>
            </a:prstGeom>
            <a:gradFill flip="none" rotWithShape="1">
              <a:gsLst>
                <a:gs pos="0">
                  <a:srgbClr val="EDF1F2"/>
                </a:gs>
                <a:gs pos="50000">
                  <a:srgbClr val="EFF3F4"/>
                </a:gs>
                <a:gs pos="100000">
                  <a:srgbClr val="F2F6F7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457200" dist="38100" dir="8100000" sx="127000" sy="127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5619EE6-2569-463B-A44A-07574CE4BC5E}"/>
                </a:ext>
              </a:extLst>
            </p:cNvPr>
            <p:cNvGrpSpPr/>
            <p:nvPr/>
          </p:nvGrpSpPr>
          <p:grpSpPr>
            <a:xfrm rot="15754708">
              <a:off x="4188235" y="1573713"/>
              <a:ext cx="2941435" cy="2941437"/>
              <a:chOff x="1562101" y="209332"/>
              <a:chExt cx="4851400" cy="4851400"/>
            </a:xfrm>
            <a:effectLst/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A087F49B-F49D-4D5E-8C88-DD8BF23B1492}"/>
                  </a:ext>
                </a:extLst>
              </p:cNvPr>
              <p:cNvSpPr/>
              <p:nvPr/>
            </p:nvSpPr>
            <p:spPr>
              <a:xfrm>
                <a:off x="1562101" y="209332"/>
                <a:ext cx="4851400" cy="4851400"/>
              </a:xfrm>
              <a:prstGeom prst="ellipse">
                <a:avLst/>
              </a:prstGeom>
              <a:gradFill flip="none" rotWithShape="1">
                <a:gsLst>
                  <a:gs pos="78000">
                    <a:srgbClr val="FDFEFF"/>
                  </a:gs>
                  <a:gs pos="49000">
                    <a:srgbClr val="DDDDDE"/>
                  </a:gs>
                  <a:gs pos="24000">
                    <a:schemeClr val="bg1">
                      <a:lumMod val="6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B0059455-8AD7-473A-A384-59EE30CAB508}"/>
                  </a:ext>
                </a:extLst>
              </p:cNvPr>
              <p:cNvSpPr/>
              <p:nvPr/>
            </p:nvSpPr>
            <p:spPr>
              <a:xfrm>
                <a:off x="1651767" y="322824"/>
                <a:ext cx="4663441" cy="4663441"/>
              </a:xfrm>
              <a:prstGeom prst="ellipse">
                <a:avLst/>
              </a:prstGeom>
              <a:gradFill flip="none" rotWithShape="1">
                <a:gsLst>
                  <a:gs pos="0">
                    <a:srgbClr val="EDF1F2"/>
                  </a:gs>
                  <a:gs pos="50000">
                    <a:srgbClr val="EFF3F4"/>
                  </a:gs>
                  <a:gs pos="100000">
                    <a:srgbClr val="F2F6F7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9AB6E32-8267-4242-AA3C-CB727D04745E}"/>
                </a:ext>
              </a:extLst>
            </p:cNvPr>
            <p:cNvGrpSpPr/>
            <p:nvPr/>
          </p:nvGrpSpPr>
          <p:grpSpPr>
            <a:xfrm rot="15754708">
              <a:off x="4573360" y="1958838"/>
              <a:ext cx="2171184" cy="2171186"/>
              <a:chOff x="1562101" y="209332"/>
              <a:chExt cx="4851400" cy="4851400"/>
            </a:xfrm>
            <a:effectLst>
              <a:outerShdw blurRad="241300" dist="38100" dir="8520000" sx="104000" sy="104000" algn="tr" rotWithShape="0">
                <a:prstClr val="black">
                  <a:alpha val="34000"/>
                </a:prstClr>
              </a:outerShdw>
            </a:effectLst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A5124D35-ED3F-4E72-9EC6-8A89D5CB3F97}"/>
                  </a:ext>
                </a:extLst>
              </p:cNvPr>
              <p:cNvSpPr/>
              <p:nvPr/>
            </p:nvSpPr>
            <p:spPr>
              <a:xfrm>
                <a:off x="1562101" y="209332"/>
                <a:ext cx="4851400" cy="4851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52D060F-EECC-4763-9652-DDA4CD81C480}"/>
                  </a:ext>
                </a:extLst>
              </p:cNvPr>
              <p:cNvSpPr/>
              <p:nvPr/>
            </p:nvSpPr>
            <p:spPr>
              <a:xfrm>
                <a:off x="1651767" y="322824"/>
                <a:ext cx="4663441" cy="4663441"/>
              </a:xfrm>
              <a:prstGeom prst="ellipse">
                <a:avLst/>
              </a:prstGeom>
              <a:solidFill>
                <a:srgbClr val="96BE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5EEB369-83BA-470F-90F7-F3D4CCB3F976}"/>
              </a:ext>
            </a:extLst>
          </p:cNvPr>
          <p:cNvGrpSpPr/>
          <p:nvPr/>
        </p:nvGrpSpPr>
        <p:grpSpPr>
          <a:xfrm>
            <a:off x="6441946" y="5096289"/>
            <a:ext cx="1141271" cy="1141270"/>
            <a:chOff x="4188234" y="1573714"/>
            <a:chExt cx="2941437" cy="2941435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A9D793C-6550-4E00-BE45-8D51BBB04C6D}"/>
                </a:ext>
              </a:extLst>
            </p:cNvPr>
            <p:cNvSpPr/>
            <p:nvPr/>
          </p:nvSpPr>
          <p:spPr>
            <a:xfrm rot="5989574">
              <a:off x="4370634" y="2113335"/>
              <a:ext cx="2060995" cy="2117394"/>
            </a:xfrm>
            <a:prstGeom prst="ellipse">
              <a:avLst/>
            </a:prstGeom>
            <a:gradFill flip="none" rotWithShape="1">
              <a:gsLst>
                <a:gs pos="0">
                  <a:srgbClr val="EDF1F2"/>
                </a:gs>
                <a:gs pos="50000">
                  <a:srgbClr val="EFF3F4"/>
                </a:gs>
                <a:gs pos="100000">
                  <a:srgbClr val="F2F6F7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457200" dist="38100" dir="8100000" sx="127000" sy="127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2C411D6-7974-496E-ABFA-29FA59CD2B50}"/>
                </a:ext>
              </a:extLst>
            </p:cNvPr>
            <p:cNvGrpSpPr/>
            <p:nvPr/>
          </p:nvGrpSpPr>
          <p:grpSpPr>
            <a:xfrm rot="15754708">
              <a:off x="4188235" y="1573713"/>
              <a:ext cx="2941435" cy="2941437"/>
              <a:chOff x="1562101" y="209332"/>
              <a:chExt cx="4851400" cy="4851400"/>
            </a:xfrm>
            <a:effectLst/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699A0E29-8E86-4614-86BC-997022DB0C1B}"/>
                  </a:ext>
                </a:extLst>
              </p:cNvPr>
              <p:cNvSpPr/>
              <p:nvPr/>
            </p:nvSpPr>
            <p:spPr>
              <a:xfrm>
                <a:off x="1562101" y="209332"/>
                <a:ext cx="4851400" cy="4851400"/>
              </a:xfrm>
              <a:prstGeom prst="ellipse">
                <a:avLst/>
              </a:prstGeom>
              <a:gradFill flip="none" rotWithShape="1">
                <a:gsLst>
                  <a:gs pos="78000">
                    <a:srgbClr val="FDFEFF"/>
                  </a:gs>
                  <a:gs pos="49000">
                    <a:srgbClr val="DDDDDE"/>
                  </a:gs>
                  <a:gs pos="24000">
                    <a:schemeClr val="bg1">
                      <a:lumMod val="6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F7924CBB-2900-4E72-B37D-8B9C090CC57B}"/>
                  </a:ext>
                </a:extLst>
              </p:cNvPr>
              <p:cNvSpPr/>
              <p:nvPr/>
            </p:nvSpPr>
            <p:spPr>
              <a:xfrm>
                <a:off x="1651767" y="322824"/>
                <a:ext cx="4663441" cy="4663441"/>
              </a:xfrm>
              <a:prstGeom prst="ellipse">
                <a:avLst/>
              </a:prstGeom>
              <a:gradFill flip="none" rotWithShape="1">
                <a:gsLst>
                  <a:gs pos="0">
                    <a:srgbClr val="EDF1F2"/>
                  </a:gs>
                  <a:gs pos="50000">
                    <a:srgbClr val="EFF3F4"/>
                  </a:gs>
                  <a:gs pos="100000">
                    <a:srgbClr val="F2F6F7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160C3F0-9951-449D-9F6F-90C997224F1A}"/>
                </a:ext>
              </a:extLst>
            </p:cNvPr>
            <p:cNvGrpSpPr/>
            <p:nvPr/>
          </p:nvGrpSpPr>
          <p:grpSpPr>
            <a:xfrm rot="15754708">
              <a:off x="4573360" y="1958838"/>
              <a:ext cx="2171184" cy="2171186"/>
              <a:chOff x="1562101" y="209332"/>
              <a:chExt cx="4851400" cy="4851400"/>
            </a:xfrm>
            <a:effectLst>
              <a:outerShdw blurRad="241300" dist="38100" dir="8520000" sx="104000" sy="104000" algn="tr" rotWithShape="0">
                <a:prstClr val="black">
                  <a:alpha val="34000"/>
                </a:prstClr>
              </a:outerShdw>
            </a:effectLst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06A2FC30-0942-4CEE-BF60-1657CEFC46C2}"/>
                  </a:ext>
                </a:extLst>
              </p:cNvPr>
              <p:cNvSpPr/>
              <p:nvPr/>
            </p:nvSpPr>
            <p:spPr>
              <a:xfrm>
                <a:off x="1562101" y="209332"/>
                <a:ext cx="4851400" cy="4851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B6DE863-DE61-471B-8D29-C26380CAB1DE}"/>
                  </a:ext>
                </a:extLst>
              </p:cNvPr>
              <p:cNvSpPr/>
              <p:nvPr/>
            </p:nvSpPr>
            <p:spPr>
              <a:xfrm>
                <a:off x="1651767" y="322824"/>
                <a:ext cx="4663441" cy="4663441"/>
              </a:xfrm>
              <a:prstGeom prst="ellipse">
                <a:avLst/>
              </a:prstGeom>
              <a:solidFill>
                <a:srgbClr val="9B9A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384156-9A24-4072-A081-D22103A3339F}"/>
              </a:ext>
            </a:extLst>
          </p:cNvPr>
          <p:cNvGrpSpPr/>
          <p:nvPr/>
        </p:nvGrpSpPr>
        <p:grpSpPr>
          <a:xfrm rot="20688765">
            <a:off x="8294885" y="4069052"/>
            <a:ext cx="1297264" cy="1297263"/>
            <a:chOff x="4188234" y="1573714"/>
            <a:chExt cx="2941437" cy="2941435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59D11D3-4CCA-4B68-AB31-E5384F0D9AD8}"/>
                </a:ext>
              </a:extLst>
            </p:cNvPr>
            <p:cNvSpPr/>
            <p:nvPr/>
          </p:nvSpPr>
          <p:spPr>
            <a:xfrm rot="5989574">
              <a:off x="4370634" y="2113335"/>
              <a:ext cx="2060995" cy="2117394"/>
            </a:xfrm>
            <a:prstGeom prst="ellipse">
              <a:avLst/>
            </a:prstGeom>
            <a:gradFill flip="none" rotWithShape="1">
              <a:gsLst>
                <a:gs pos="0">
                  <a:srgbClr val="EDF1F2"/>
                </a:gs>
                <a:gs pos="50000">
                  <a:srgbClr val="EFF3F4"/>
                </a:gs>
                <a:gs pos="100000">
                  <a:srgbClr val="F2F6F7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457200" dist="38100" dir="8100000" sx="127000" sy="127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4E07366-F84C-4CD4-A63E-18C69894DE34}"/>
                </a:ext>
              </a:extLst>
            </p:cNvPr>
            <p:cNvGrpSpPr/>
            <p:nvPr/>
          </p:nvGrpSpPr>
          <p:grpSpPr>
            <a:xfrm rot="15754708">
              <a:off x="4188235" y="1573713"/>
              <a:ext cx="2941435" cy="2941437"/>
              <a:chOff x="1562101" y="209332"/>
              <a:chExt cx="4851400" cy="4851400"/>
            </a:xfrm>
            <a:effectLst/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15CA851B-ABC1-47F7-9B52-2854AA2A674E}"/>
                  </a:ext>
                </a:extLst>
              </p:cNvPr>
              <p:cNvSpPr/>
              <p:nvPr/>
            </p:nvSpPr>
            <p:spPr>
              <a:xfrm>
                <a:off x="1562101" y="209332"/>
                <a:ext cx="4851400" cy="4851400"/>
              </a:xfrm>
              <a:prstGeom prst="ellipse">
                <a:avLst/>
              </a:prstGeom>
              <a:gradFill flip="none" rotWithShape="1">
                <a:gsLst>
                  <a:gs pos="78000">
                    <a:srgbClr val="FDFEFF"/>
                  </a:gs>
                  <a:gs pos="49000">
                    <a:srgbClr val="DDDDDE"/>
                  </a:gs>
                  <a:gs pos="24000">
                    <a:schemeClr val="bg1">
                      <a:lumMod val="6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441D03A5-63C3-4B1A-8F20-A7D6750110D3}"/>
                  </a:ext>
                </a:extLst>
              </p:cNvPr>
              <p:cNvSpPr/>
              <p:nvPr/>
            </p:nvSpPr>
            <p:spPr>
              <a:xfrm>
                <a:off x="1651767" y="322824"/>
                <a:ext cx="4663441" cy="4663441"/>
              </a:xfrm>
              <a:prstGeom prst="ellipse">
                <a:avLst/>
              </a:prstGeom>
              <a:gradFill flip="none" rotWithShape="1">
                <a:gsLst>
                  <a:gs pos="0">
                    <a:srgbClr val="EDF1F2"/>
                  </a:gs>
                  <a:gs pos="50000">
                    <a:srgbClr val="EFF3F4"/>
                  </a:gs>
                  <a:gs pos="100000">
                    <a:srgbClr val="F2F6F7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1472A3C-DB4A-4E50-BC77-CD96855D2F28}"/>
                </a:ext>
              </a:extLst>
            </p:cNvPr>
            <p:cNvGrpSpPr/>
            <p:nvPr/>
          </p:nvGrpSpPr>
          <p:grpSpPr>
            <a:xfrm rot="15754708">
              <a:off x="4573360" y="1958838"/>
              <a:ext cx="2171184" cy="2171186"/>
              <a:chOff x="1562101" y="209332"/>
              <a:chExt cx="4851400" cy="4851400"/>
            </a:xfrm>
            <a:effectLst>
              <a:outerShdw blurRad="241300" dist="38100" dir="8520000" sx="104000" sy="104000" algn="tr" rotWithShape="0">
                <a:prstClr val="black">
                  <a:alpha val="34000"/>
                </a:prstClr>
              </a:outerShdw>
            </a:effectLst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0C15F0D5-21E1-40C4-8AE4-2A53990D7725}"/>
                  </a:ext>
                </a:extLst>
              </p:cNvPr>
              <p:cNvSpPr/>
              <p:nvPr/>
            </p:nvSpPr>
            <p:spPr>
              <a:xfrm>
                <a:off x="1562101" y="209332"/>
                <a:ext cx="4851400" cy="4851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55115E1F-1F78-4618-9150-AF15596A0711}"/>
                  </a:ext>
                </a:extLst>
              </p:cNvPr>
              <p:cNvSpPr/>
              <p:nvPr/>
            </p:nvSpPr>
            <p:spPr>
              <a:xfrm>
                <a:off x="1651767" y="322824"/>
                <a:ext cx="4663441" cy="4663441"/>
              </a:xfrm>
              <a:prstGeom prst="ellipse">
                <a:avLst/>
              </a:prstGeom>
              <a:solidFill>
                <a:srgbClr val="EC9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A1C37F-29E0-4ECD-953A-40254DCBF422}"/>
              </a:ext>
            </a:extLst>
          </p:cNvPr>
          <p:cNvGrpSpPr/>
          <p:nvPr/>
        </p:nvGrpSpPr>
        <p:grpSpPr>
          <a:xfrm>
            <a:off x="10864297" y="2746610"/>
            <a:ext cx="1055849" cy="1055848"/>
            <a:chOff x="4188234" y="1573714"/>
            <a:chExt cx="2941437" cy="2941435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687BDE8-BC56-4D4B-A1BA-2C9E5D02994A}"/>
                </a:ext>
              </a:extLst>
            </p:cNvPr>
            <p:cNvSpPr/>
            <p:nvPr/>
          </p:nvSpPr>
          <p:spPr>
            <a:xfrm rot="5989574">
              <a:off x="4370634" y="2113335"/>
              <a:ext cx="2060995" cy="2117394"/>
            </a:xfrm>
            <a:prstGeom prst="ellipse">
              <a:avLst/>
            </a:prstGeom>
            <a:gradFill flip="none" rotWithShape="1">
              <a:gsLst>
                <a:gs pos="0">
                  <a:srgbClr val="EDF1F2"/>
                </a:gs>
                <a:gs pos="50000">
                  <a:srgbClr val="EFF3F4"/>
                </a:gs>
                <a:gs pos="100000">
                  <a:srgbClr val="F2F6F7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457200" dist="38100" dir="8100000" sx="127000" sy="127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35CA07E-5BAD-46B1-9E88-6E3BF7EB69E6}"/>
                </a:ext>
              </a:extLst>
            </p:cNvPr>
            <p:cNvGrpSpPr/>
            <p:nvPr/>
          </p:nvGrpSpPr>
          <p:grpSpPr>
            <a:xfrm rot="15754708">
              <a:off x="4188235" y="1573713"/>
              <a:ext cx="2941435" cy="2941437"/>
              <a:chOff x="1562101" y="209332"/>
              <a:chExt cx="4851400" cy="4851400"/>
            </a:xfrm>
            <a:effectLst/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A6C7986A-751E-471C-B711-C4F14D1CBEBB}"/>
                  </a:ext>
                </a:extLst>
              </p:cNvPr>
              <p:cNvSpPr/>
              <p:nvPr/>
            </p:nvSpPr>
            <p:spPr>
              <a:xfrm>
                <a:off x="1562101" y="209332"/>
                <a:ext cx="4851400" cy="4851400"/>
              </a:xfrm>
              <a:prstGeom prst="ellipse">
                <a:avLst/>
              </a:prstGeom>
              <a:gradFill flip="none" rotWithShape="1">
                <a:gsLst>
                  <a:gs pos="78000">
                    <a:srgbClr val="FDFEFF"/>
                  </a:gs>
                  <a:gs pos="49000">
                    <a:srgbClr val="DDDDDE"/>
                  </a:gs>
                  <a:gs pos="24000">
                    <a:schemeClr val="bg1">
                      <a:lumMod val="6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524FD06B-B08E-4155-B4BC-15EFE1D52AAB}"/>
                  </a:ext>
                </a:extLst>
              </p:cNvPr>
              <p:cNvSpPr/>
              <p:nvPr/>
            </p:nvSpPr>
            <p:spPr>
              <a:xfrm>
                <a:off x="1651767" y="322824"/>
                <a:ext cx="4663441" cy="4663441"/>
              </a:xfrm>
              <a:prstGeom prst="ellipse">
                <a:avLst/>
              </a:prstGeom>
              <a:gradFill flip="none" rotWithShape="1">
                <a:gsLst>
                  <a:gs pos="0">
                    <a:srgbClr val="EDF1F2"/>
                  </a:gs>
                  <a:gs pos="50000">
                    <a:srgbClr val="EFF3F4"/>
                  </a:gs>
                  <a:gs pos="100000">
                    <a:srgbClr val="F2F6F7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E547EE2-B425-4BA8-BBEA-90B3C996084E}"/>
                </a:ext>
              </a:extLst>
            </p:cNvPr>
            <p:cNvGrpSpPr/>
            <p:nvPr/>
          </p:nvGrpSpPr>
          <p:grpSpPr>
            <a:xfrm rot="15754708">
              <a:off x="4573360" y="1958838"/>
              <a:ext cx="2171184" cy="2171186"/>
              <a:chOff x="1562101" y="209332"/>
              <a:chExt cx="4851400" cy="4851400"/>
            </a:xfrm>
            <a:effectLst>
              <a:outerShdw blurRad="241300" dist="38100" dir="8520000" sx="104000" sy="104000" algn="tr" rotWithShape="0">
                <a:prstClr val="black">
                  <a:alpha val="34000"/>
                </a:prstClr>
              </a:outerShdw>
            </a:effectLst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1808639-25E0-4693-A57F-162698675F5A}"/>
                  </a:ext>
                </a:extLst>
              </p:cNvPr>
              <p:cNvSpPr/>
              <p:nvPr/>
            </p:nvSpPr>
            <p:spPr>
              <a:xfrm>
                <a:off x="1562101" y="209332"/>
                <a:ext cx="4851400" cy="4851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2777569-BB1A-46BC-A034-E2FA1D374649}"/>
                  </a:ext>
                </a:extLst>
              </p:cNvPr>
              <p:cNvSpPr/>
              <p:nvPr/>
            </p:nvSpPr>
            <p:spPr>
              <a:xfrm>
                <a:off x="1651767" y="322824"/>
                <a:ext cx="4663441" cy="4663441"/>
              </a:xfrm>
              <a:prstGeom prst="ellipse">
                <a:avLst/>
              </a:prstGeom>
              <a:solidFill>
                <a:srgbClr val="D102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67A7955-E811-47F0-B300-9381443631B3}"/>
              </a:ext>
            </a:extLst>
          </p:cNvPr>
          <p:cNvGrpSpPr/>
          <p:nvPr/>
        </p:nvGrpSpPr>
        <p:grpSpPr>
          <a:xfrm>
            <a:off x="7751447" y="1173876"/>
            <a:ext cx="1588005" cy="1588003"/>
            <a:chOff x="4188234" y="1573714"/>
            <a:chExt cx="2941437" cy="2941435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0267864-2CDE-48A9-B66C-439EF9307909}"/>
                </a:ext>
              </a:extLst>
            </p:cNvPr>
            <p:cNvSpPr/>
            <p:nvPr/>
          </p:nvSpPr>
          <p:spPr>
            <a:xfrm rot="5989574">
              <a:off x="4370634" y="2113335"/>
              <a:ext cx="2060995" cy="2117394"/>
            </a:xfrm>
            <a:prstGeom prst="ellipse">
              <a:avLst/>
            </a:prstGeom>
            <a:gradFill flip="none" rotWithShape="1">
              <a:gsLst>
                <a:gs pos="0">
                  <a:srgbClr val="EDF1F2"/>
                </a:gs>
                <a:gs pos="50000">
                  <a:srgbClr val="EFF3F4"/>
                </a:gs>
                <a:gs pos="100000">
                  <a:srgbClr val="F2F6F7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457200" dist="38100" dir="8100000" sx="127000" sy="127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8F625BC-F395-4180-864F-D579407C6FE6}"/>
                </a:ext>
              </a:extLst>
            </p:cNvPr>
            <p:cNvGrpSpPr/>
            <p:nvPr/>
          </p:nvGrpSpPr>
          <p:grpSpPr>
            <a:xfrm rot="15754708">
              <a:off x="4188235" y="1573713"/>
              <a:ext cx="2941435" cy="2941437"/>
              <a:chOff x="1562101" y="209332"/>
              <a:chExt cx="4851400" cy="4851400"/>
            </a:xfrm>
            <a:effectLst/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3DA7551-8E7B-4DB3-BEEB-6761A07FEC7F}"/>
                  </a:ext>
                </a:extLst>
              </p:cNvPr>
              <p:cNvSpPr/>
              <p:nvPr/>
            </p:nvSpPr>
            <p:spPr>
              <a:xfrm>
                <a:off x="1562101" y="209332"/>
                <a:ext cx="4851400" cy="4851400"/>
              </a:xfrm>
              <a:prstGeom prst="ellipse">
                <a:avLst/>
              </a:prstGeom>
              <a:gradFill flip="none" rotWithShape="1">
                <a:gsLst>
                  <a:gs pos="78000">
                    <a:srgbClr val="FDFEFF"/>
                  </a:gs>
                  <a:gs pos="49000">
                    <a:srgbClr val="DDDDDE"/>
                  </a:gs>
                  <a:gs pos="24000">
                    <a:schemeClr val="bg1">
                      <a:lumMod val="6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CA3EC359-644B-41FD-8A45-F0C5749BBAB7}"/>
                  </a:ext>
                </a:extLst>
              </p:cNvPr>
              <p:cNvSpPr/>
              <p:nvPr/>
            </p:nvSpPr>
            <p:spPr>
              <a:xfrm>
                <a:off x="1651767" y="322824"/>
                <a:ext cx="4663441" cy="4663441"/>
              </a:xfrm>
              <a:prstGeom prst="ellipse">
                <a:avLst/>
              </a:prstGeom>
              <a:gradFill flip="none" rotWithShape="1">
                <a:gsLst>
                  <a:gs pos="0">
                    <a:srgbClr val="EDF1F2"/>
                  </a:gs>
                  <a:gs pos="50000">
                    <a:srgbClr val="EFF3F4"/>
                  </a:gs>
                  <a:gs pos="100000">
                    <a:srgbClr val="F2F6F7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3AE66C3-8CA1-4657-B8A2-D4C6EB7FD5B0}"/>
                </a:ext>
              </a:extLst>
            </p:cNvPr>
            <p:cNvGrpSpPr/>
            <p:nvPr/>
          </p:nvGrpSpPr>
          <p:grpSpPr>
            <a:xfrm rot="15754708">
              <a:off x="4573360" y="1958838"/>
              <a:ext cx="2171184" cy="2171186"/>
              <a:chOff x="1562101" y="209332"/>
              <a:chExt cx="4851400" cy="4851400"/>
            </a:xfrm>
            <a:effectLst>
              <a:outerShdw blurRad="241300" dist="38100" dir="8520000" sx="104000" sy="104000" algn="tr" rotWithShape="0">
                <a:prstClr val="black">
                  <a:alpha val="34000"/>
                </a:prstClr>
              </a:outerShdw>
            </a:effectLst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2299EFF-BA1A-47F4-839E-A79819CEC673}"/>
                  </a:ext>
                </a:extLst>
              </p:cNvPr>
              <p:cNvSpPr/>
              <p:nvPr/>
            </p:nvSpPr>
            <p:spPr>
              <a:xfrm>
                <a:off x="1562101" y="209332"/>
                <a:ext cx="4851400" cy="4851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9810110-6F93-4E24-B67A-295180E9B731}"/>
                  </a:ext>
                </a:extLst>
              </p:cNvPr>
              <p:cNvSpPr/>
              <p:nvPr/>
            </p:nvSpPr>
            <p:spPr>
              <a:xfrm>
                <a:off x="1651767" y="322824"/>
                <a:ext cx="4663441" cy="4663441"/>
              </a:xfrm>
              <a:prstGeom prst="ellipse">
                <a:avLst/>
              </a:prstGeom>
              <a:solidFill>
                <a:srgbClr val="169F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F1794F8-94D9-4F4D-94E8-DA9D8D6928E7}"/>
              </a:ext>
            </a:extLst>
          </p:cNvPr>
          <p:cNvGrpSpPr/>
          <p:nvPr/>
        </p:nvGrpSpPr>
        <p:grpSpPr>
          <a:xfrm>
            <a:off x="6864211" y="51228"/>
            <a:ext cx="1063784" cy="1063783"/>
            <a:chOff x="4188234" y="1573714"/>
            <a:chExt cx="2941437" cy="2941435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F371BC7-5165-4790-A96D-DC8AAFDAF77E}"/>
                </a:ext>
              </a:extLst>
            </p:cNvPr>
            <p:cNvSpPr/>
            <p:nvPr/>
          </p:nvSpPr>
          <p:spPr>
            <a:xfrm rot="5989574">
              <a:off x="4370634" y="2113335"/>
              <a:ext cx="2060995" cy="2117394"/>
            </a:xfrm>
            <a:prstGeom prst="ellipse">
              <a:avLst/>
            </a:prstGeom>
            <a:gradFill flip="none" rotWithShape="1">
              <a:gsLst>
                <a:gs pos="0">
                  <a:srgbClr val="EDF1F2"/>
                </a:gs>
                <a:gs pos="50000">
                  <a:srgbClr val="EFF3F4"/>
                </a:gs>
                <a:gs pos="100000">
                  <a:srgbClr val="F2F6F7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457200" dist="38100" dir="8100000" sx="127000" sy="127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443B6D3-3B2B-4C43-B1A9-2CFDE697D26F}"/>
                </a:ext>
              </a:extLst>
            </p:cNvPr>
            <p:cNvGrpSpPr/>
            <p:nvPr/>
          </p:nvGrpSpPr>
          <p:grpSpPr>
            <a:xfrm rot="15754708">
              <a:off x="4188235" y="1573713"/>
              <a:ext cx="2941435" cy="2941437"/>
              <a:chOff x="1562101" y="209332"/>
              <a:chExt cx="4851400" cy="4851400"/>
            </a:xfrm>
            <a:effectLst/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FC156A8-EB7F-41AA-8EFF-629C63FA640F}"/>
                  </a:ext>
                </a:extLst>
              </p:cNvPr>
              <p:cNvSpPr/>
              <p:nvPr/>
            </p:nvSpPr>
            <p:spPr>
              <a:xfrm>
                <a:off x="1562101" y="209332"/>
                <a:ext cx="4851400" cy="4851400"/>
              </a:xfrm>
              <a:prstGeom prst="ellipse">
                <a:avLst/>
              </a:prstGeom>
              <a:gradFill flip="none" rotWithShape="1">
                <a:gsLst>
                  <a:gs pos="78000">
                    <a:srgbClr val="FDFEFF"/>
                  </a:gs>
                  <a:gs pos="49000">
                    <a:srgbClr val="DDDDDE"/>
                  </a:gs>
                  <a:gs pos="24000">
                    <a:schemeClr val="bg1">
                      <a:lumMod val="6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6C7793AE-0A57-4DE2-8175-D786F6B0D50A}"/>
                  </a:ext>
                </a:extLst>
              </p:cNvPr>
              <p:cNvSpPr/>
              <p:nvPr/>
            </p:nvSpPr>
            <p:spPr>
              <a:xfrm>
                <a:off x="1651767" y="322824"/>
                <a:ext cx="4663441" cy="4663441"/>
              </a:xfrm>
              <a:prstGeom prst="ellipse">
                <a:avLst/>
              </a:prstGeom>
              <a:gradFill flip="none" rotWithShape="1">
                <a:gsLst>
                  <a:gs pos="0">
                    <a:srgbClr val="EDF1F2"/>
                  </a:gs>
                  <a:gs pos="50000">
                    <a:srgbClr val="EFF3F4"/>
                  </a:gs>
                  <a:gs pos="100000">
                    <a:srgbClr val="F2F6F7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856633C-A4A4-4CFE-BDD0-70F772237644}"/>
                </a:ext>
              </a:extLst>
            </p:cNvPr>
            <p:cNvGrpSpPr/>
            <p:nvPr/>
          </p:nvGrpSpPr>
          <p:grpSpPr>
            <a:xfrm rot="15754708">
              <a:off x="4573360" y="1958838"/>
              <a:ext cx="2171184" cy="2171186"/>
              <a:chOff x="1562101" y="209332"/>
              <a:chExt cx="4851400" cy="4851400"/>
            </a:xfrm>
            <a:effectLst>
              <a:outerShdw blurRad="241300" dist="38100" dir="8520000" sx="104000" sy="104000" algn="tr" rotWithShape="0">
                <a:prstClr val="black">
                  <a:alpha val="34000"/>
                </a:prstClr>
              </a:outerShdw>
            </a:effectLst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82B2D7A-ED97-4B3A-9602-8D315B718AF5}"/>
                  </a:ext>
                </a:extLst>
              </p:cNvPr>
              <p:cNvSpPr/>
              <p:nvPr/>
            </p:nvSpPr>
            <p:spPr>
              <a:xfrm>
                <a:off x="1562101" y="209332"/>
                <a:ext cx="4851400" cy="4851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58C7A52-494A-44D3-B5DE-CCE15E9ADBBF}"/>
                  </a:ext>
                </a:extLst>
              </p:cNvPr>
              <p:cNvSpPr/>
              <p:nvPr/>
            </p:nvSpPr>
            <p:spPr>
              <a:xfrm>
                <a:off x="1651767" y="322824"/>
                <a:ext cx="4663441" cy="4663441"/>
              </a:xfrm>
              <a:prstGeom prst="ellipse">
                <a:avLst/>
              </a:prstGeom>
              <a:solidFill>
                <a:srgbClr val="EC9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934D12-4221-42B4-9CF8-3A1A2129CF9F}"/>
              </a:ext>
            </a:extLst>
          </p:cNvPr>
          <p:cNvGrpSpPr/>
          <p:nvPr/>
        </p:nvGrpSpPr>
        <p:grpSpPr>
          <a:xfrm>
            <a:off x="5402806" y="834560"/>
            <a:ext cx="789160" cy="789160"/>
            <a:chOff x="4188234" y="1573714"/>
            <a:chExt cx="2941437" cy="2941435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15BA870-351E-454D-A9CE-6A15DA6118BA}"/>
                </a:ext>
              </a:extLst>
            </p:cNvPr>
            <p:cNvSpPr/>
            <p:nvPr/>
          </p:nvSpPr>
          <p:spPr>
            <a:xfrm rot="5989574">
              <a:off x="4370634" y="2113335"/>
              <a:ext cx="2060995" cy="2117394"/>
            </a:xfrm>
            <a:prstGeom prst="ellipse">
              <a:avLst/>
            </a:prstGeom>
            <a:gradFill flip="none" rotWithShape="1">
              <a:gsLst>
                <a:gs pos="0">
                  <a:srgbClr val="EDF1F2"/>
                </a:gs>
                <a:gs pos="50000">
                  <a:srgbClr val="EFF3F4"/>
                </a:gs>
                <a:gs pos="100000">
                  <a:srgbClr val="F2F6F7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457200" dist="38100" dir="8100000" sx="127000" sy="127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5F82B7E-442A-4963-A447-05563657F05D}"/>
                </a:ext>
              </a:extLst>
            </p:cNvPr>
            <p:cNvGrpSpPr/>
            <p:nvPr/>
          </p:nvGrpSpPr>
          <p:grpSpPr>
            <a:xfrm rot="15754708">
              <a:off x="4188235" y="1573713"/>
              <a:ext cx="2941435" cy="2941437"/>
              <a:chOff x="1562101" y="209332"/>
              <a:chExt cx="4851400" cy="4851400"/>
            </a:xfrm>
            <a:effectLst/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76CEFFE-55AB-45AC-A585-BFE11B0C0136}"/>
                  </a:ext>
                </a:extLst>
              </p:cNvPr>
              <p:cNvSpPr/>
              <p:nvPr/>
            </p:nvSpPr>
            <p:spPr>
              <a:xfrm>
                <a:off x="1562101" y="209332"/>
                <a:ext cx="4851400" cy="4851400"/>
              </a:xfrm>
              <a:prstGeom prst="ellipse">
                <a:avLst/>
              </a:prstGeom>
              <a:gradFill flip="none" rotWithShape="1">
                <a:gsLst>
                  <a:gs pos="78000">
                    <a:srgbClr val="FDFEFF"/>
                  </a:gs>
                  <a:gs pos="49000">
                    <a:srgbClr val="DDDDDE"/>
                  </a:gs>
                  <a:gs pos="24000">
                    <a:schemeClr val="bg1">
                      <a:lumMod val="6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36665C2-0690-4320-8864-6DF933CDE7B7}"/>
                  </a:ext>
                </a:extLst>
              </p:cNvPr>
              <p:cNvSpPr/>
              <p:nvPr/>
            </p:nvSpPr>
            <p:spPr>
              <a:xfrm>
                <a:off x="1651767" y="322824"/>
                <a:ext cx="4663441" cy="4663441"/>
              </a:xfrm>
              <a:prstGeom prst="ellipse">
                <a:avLst/>
              </a:prstGeom>
              <a:gradFill flip="none" rotWithShape="1">
                <a:gsLst>
                  <a:gs pos="0">
                    <a:srgbClr val="EDF1F2"/>
                  </a:gs>
                  <a:gs pos="50000">
                    <a:srgbClr val="EFF3F4"/>
                  </a:gs>
                  <a:gs pos="100000">
                    <a:srgbClr val="F2F6F7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A138FE3-437D-462B-A27F-C19E0C8615F1}"/>
                </a:ext>
              </a:extLst>
            </p:cNvPr>
            <p:cNvGrpSpPr/>
            <p:nvPr/>
          </p:nvGrpSpPr>
          <p:grpSpPr>
            <a:xfrm rot="15754708">
              <a:off x="4573360" y="1958838"/>
              <a:ext cx="2171184" cy="2171186"/>
              <a:chOff x="1562101" y="209332"/>
              <a:chExt cx="4851400" cy="4851400"/>
            </a:xfrm>
            <a:effectLst>
              <a:outerShdw blurRad="241300" dist="38100" dir="8520000" sx="104000" sy="104000" algn="tr" rotWithShape="0">
                <a:prstClr val="black">
                  <a:alpha val="34000"/>
                </a:prstClr>
              </a:outerShdw>
            </a:effectLst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A1B1891-58F7-4669-803D-39DA64A8D6A9}"/>
                  </a:ext>
                </a:extLst>
              </p:cNvPr>
              <p:cNvSpPr/>
              <p:nvPr/>
            </p:nvSpPr>
            <p:spPr>
              <a:xfrm>
                <a:off x="1562101" y="209332"/>
                <a:ext cx="4851400" cy="4851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920833D-82B8-49B7-9692-CFB588F60897}"/>
                  </a:ext>
                </a:extLst>
              </p:cNvPr>
              <p:cNvSpPr/>
              <p:nvPr/>
            </p:nvSpPr>
            <p:spPr>
              <a:xfrm>
                <a:off x="1651771" y="322825"/>
                <a:ext cx="4663437" cy="4663442"/>
              </a:xfrm>
              <a:prstGeom prst="ellipse">
                <a:avLst/>
              </a:prstGeom>
              <a:solidFill>
                <a:srgbClr val="9B9A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4400CD7-53BA-4321-8C1D-21CCB499BB1F}"/>
              </a:ext>
            </a:extLst>
          </p:cNvPr>
          <p:cNvGrpSpPr/>
          <p:nvPr/>
        </p:nvGrpSpPr>
        <p:grpSpPr>
          <a:xfrm>
            <a:off x="2765439" y="54711"/>
            <a:ext cx="1673287" cy="1673287"/>
            <a:chOff x="4188234" y="1573714"/>
            <a:chExt cx="2941437" cy="294143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BAAFD37-E38E-49E2-B928-8331CD387B92}"/>
                </a:ext>
              </a:extLst>
            </p:cNvPr>
            <p:cNvSpPr/>
            <p:nvPr/>
          </p:nvSpPr>
          <p:spPr>
            <a:xfrm rot="5989574">
              <a:off x="4370634" y="2113335"/>
              <a:ext cx="2060995" cy="2117394"/>
            </a:xfrm>
            <a:prstGeom prst="ellipse">
              <a:avLst/>
            </a:prstGeom>
            <a:gradFill flip="none" rotWithShape="1">
              <a:gsLst>
                <a:gs pos="0">
                  <a:srgbClr val="EDF1F2"/>
                </a:gs>
                <a:gs pos="50000">
                  <a:srgbClr val="EFF3F4"/>
                </a:gs>
                <a:gs pos="100000">
                  <a:srgbClr val="F2F6F7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457200" dist="38100" dir="8100000" sx="127000" sy="127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453179F-081E-4537-9DC2-FDD288C8083F}"/>
                </a:ext>
              </a:extLst>
            </p:cNvPr>
            <p:cNvGrpSpPr/>
            <p:nvPr/>
          </p:nvGrpSpPr>
          <p:grpSpPr>
            <a:xfrm rot="15754708">
              <a:off x="4188235" y="1573713"/>
              <a:ext cx="2941435" cy="2941437"/>
              <a:chOff x="1562101" y="209332"/>
              <a:chExt cx="4851400" cy="4851400"/>
            </a:xfrm>
            <a:effectLst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18E233B7-8A84-498F-B7D5-DAE608CD6078}"/>
                  </a:ext>
                </a:extLst>
              </p:cNvPr>
              <p:cNvSpPr/>
              <p:nvPr/>
            </p:nvSpPr>
            <p:spPr>
              <a:xfrm>
                <a:off x="1562101" y="209332"/>
                <a:ext cx="4851400" cy="4851400"/>
              </a:xfrm>
              <a:prstGeom prst="ellipse">
                <a:avLst/>
              </a:prstGeom>
              <a:gradFill flip="none" rotWithShape="1">
                <a:gsLst>
                  <a:gs pos="78000">
                    <a:srgbClr val="FDFEFF"/>
                  </a:gs>
                  <a:gs pos="49000">
                    <a:srgbClr val="DDDDDE"/>
                  </a:gs>
                  <a:gs pos="24000">
                    <a:schemeClr val="bg1">
                      <a:lumMod val="6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57E7C5A-326D-40B6-A22D-F99BE582D732}"/>
                  </a:ext>
                </a:extLst>
              </p:cNvPr>
              <p:cNvSpPr/>
              <p:nvPr/>
            </p:nvSpPr>
            <p:spPr>
              <a:xfrm>
                <a:off x="1651767" y="322824"/>
                <a:ext cx="4663441" cy="4663441"/>
              </a:xfrm>
              <a:prstGeom prst="ellipse">
                <a:avLst/>
              </a:prstGeom>
              <a:gradFill flip="none" rotWithShape="1">
                <a:gsLst>
                  <a:gs pos="0">
                    <a:srgbClr val="EDF1F2"/>
                  </a:gs>
                  <a:gs pos="50000">
                    <a:srgbClr val="EFF3F4"/>
                  </a:gs>
                  <a:gs pos="100000">
                    <a:srgbClr val="F2F6F7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58A6765-29D6-4ED2-A1E4-30517B1E7638}"/>
                </a:ext>
              </a:extLst>
            </p:cNvPr>
            <p:cNvGrpSpPr/>
            <p:nvPr/>
          </p:nvGrpSpPr>
          <p:grpSpPr>
            <a:xfrm rot="15754708">
              <a:off x="4573360" y="1958838"/>
              <a:ext cx="2171184" cy="2171186"/>
              <a:chOff x="1562101" y="209332"/>
              <a:chExt cx="4851400" cy="4851400"/>
            </a:xfrm>
            <a:effectLst>
              <a:outerShdw blurRad="241300" dist="38100" dir="8520000" sx="104000" sy="104000" algn="tr" rotWithShape="0">
                <a:prstClr val="black">
                  <a:alpha val="34000"/>
                </a:prstClr>
              </a:outerShdw>
            </a:effectLst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974D9E4-270C-4EAA-BBF0-572A4517A85C}"/>
                  </a:ext>
                </a:extLst>
              </p:cNvPr>
              <p:cNvSpPr/>
              <p:nvPr/>
            </p:nvSpPr>
            <p:spPr>
              <a:xfrm>
                <a:off x="1562101" y="209332"/>
                <a:ext cx="4851400" cy="4851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F37FD35-BF85-4026-828B-77EC0CFCB12B}"/>
                  </a:ext>
                </a:extLst>
              </p:cNvPr>
              <p:cNvSpPr/>
              <p:nvPr/>
            </p:nvSpPr>
            <p:spPr>
              <a:xfrm>
                <a:off x="1651767" y="322824"/>
                <a:ext cx="4663441" cy="4663441"/>
              </a:xfrm>
              <a:prstGeom prst="ellipse">
                <a:avLst/>
              </a:prstGeom>
              <a:solidFill>
                <a:srgbClr val="3DA7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0972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459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19456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29184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84048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389120" algn="l" defTabSz="1097280" rtl="0" eaLnBrk="1" latinLnBrk="0" hangingPunct="1">
                  <a:defRPr sz="216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>
                  <a:defRPr/>
                </a:pPr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45" name="TextBox 148">
            <a:extLst>
              <a:ext uri="{FF2B5EF4-FFF2-40B4-BE49-F238E27FC236}">
                <a16:creationId xmlns:a16="http://schemas.microsoft.com/office/drawing/2014/main" id="{DF3493E5-243D-45D1-AFE5-CFE9D4DB2E33}"/>
              </a:ext>
            </a:extLst>
          </p:cNvPr>
          <p:cNvSpPr txBox="1"/>
          <p:nvPr/>
        </p:nvSpPr>
        <p:spPr>
          <a:xfrm>
            <a:off x="4948928" y="3196608"/>
            <a:ext cx="1768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2400" b="1" spc="-150" dirty="0">
                <a:solidFill>
                  <a:prstClr val="white">
                    <a:lumMod val="95000"/>
                  </a:prst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Cloud</a:t>
            </a:r>
          </a:p>
          <a:p>
            <a:pPr algn="ctr" defTabSz="914400">
              <a:defRPr/>
            </a:pPr>
            <a:r>
              <a:rPr lang="en-US" sz="2400" b="1" spc="-150" dirty="0">
                <a:solidFill>
                  <a:prstClr val="white">
                    <a:lumMod val="95000"/>
                  </a:prst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Designing</a:t>
            </a:r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6BB5EE66-AAAA-4805-BAD2-AD512150CD9A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427" y="469869"/>
            <a:ext cx="780290" cy="78029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790AE779-32C8-4113-AE6C-F9D9CC1147D1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60" y="1758906"/>
            <a:ext cx="780290" cy="780290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9560444F-9900-40BA-AB4A-EAA60DD44EE7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54" y="3023354"/>
            <a:ext cx="533374" cy="533374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29E1ABBB-9DEA-47BD-AE4D-7606AB68D7D4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69" y="5375062"/>
            <a:ext cx="572091" cy="572091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E3065394-F88B-4B83-891E-462C2DCB995C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47" y="5440471"/>
            <a:ext cx="780290" cy="780290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1417222F-73B4-4B2B-AF8D-EAC9CC3A3634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404" y="4397975"/>
            <a:ext cx="624160" cy="624160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C844FA86-821E-4D02-AE55-77D0EDA57B84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</a:blip>
          <a:stretch>
            <a:fillRect/>
          </a:stretch>
        </p:blipFill>
        <p:spPr>
          <a:xfrm>
            <a:off x="8289551" y="1674341"/>
            <a:ext cx="568822" cy="567982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E058E4E0-AFC3-46B0-BF75-D14824CE9049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501" y="3570296"/>
            <a:ext cx="574622" cy="574622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79599679-F0B1-4806-A9F1-1FA8E14373E7}"/>
              </a:ext>
            </a:extLst>
          </p:cNvPr>
          <p:cNvPicPr>
            <a:picLocks noChangeAspect="1"/>
          </p:cNvPicPr>
          <p:nvPr/>
        </p:nvPicPr>
        <p:blipFill>
          <a:blip r:embed="rId1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981" y="5298154"/>
            <a:ext cx="304861" cy="304861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DFF880C4-6F98-419E-8D8C-8B1C67F04E7F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558" y="1019556"/>
            <a:ext cx="456424" cy="456424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4D1D045B-8647-44CD-B7E2-775A341ABE56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443" y="2401256"/>
            <a:ext cx="780290" cy="780290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080847DD-2266-4E32-9D66-9F80F16DBAA6}"/>
              </a:ext>
            </a:extLst>
          </p:cNvPr>
          <p:cNvPicPr>
            <a:picLocks noChangeAspect="1"/>
          </p:cNvPicPr>
          <p:nvPr/>
        </p:nvPicPr>
        <p:blipFill>
          <a:blip r:embed="rId1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135" y="361747"/>
            <a:ext cx="556541" cy="55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54912C1-F68E-4964-8A37-2318A5FFD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2538"/>
            <a:ext cx="12192000" cy="537882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5BF555C-CE3E-4E95-A435-C2E54A989ADF}"/>
              </a:ext>
            </a:extLst>
          </p:cNvPr>
          <p:cNvGrpSpPr/>
          <p:nvPr/>
        </p:nvGrpSpPr>
        <p:grpSpPr>
          <a:xfrm>
            <a:off x="0" y="6406346"/>
            <a:ext cx="12192000" cy="479380"/>
            <a:chOff x="0" y="6406346"/>
            <a:chExt cx="12192000" cy="4793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9C9068F-F9C7-4958-B167-518AB4042B19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0" y="6406346"/>
              <a:ext cx="12192000" cy="451654"/>
              <a:chOff x="0" y="6406346"/>
              <a:chExt cx="12192000" cy="45165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34DF895-DF38-46F6-8082-90503085DCFE}"/>
                  </a:ext>
                </a:extLst>
              </p:cNvPr>
              <p:cNvSpPr/>
              <p:nvPr/>
            </p:nvSpPr>
            <p:spPr>
              <a:xfrm>
                <a:off x="0" y="6470710"/>
                <a:ext cx="12192000" cy="387290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E55EB3-93A9-4013-99AD-F05FF2D49C63}"/>
                  </a:ext>
                </a:extLst>
              </p:cNvPr>
              <p:cNvSpPr txBox="1"/>
              <p:nvPr/>
            </p:nvSpPr>
            <p:spPr>
              <a:xfrm>
                <a:off x="481234" y="6453563"/>
                <a:ext cx="10900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200" b="1" dirty="0">
                    <a:solidFill>
                      <a:srgbClr val="FFC000"/>
                    </a:solidFill>
                  </a:rPr>
                  <a:t>Wagner Alves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699792-08B2-485A-9CB0-DC6145F4374A}"/>
                  </a:ext>
                </a:extLst>
              </p:cNvPr>
              <p:cNvSpPr txBox="1"/>
              <p:nvPr/>
            </p:nvSpPr>
            <p:spPr>
              <a:xfrm>
                <a:off x="481234" y="6589579"/>
                <a:ext cx="191270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050" dirty="0">
                    <a:solidFill>
                      <a:schemeClr val="bg1"/>
                    </a:solidFill>
                  </a:rPr>
                  <a:t>br.wagner.alves@outlook.com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54B21F-B50B-472D-A0CA-15CA8C344E77}"/>
                  </a:ext>
                </a:extLst>
              </p:cNvPr>
              <p:cNvSpPr txBox="1"/>
              <p:nvPr/>
            </p:nvSpPr>
            <p:spPr>
              <a:xfrm>
                <a:off x="10471874" y="6439538"/>
                <a:ext cx="17109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2018 Azure Boot Camp 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91CCB0-5CA7-4F56-A319-809A4F154DCA}"/>
                  </a:ext>
                </a:extLst>
              </p:cNvPr>
              <p:cNvSpPr txBox="1"/>
              <p:nvPr/>
            </p:nvSpPr>
            <p:spPr>
              <a:xfrm>
                <a:off x="10177676" y="6581231"/>
                <a:ext cx="201048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050" dirty="0">
                    <a:solidFill>
                      <a:schemeClr val="bg1"/>
                    </a:solidFill>
                  </a:rPr>
                  <a:t>www.azurebootcampdublin.com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AC5438-7451-416C-A797-525A505F9DCD}"/>
                  </a:ext>
                </a:extLst>
              </p:cNvPr>
              <p:cNvSpPr txBox="1"/>
              <p:nvPr/>
            </p:nvSpPr>
            <p:spPr>
              <a:xfrm>
                <a:off x="4846492" y="6544539"/>
                <a:ext cx="2678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100" dirty="0">
                    <a:solidFill>
                      <a:schemeClr val="bg1"/>
                    </a:solidFill>
                  </a:rPr>
                  <a:t>http://www.github.com/keyrox/azurequest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E39AD07-A212-4680-B1C0-213A13140DCA}"/>
                  </a:ext>
                </a:extLst>
              </p:cNvPr>
              <p:cNvSpPr/>
              <p:nvPr/>
            </p:nvSpPr>
            <p:spPr>
              <a:xfrm>
                <a:off x="0" y="6406346"/>
                <a:ext cx="12192000" cy="45719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3DD3C1A-9661-4930-ADBD-EAAA0DA49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1" y="6443024"/>
              <a:ext cx="442702" cy="442702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A9CB4BE-8B7C-48BA-BA53-755B5B814BEB}"/>
              </a:ext>
            </a:extLst>
          </p:cNvPr>
          <p:cNvSpPr txBox="1"/>
          <p:nvPr/>
        </p:nvSpPr>
        <p:spPr>
          <a:xfrm>
            <a:off x="508393" y="1340464"/>
            <a:ext cx="6438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6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&lt;Lets Design /&gt;</a:t>
            </a:r>
          </a:p>
        </p:txBody>
      </p:sp>
    </p:spTree>
    <p:extLst>
      <p:ext uri="{BB962C8B-B14F-4D97-AF65-F5344CB8AC3E}">
        <p14:creationId xmlns:p14="http://schemas.microsoft.com/office/powerpoint/2010/main" val="187309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29E74DB2-B83A-43D6-9857-31F7FC87A20B}"/>
              </a:ext>
            </a:extLst>
          </p:cNvPr>
          <p:cNvGrpSpPr/>
          <p:nvPr/>
        </p:nvGrpSpPr>
        <p:grpSpPr>
          <a:xfrm>
            <a:off x="120427" y="113512"/>
            <a:ext cx="11842703" cy="6104088"/>
            <a:chOff x="120427" y="113512"/>
            <a:chExt cx="11842703" cy="6104088"/>
          </a:xfrm>
          <a:solidFill>
            <a:schemeClr val="bg1">
              <a:alpha val="26000"/>
            </a:schemeClr>
          </a:solidFill>
        </p:grpSpPr>
        <p:sp>
          <p:nvSpPr>
            <p:cNvPr id="79" name="Freeform 110">
              <a:extLst>
                <a:ext uri="{FF2B5EF4-FFF2-40B4-BE49-F238E27FC236}">
                  <a16:creationId xmlns:a16="http://schemas.microsoft.com/office/drawing/2014/main" id="{AE277FB1-6A1E-466F-A6B8-77058C4D2FE1}"/>
                </a:ext>
              </a:extLst>
            </p:cNvPr>
            <p:cNvSpPr/>
            <p:nvPr/>
          </p:nvSpPr>
          <p:spPr>
            <a:xfrm>
              <a:off x="120427" y="113512"/>
              <a:ext cx="2697057" cy="1417207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0" name="Freeform 111">
              <a:extLst>
                <a:ext uri="{FF2B5EF4-FFF2-40B4-BE49-F238E27FC236}">
                  <a16:creationId xmlns:a16="http://schemas.microsoft.com/office/drawing/2014/main" id="{AC3533B6-35BD-483D-8348-85D2596D3310}"/>
                </a:ext>
              </a:extLst>
            </p:cNvPr>
            <p:cNvSpPr/>
            <p:nvPr/>
          </p:nvSpPr>
          <p:spPr>
            <a:xfrm>
              <a:off x="8552978" y="1116974"/>
              <a:ext cx="3410152" cy="1791913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1" name="Freeform 112">
              <a:extLst>
                <a:ext uri="{FF2B5EF4-FFF2-40B4-BE49-F238E27FC236}">
                  <a16:creationId xmlns:a16="http://schemas.microsoft.com/office/drawing/2014/main" id="{568874E6-558C-4E14-A902-5CA4B5D54C28}"/>
                </a:ext>
              </a:extLst>
            </p:cNvPr>
            <p:cNvSpPr/>
            <p:nvPr/>
          </p:nvSpPr>
          <p:spPr>
            <a:xfrm>
              <a:off x="3707724" y="3416459"/>
              <a:ext cx="1845545" cy="733714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1" name="Freeform 113">
              <a:extLst>
                <a:ext uri="{FF2B5EF4-FFF2-40B4-BE49-F238E27FC236}">
                  <a16:creationId xmlns:a16="http://schemas.microsoft.com/office/drawing/2014/main" id="{8B9996D1-4586-4FD0-BFBC-BCBB8A76BCB3}"/>
                </a:ext>
              </a:extLst>
            </p:cNvPr>
            <p:cNvSpPr/>
            <p:nvPr/>
          </p:nvSpPr>
          <p:spPr>
            <a:xfrm>
              <a:off x="334258" y="4890914"/>
              <a:ext cx="2524788" cy="1326686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2" name="Freeform 115">
              <a:extLst>
                <a:ext uri="{FF2B5EF4-FFF2-40B4-BE49-F238E27FC236}">
                  <a16:creationId xmlns:a16="http://schemas.microsoft.com/office/drawing/2014/main" id="{2B73518D-07E8-42B0-8740-18B83733EE5A}"/>
                </a:ext>
              </a:extLst>
            </p:cNvPr>
            <p:cNvSpPr/>
            <p:nvPr/>
          </p:nvSpPr>
          <p:spPr>
            <a:xfrm>
              <a:off x="8593298" y="4325412"/>
              <a:ext cx="2043693" cy="1073888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3" name="Freeform 114">
              <a:extLst>
                <a:ext uri="{FF2B5EF4-FFF2-40B4-BE49-F238E27FC236}">
                  <a16:creationId xmlns:a16="http://schemas.microsoft.com/office/drawing/2014/main" id="{9AAD0269-9615-4E05-B264-B51FA2F97DA2}"/>
                </a:ext>
              </a:extLst>
            </p:cNvPr>
            <p:cNvSpPr/>
            <p:nvPr/>
          </p:nvSpPr>
          <p:spPr>
            <a:xfrm>
              <a:off x="6510327" y="2373639"/>
              <a:ext cx="1501100" cy="788774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4" name="Freeform 116">
              <a:extLst>
                <a:ext uri="{FF2B5EF4-FFF2-40B4-BE49-F238E27FC236}">
                  <a16:creationId xmlns:a16="http://schemas.microsoft.com/office/drawing/2014/main" id="{C1053F88-30BF-4E09-B7B6-BCC778739A17}"/>
                </a:ext>
              </a:extLst>
            </p:cNvPr>
            <p:cNvSpPr/>
            <p:nvPr/>
          </p:nvSpPr>
          <p:spPr>
            <a:xfrm>
              <a:off x="7951893" y="173177"/>
              <a:ext cx="1783101" cy="936956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5" name="Freeform 117">
              <a:extLst>
                <a:ext uri="{FF2B5EF4-FFF2-40B4-BE49-F238E27FC236}">
                  <a16:creationId xmlns:a16="http://schemas.microsoft.com/office/drawing/2014/main" id="{63D61EAC-E7E1-466A-8A8D-CA0AD12692C8}"/>
                </a:ext>
              </a:extLst>
            </p:cNvPr>
            <p:cNvSpPr/>
            <p:nvPr/>
          </p:nvSpPr>
          <p:spPr>
            <a:xfrm>
              <a:off x="5233616" y="4626948"/>
              <a:ext cx="2697057" cy="1417207"/>
            </a:xfrm>
            <a:custGeom>
              <a:avLst/>
              <a:gdLst>
                <a:gd name="connsiteX0" fmla="*/ 1906069 w 3239421"/>
                <a:gd name="connsiteY0" fmla="*/ 0 h 1751913"/>
                <a:gd name="connsiteX1" fmla="*/ 2350665 w 3239421"/>
                <a:gd name="connsiteY1" fmla="*/ 224701 h 1751913"/>
                <a:gd name="connsiteX2" fmla="*/ 2372340 w 3239421"/>
                <a:gd name="connsiteY2" fmla="*/ 262660 h 1751913"/>
                <a:gd name="connsiteX3" fmla="*/ 2412575 w 3239421"/>
                <a:gd name="connsiteY3" fmla="*/ 243693 h 1751913"/>
                <a:gd name="connsiteX4" fmla="*/ 2634415 w 3239421"/>
                <a:gd name="connsiteY4" fmla="*/ 204451 h 1751913"/>
                <a:gd name="connsiteX5" fmla="*/ 3239421 w 3239421"/>
                <a:gd name="connsiteY5" fmla="*/ 770195 h 1751913"/>
                <a:gd name="connsiteX6" fmla="*/ 2634415 w 3239421"/>
                <a:gd name="connsiteY6" fmla="*/ 1335939 h 1751913"/>
                <a:gd name="connsiteX7" fmla="*/ 2512485 w 3239421"/>
                <a:gd name="connsiteY7" fmla="*/ 1324445 h 1751913"/>
                <a:gd name="connsiteX8" fmla="*/ 2495654 w 3239421"/>
                <a:gd name="connsiteY8" fmla="*/ 1319560 h 1751913"/>
                <a:gd name="connsiteX9" fmla="*/ 2495568 w 3239421"/>
                <a:gd name="connsiteY9" fmla="*/ 1320356 h 1751913"/>
                <a:gd name="connsiteX10" fmla="*/ 2028846 w 3239421"/>
                <a:gd name="connsiteY10" fmla="*/ 1675742 h 1751913"/>
                <a:gd name="connsiteX11" fmla="*/ 1633807 w 3239421"/>
                <a:gd name="connsiteY11" fmla="*/ 1479508 h 1751913"/>
                <a:gd name="connsiteX12" fmla="*/ 1622139 w 3239421"/>
                <a:gd name="connsiteY12" fmla="*/ 1459425 h 1751913"/>
                <a:gd name="connsiteX13" fmla="*/ 1619277 w 3239421"/>
                <a:gd name="connsiteY13" fmla="*/ 1468029 h 1751913"/>
                <a:gd name="connsiteX14" fmla="*/ 1160302 w 3239421"/>
                <a:gd name="connsiteY14" fmla="*/ 1751913 h 1751913"/>
                <a:gd name="connsiteX15" fmla="*/ 701327 w 3239421"/>
                <a:gd name="connsiteY15" fmla="*/ 1468029 h 1751913"/>
                <a:gd name="connsiteX16" fmla="*/ 689083 w 3239421"/>
                <a:gd name="connsiteY16" fmla="*/ 1431225 h 1751913"/>
                <a:gd name="connsiteX17" fmla="*/ 658147 w 3239421"/>
                <a:gd name="connsiteY17" fmla="*/ 1441012 h 1751913"/>
                <a:gd name="connsiteX18" fmla="*/ 539561 w 3239421"/>
                <a:gd name="connsiteY18" fmla="*/ 1453136 h 1751913"/>
                <a:gd name="connsiteX19" fmla="*/ 0 w 3239421"/>
                <a:gd name="connsiteY19" fmla="*/ 952755 h 1751913"/>
                <a:gd name="connsiteX20" fmla="*/ 539561 w 3239421"/>
                <a:gd name="connsiteY20" fmla="*/ 452374 h 1751913"/>
                <a:gd name="connsiteX21" fmla="*/ 631451 w 3239421"/>
                <a:gd name="connsiteY21" fmla="*/ 460965 h 1751913"/>
                <a:gd name="connsiteX22" fmla="*/ 637672 w 3239421"/>
                <a:gd name="connsiteY22" fmla="*/ 402654 h 1751913"/>
                <a:gd name="connsiteX23" fmla="*/ 1157637 w 3239421"/>
                <a:gd name="connsiteY23" fmla="*/ 2203 h 1751913"/>
                <a:gd name="connsiteX24" fmla="*/ 1454383 w 3239421"/>
                <a:gd name="connsiteY24" fmla="*/ 87856 h 1751913"/>
                <a:gd name="connsiteX25" fmla="*/ 1530042 w 3239421"/>
                <a:gd name="connsiteY25" fmla="*/ 146843 h 1751913"/>
                <a:gd name="connsiteX26" fmla="*/ 1606294 w 3239421"/>
                <a:gd name="connsiteY26" fmla="*/ 87041 h 1751913"/>
                <a:gd name="connsiteX27" fmla="*/ 1906069 w 3239421"/>
                <a:gd name="connsiteY27" fmla="*/ 0 h 175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39421" h="1751913">
                  <a:moveTo>
                    <a:pt x="1906069" y="0"/>
                  </a:moveTo>
                  <a:cubicBezTo>
                    <a:pt x="2091141" y="0"/>
                    <a:pt x="2254312" y="89132"/>
                    <a:pt x="2350665" y="224701"/>
                  </a:cubicBezTo>
                  <a:lnTo>
                    <a:pt x="2372340" y="262660"/>
                  </a:lnTo>
                  <a:lnTo>
                    <a:pt x="2412575" y="243693"/>
                  </a:lnTo>
                  <a:cubicBezTo>
                    <a:pt x="2481265" y="218365"/>
                    <a:pt x="2556102" y="204451"/>
                    <a:pt x="2634415" y="204451"/>
                  </a:cubicBezTo>
                  <a:cubicBezTo>
                    <a:pt x="2968551" y="204451"/>
                    <a:pt x="3239421" y="457743"/>
                    <a:pt x="3239421" y="770195"/>
                  </a:cubicBezTo>
                  <a:cubicBezTo>
                    <a:pt x="3239421" y="1082647"/>
                    <a:pt x="2968551" y="1335939"/>
                    <a:pt x="2634415" y="1335939"/>
                  </a:cubicBezTo>
                  <a:cubicBezTo>
                    <a:pt x="2592648" y="1335939"/>
                    <a:pt x="2551870" y="1331981"/>
                    <a:pt x="2512485" y="1324445"/>
                  </a:cubicBezTo>
                  <a:lnTo>
                    <a:pt x="2495654" y="1319560"/>
                  </a:lnTo>
                  <a:lnTo>
                    <a:pt x="2495568" y="1320356"/>
                  </a:lnTo>
                  <a:cubicBezTo>
                    <a:pt x="2451146" y="1523175"/>
                    <a:pt x="2259067" y="1675742"/>
                    <a:pt x="2028846" y="1675742"/>
                  </a:cubicBezTo>
                  <a:cubicBezTo>
                    <a:pt x="1864403" y="1675742"/>
                    <a:pt x="1719419" y="1597902"/>
                    <a:pt x="1633807" y="1479508"/>
                  </a:cubicBezTo>
                  <a:lnTo>
                    <a:pt x="1622139" y="1459425"/>
                  </a:lnTo>
                  <a:lnTo>
                    <a:pt x="1619277" y="1468029"/>
                  </a:lnTo>
                  <a:cubicBezTo>
                    <a:pt x="1543658" y="1634856"/>
                    <a:pt x="1366630" y="1751913"/>
                    <a:pt x="1160302" y="1751913"/>
                  </a:cubicBezTo>
                  <a:cubicBezTo>
                    <a:pt x="953974" y="1751913"/>
                    <a:pt x="776945" y="1634856"/>
                    <a:pt x="701327" y="1468029"/>
                  </a:cubicBezTo>
                  <a:lnTo>
                    <a:pt x="689083" y="1431225"/>
                  </a:lnTo>
                  <a:lnTo>
                    <a:pt x="658147" y="1441012"/>
                  </a:lnTo>
                  <a:cubicBezTo>
                    <a:pt x="619988" y="1448949"/>
                    <a:pt x="580302" y="1453136"/>
                    <a:pt x="539561" y="1453136"/>
                  </a:cubicBezTo>
                  <a:cubicBezTo>
                    <a:pt x="241570" y="1453136"/>
                    <a:pt x="0" y="1229108"/>
                    <a:pt x="0" y="952755"/>
                  </a:cubicBezTo>
                  <a:cubicBezTo>
                    <a:pt x="0" y="676402"/>
                    <a:pt x="241570" y="452374"/>
                    <a:pt x="539561" y="452374"/>
                  </a:cubicBezTo>
                  <a:lnTo>
                    <a:pt x="631451" y="460965"/>
                  </a:lnTo>
                  <a:lnTo>
                    <a:pt x="637672" y="402654"/>
                  </a:lnTo>
                  <a:cubicBezTo>
                    <a:pt x="687162" y="174117"/>
                    <a:pt x="901153" y="2203"/>
                    <a:pt x="1157637" y="2203"/>
                  </a:cubicBezTo>
                  <a:cubicBezTo>
                    <a:pt x="1267558" y="2203"/>
                    <a:pt x="1369675" y="33779"/>
                    <a:pt x="1454383" y="87856"/>
                  </a:cubicBezTo>
                  <a:lnTo>
                    <a:pt x="1530042" y="146843"/>
                  </a:lnTo>
                  <a:lnTo>
                    <a:pt x="1606294" y="87041"/>
                  </a:lnTo>
                  <a:cubicBezTo>
                    <a:pt x="1691867" y="32088"/>
                    <a:pt x="1795026" y="0"/>
                    <a:pt x="190606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59FF000-FF89-491B-8044-04170E3150F8}"/>
              </a:ext>
            </a:extLst>
          </p:cNvPr>
          <p:cNvGrpSpPr/>
          <p:nvPr/>
        </p:nvGrpSpPr>
        <p:grpSpPr>
          <a:xfrm rot="5400000" flipH="1" flipV="1">
            <a:off x="9566435" y="319332"/>
            <a:ext cx="621652" cy="621156"/>
            <a:chOff x="7996724" y="3242769"/>
            <a:chExt cx="1359983" cy="1358900"/>
          </a:xfrm>
          <a:solidFill>
            <a:srgbClr val="B2B2B2"/>
          </a:solidFill>
        </p:grpSpPr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BAF26F0A-D1B0-4913-85B3-6C0ECDCE4FA2}"/>
                </a:ext>
              </a:extLst>
            </p:cNvPr>
            <p:cNvSpPr/>
            <p:nvPr/>
          </p:nvSpPr>
          <p:spPr>
            <a:xfrm>
              <a:off x="7996724" y="3242769"/>
              <a:ext cx="1359983" cy="1358900"/>
            </a:xfrm>
            <a:prstGeom prst="ellipse">
              <a:avLst/>
            </a:prstGeom>
            <a:grpFill/>
            <a:ln>
              <a:noFill/>
            </a:ln>
            <a:effectLst>
              <a:outerShdw blurRad="165100" dist="190500" dir="2940000" algn="tl" rotWithShape="0">
                <a:srgbClr val="BCC5C8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9D75AA8D-0748-495A-82B5-DEC660924FA0}"/>
                </a:ext>
              </a:extLst>
            </p:cNvPr>
            <p:cNvSpPr/>
            <p:nvPr/>
          </p:nvSpPr>
          <p:spPr>
            <a:xfrm>
              <a:off x="8011456" y="3255469"/>
              <a:ext cx="1334563" cy="13335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09A4A60-C448-4A07-9AD2-CBFEAA6E624E}"/>
              </a:ext>
            </a:extLst>
          </p:cNvPr>
          <p:cNvGrpSpPr/>
          <p:nvPr/>
        </p:nvGrpSpPr>
        <p:grpSpPr>
          <a:xfrm rot="16200000" flipH="1">
            <a:off x="2646449" y="2937251"/>
            <a:ext cx="952759" cy="952000"/>
            <a:chOff x="7996724" y="3242769"/>
            <a:chExt cx="1359983" cy="1358900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B30FAD55-A7AD-4EE7-8EB0-F8E311F0BA7E}"/>
                </a:ext>
              </a:extLst>
            </p:cNvPr>
            <p:cNvSpPr/>
            <p:nvPr/>
          </p:nvSpPr>
          <p:spPr>
            <a:xfrm>
              <a:off x="7996724" y="3242769"/>
              <a:ext cx="1359983" cy="1358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st="190500" dir="2940000" algn="tl" rotWithShape="0">
                <a:srgbClr val="BCC5C8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1415A14-1D0A-46C4-A06A-480FA2697CCA}"/>
                </a:ext>
              </a:extLst>
            </p:cNvPr>
            <p:cNvSpPr/>
            <p:nvPr/>
          </p:nvSpPr>
          <p:spPr>
            <a:xfrm>
              <a:off x="8011456" y="3255469"/>
              <a:ext cx="1334563" cy="1333500"/>
            </a:xfrm>
            <a:prstGeom prst="ellipse">
              <a:avLst/>
            </a:prstGeom>
            <a:gradFill flip="none" rotWithShape="1">
              <a:gsLst>
                <a:gs pos="0">
                  <a:srgbClr val="DCE4E5"/>
                </a:gs>
                <a:gs pos="50000">
                  <a:srgbClr val="F7F7F7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83" name="Arc 82">
            <a:extLst>
              <a:ext uri="{FF2B5EF4-FFF2-40B4-BE49-F238E27FC236}">
                <a16:creationId xmlns:a16="http://schemas.microsoft.com/office/drawing/2014/main" id="{B53B3E3C-D50C-410A-AEE0-50CE41D158B7}"/>
              </a:ext>
            </a:extLst>
          </p:cNvPr>
          <p:cNvSpPr/>
          <p:nvPr/>
        </p:nvSpPr>
        <p:spPr>
          <a:xfrm flipH="1">
            <a:off x="2507789" y="2802536"/>
            <a:ext cx="1230068" cy="1230068"/>
          </a:xfrm>
          <a:prstGeom prst="arc">
            <a:avLst>
              <a:gd name="adj1" fmla="val 10724082"/>
              <a:gd name="adj2" fmla="val 21526822"/>
            </a:avLst>
          </a:prstGeom>
          <a:ln w="2444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3266">
              <a:defRPr/>
            </a:pPr>
            <a:endParaRPr lang="en-US" sz="1351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E27E505-D844-4A9E-B95F-9A9B56D8C3A4}"/>
              </a:ext>
            </a:extLst>
          </p:cNvPr>
          <p:cNvCxnSpPr>
            <a:cxnSpLocks/>
            <a:endCxn id="144" idx="6"/>
          </p:cNvCxnSpPr>
          <p:nvPr/>
        </p:nvCxnSpPr>
        <p:spPr>
          <a:xfrm>
            <a:off x="2507789" y="3357700"/>
            <a:ext cx="2" cy="2223657"/>
          </a:xfrm>
          <a:prstGeom prst="line">
            <a:avLst/>
          </a:prstGeom>
          <a:ln w="2444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BC7C931-FA9A-485A-A39A-3DCBCDEBAF67}"/>
              </a:ext>
            </a:extLst>
          </p:cNvPr>
          <p:cNvGrpSpPr/>
          <p:nvPr/>
        </p:nvGrpSpPr>
        <p:grpSpPr>
          <a:xfrm rot="16200000" flipH="1">
            <a:off x="3876735" y="2948484"/>
            <a:ext cx="952759" cy="952000"/>
            <a:chOff x="7996724" y="3242769"/>
            <a:chExt cx="1359983" cy="1358900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6380A74-D929-456C-BDC1-8EA857C01043}"/>
                </a:ext>
              </a:extLst>
            </p:cNvPr>
            <p:cNvSpPr/>
            <p:nvPr/>
          </p:nvSpPr>
          <p:spPr>
            <a:xfrm>
              <a:off x="7996724" y="3242769"/>
              <a:ext cx="1359983" cy="1358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st="190500" dir="2940000" algn="tl" rotWithShape="0">
                <a:srgbClr val="BCC5C8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32741C1-A670-4710-BAC3-FC1982D9B74D}"/>
                </a:ext>
              </a:extLst>
            </p:cNvPr>
            <p:cNvSpPr/>
            <p:nvPr/>
          </p:nvSpPr>
          <p:spPr>
            <a:xfrm>
              <a:off x="8011456" y="3255469"/>
              <a:ext cx="1334563" cy="1333500"/>
            </a:xfrm>
            <a:prstGeom prst="ellipse">
              <a:avLst/>
            </a:prstGeom>
            <a:gradFill flip="none" rotWithShape="1">
              <a:gsLst>
                <a:gs pos="0">
                  <a:srgbClr val="DCE4E5"/>
                </a:gs>
                <a:gs pos="50000">
                  <a:srgbClr val="F7F7F7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86" name="Arc 85">
            <a:extLst>
              <a:ext uri="{FF2B5EF4-FFF2-40B4-BE49-F238E27FC236}">
                <a16:creationId xmlns:a16="http://schemas.microsoft.com/office/drawing/2014/main" id="{1CDA7634-D541-420B-9367-E9A179C6A2CC}"/>
              </a:ext>
            </a:extLst>
          </p:cNvPr>
          <p:cNvSpPr/>
          <p:nvPr/>
        </p:nvSpPr>
        <p:spPr>
          <a:xfrm flipH="1">
            <a:off x="3738075" y="2822609"/>
            <a:ext cx="1230068" cy="1230068"/>
          </a:xfrm>
          <a:prstGeom prst="arc">
            <a:avLst>
              <a:gd name="adj1" fmla="val 21566304"/>
              <a:gd name="adj2" fmla="val 10963401"/>
            </a:avLst>
          </a:prstGeom>
          <a:ln w="244475">
            <a:solidFill>
              <a:srgbClr val="FF7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3266">
              <a:defRPr/>
            </a:pPr>
            <a:endParaRPr lang="en-US" sz="1351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34F9BF-9049-4064-9DB1-EA420D724546}"/>
              </a:ext>
            </a:extLst>
          </p:cNvPr>
          <p:cNvGrpSpPr/>
          <p:nvPr/>
        </p:nvGrpSpPr>
        <p:grpSpPr>
          <a:xfrm rot="16200000" flipH="1">
            <a:off x="5104647" y="2946861"/>
            <a:ext cx="952759" cy="952000"/>
            <a:chOff x="7996724" y="3242769"/>
            <a:chExt cx="1359983" cy="1358900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E361B32-DF66-4A4D-AE49-AFC3642A84F5}"/>
                </a:ext>
              </a:extLst>
            </p:cNvPr>
            <p:cNvSpPr/>
            <p:nvPr/>
          </p:nvSpPr>
          <p:spPr>
            <a:xfrm>
              <a:off x="7996724" y="3242769"/>
              <a:ext cx="1359983" cy="1358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st="190500" dir="2940000" algn="tl" rotWithShape="0">
                <a:srgbClr val="BCC5C8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5505BFDB-971B-47CE-81C5-B7E8F3DF651C}"/>
                </a:ext>
              </a:extLst>
            </p:cNvPr>
            <p:cNvSpPr/>
            <p:nvPr/>
          </p:nvSpPr>
          <p:spPr>
            <a:xfrm>
              <a:off x="8011456" y="3255469"/>
              <a:ext cx="1334563" cy="1333500"/>
            </a:xfrm>
            <a:prstGeom prst="ellipse">
              <a:avLst/>
            </a:prstGeom>
            <a:gradFill flip="none" rotWithShape="1">
              <a:gsLst>
                <a:gs pos="0">
                  <a:srgbClr val="DCE4E5"/>
                </a:gs>
                <a:gs pos="50000">
                  <a:srgbClr val="F7F7F7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88" name="Arc 87">
            <a:extLst>
              <a:ext uri="{FF2B5EF4-FFF2-40B4-BE49-F238E27FC236}">
                <a16:creationId xmlns:a16="http://schemas.microsoft.com/office/drawing/2014/main" id="{F0EA3249-6D7A-4583-8F8A-B7677D13A8E0}"/>
              </a:ext>
            </a:extLst>
          </p:cNvPr>
          <p:cNvSpPr/>
          <p:nvPr/>
        </p:nvSpPr>
        <p:spPr>
          <a:xfrm flipH="1">
            <a:off x="4965987" y="2814636"/>
            <a:ext cx="1230068" cy="1230068"/>
          </a:xfrm>
          <a:prstGeom prst="arc">
            <a:avLst>
              <a:gd name="adj1" fmla="val 10724082"/>
              <a:gd name="adj2" fmla="val 21597430"/>
            </a:avLst>
          </a:prstGeom>
          <a:ln w="244475">
            <a:solidFill>
              <a:srgbClr val="A2AA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3266">
              <a:defRPr/>
            </a:pPr>
            <a:endParaRPr lang="en-US" sz="1351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A487567-F441-4C27-9EFB-A00E55ACA8A7}"/>
              </a:ext>
            </a:extLst>
          </p:cNvPr>
          <p:cNvGrpSpPr/>
          <p:nvPr/>
        </p:nvGrpSpPr>
        <p:grpSpPr>
          <a:xfrm rot="16200000" flipH="1">
            <a:off x="6329227" y="2940511"/>
            <a:ext cx="952759" cy="952000"/>
            <a:chOff x="7996724" y="3242769"/>
            <a:chExt cx="1359983" cy="1358900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DD88148C-7362-41D5-BF80-2DCCDC028579}"/>
                </a:ext>
              </a:extLst>
            </p:cNvPr>
            <p:cNvSpPr/>
            <p:nvPr/>
          </p:nvSpPr>
          <p:spPr>
            <a:xfrm>
              <a:off x="7996724" y="3242769"/>
              <a:ext cx="1359983" cy="1358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st="190500" dir="2940000" algn="tl" rotWithShape="0">
                <a:srgbClr val="BCC5C8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A17BD94-78B4-4253-9B2D-6EC4B7ED0B75}"/>
                </a:ext>
              </a:extLst>
            </p:cNvPr>
            <p:cNvSpPr/>
            <p:nvPr/>
          </p:nvSpPr>
          <p:spPr>
            <a:xfrm>
              <a:off x="8011456" y="3255469"/>
              <a:ext cx="1334563" cy="1333500"/>
            </a:xfrm>
            <a:prstGeom prst="ellipse">
              <a:avLst/>
            </a:prstGeom>
            <a:gradFill flip="none" rotWithShape="1">
              <a:gsLst>
                <a:gs pos="0">
                  <a:srgbClr val="DCE4E5"/>
                </a:gs>
                <a:gs pos="50000">
                  <a:srgbClr val="F7F7F7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90" name="Arc 89">
            <a:extLst>
              <a:ext uri="{FF2B5EF4-FFF2-40B4-BE49-F238E27FC236}">
                <a16:creationId xmlns:a16="http://schemas.microsoft.com/office/drawing/2014/main" id="{CF00489A-3CC8-4B81-B148-619CFAD6F39F}"/>
              </a:ext>
            </a:extLst>
          </p:cNvPr>
          <p:cNvSpPr/>
          <p:nvPr/>
        </p:nvSpPr>
        <p:spPr>
          <a:xfrm flipH="1">
            <a:off x="6194535" y="2814636"/>
            <a:ext cx="1230068" cy="1230068"/>
          </a:xfrm>
          <a:prstGeom prst="arc">
            <a:avLst>
              <a:gd name="adj1" fmla="val 21566304"/>
              <a:gd name="adj2" fmla="val 10883673"/>
            </a:avLst>
          </a:prstGeom>
          <a:ln w="244475">
            <a:solidFill>
              <a:srgbClr val="04AF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3266">
              <a:defRPr/>
            </a:pPr>
            <a:endParaRPr lang="en-US" sz="1351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6D2BCE8-2B81-4A23-983A-2713B34546DB}"/>
              </a:ext>
            </a:extLst>
          </p:cNvPr>
          <p:cNvGrpSpPr/>
          <p:nvPr/>
        </p:nvGrpSpPr>
        <p:grpSpPr>
          <a:xfrm rot="5400000" flipH="1" flipV="1">
            <a:off x="8788213" y="2979049"/>
            <a:ext cx="952759" cy="952000"/>
            <a:chOff x="7996724" y="3242769"/>
            <a:chExt cx="1359983" cy="1358900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55082C5D-C811-4DDC-A5F6-EE0A8785DC5E}"/>
                </a:ext>
              </a:extLst>
            </p:cNvPr>
            <p:cNvSpPr/>
            <p:nvPr/>
          </p:nvSpPr>
          <p:spPr>
            <a:xfrm>
              <a:off x="7996724" y="3242769"/>
              <a:ext cx="1359983" cy="1358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st="190500" dir="2940000" algn="tl" rotWithShape="0">
                <a:srgbClr val="BCC5C8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394E5FF0-44CC-4CE0-83D6-9F626354F5CC}"/>
                </a:ext>
              </a:extLst>
            </p:cNvPr>
            <p:cNvSpPr/>
            <p:nvPr/>
          </p:nvSpPr>
          <p:spPr>
            <a:xfrm>
              <a:off x="8011456" y="3255469"/>
              <a:ext cx="1334563" cy="1333500"/>
            </a:xfrm>
            <a:prstGeom prst="ellipse">
              <a:avLst/>
            </a:prstGeom>
            <a:gradFill flip="none" rotWithShape="1">
              <a:gsLst>
                <a:gs pos="0">
                  <a:srgbClr val="DCE4E5"/>
                </a:gs>
                <a:gs pos="50000">
                  <a:srgbClr val="F7F7F7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97" name="Arc 96">
            <a:extLst>
              <a:ext uri="{FF2B5EF4-FFF2-40B4-BE49-F238E27FC236}">
                <a16:creationId xmlns:a16="http://schemas.microsoft.com/office/drawing/2014/main" id="{CCCEE9BA-A813-4124-BD04-3F7515A5300F}"/>
              </a:ext>
            </a:extLst>
          </p:cNvPr>
          <p:cNvSpPr/>
          <p:nvPr/>
        </p:nvSpPr>
        <p:spPr>
          <a:xfrm flipH="1" flipV="1">
            <a:off x="8654316" y="2846824"/>
            <a:ext cx="1230068" cy="1230068"/>
          </a:xfrm>
          <a:prstGeom prst="arc">
            <a:avLst>
              <a:gd name="adj1" fmla="val 10724082"/>
              <a:gd name="adj2" fmla="val 21597430"/>
            </a:avLst>
          </a:prstGeom>
          <a:ln w="244475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3266">
              <a:defRPr/>
            </a:pPr>
            <a:endParaRPr lang="en-US" sz="1351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26E6880-A508-42D2-BB9D-390D3969ACB6}"/>
              </a:ext>
            </a:extLst>
          </p:cNvPr>
          <p:cNvGrpSpPr/>
          <p:nvPr/>
        </p:nvGrpSpPr>
        <p:grpSpPr>
          <a:xfrm rot="16200000" flipH="1">
            <a:off x="7557928" y="2979049"/>
            <a:ext cx="952759" cy="952000"/>
            <a:chOff x="7996724" y="3242769"/>
            <a:chExt cx="1359983" cy="1358900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57634E6E-6761-48D9-8EA0-F158266050C8}"/>
                </a:ext>
              </a:extLst>
            </p:cNvPr>
            <p:cNvSpPr/>
            <p:nvPr/>
          </p:nvSpPr>
          <p:spPr>
            <a:xfrm>
              <a:off x="7996724" y="3242769"/>
              <a:ext cx="1359983" cy="1358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st="190500" dir="2940000" algn="tl" rotWithShape="0">
                <a:srgbClr val="BCC5C8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D8E4885-B01E-4586-916F-33ABCB449AD1}"/>
                </a:ext>
              </a:extLst>
            </p:cNvPr>
            <p:cNvSpPr/>
            <p:nvPr/>
          </p:nvSpPr>
          <p:spPr>
            <a:xfrm>
              <a:off x="8011456" y="3255469"/>
              <a:ext cx="1334563" cy="1333500"/>
            </a:xfrm>
            <a:prstGeom prst="ellipse">
              <a:avLst/>
            </a:prstGeom>
            <a:gradFill flip="none" rotWithShape="1">
              <a:gsLst>
                <a:gs pos="0">
                  <a:srgbClr val="DCE4E5"/>
                </a:gs>
                <a:gs pos="50000">
                  <a:srgbClr val="F7F7F7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00" name="Arc 99">
            <a:extLst>
              <a:ext uri="{FF2B5EF4-FFF2-40B4-BE49-F238E27FC236}">
                <a16:creationId xmlns:a16="http://schemas.microsoft.com/office/drawing/2014/main" id="{BF078BB7-9C3D-4D50-8ABE-CACDE44733AA}"/>
              </a:ext>
            </a:extLst>
          </p:cNvPr>
          <p:cNvSpPr/>
          <p:nvPr/>
        </p:nvSpPr>
        <p:spPr>
          <a:xfrm flipH="1">
            <a:off x="7424031" y="2846824"/>
            <a:ext cx="1230068" cy="1230068"/>
          </a:xfrm>
          <a:prstGeom prst="arc">
            <a:avLst>
              <a:gd name="adj1" fmla="val 10724082"/>
              <a:gd name="adj2" fmla="val 21597430"/>
            </a:avLst>
          </a:prstGeom>
          <a:ln w="244475">
            <a:solidFill>
              <a:srgbClr val="E893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3266">
              <a:defRPr/>
            </a:pPr>
            <a:endParaRPr lang="en-US" sz="1351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74AF494-3435-4C9F-B626-CB2BB55667A4}"/>
              </a:ext>
            </a:extLst>
          </p:cNvPr>
          <p:cNvCxnSpPr>
            <a:cxnSpLocks/>
            <a:endCxn id="204" idx="3"/>
          </p:cNvCxnSpPr>
          <p:nvPr/>
        </p:nvCxnSpPr>
        <p:spPr>
          <a:xfrm flipH="1" flipV="1">
            <a:off x="9873331" y="912955"/>
            <a:ext cx="15818" cy="2538870"/>
          </a:xfrm>
          <a:prstGeom prst="line">
            <a:avLst/>
          </a:prstGeom>
          <a:ln w="244475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1C9B488-AF62-4F60-8562-27A059F4D3C9}"/>
              </a:ext>
            </a:extLst>
          </p:cNvPr>
          <p:cNvGrpSpPr/>
          <p:nvPr/>
        </p:nvGrpSpPr>
        <p:grpSpPr>
          <a:xfrm rot="5400000" flipH="1" flipV="1">
            <a:off x="2196965" y="5576714"/>
            <a:ext cx="621652" cy="621156"/>
            <a:chOff x="7996724" y="3242769"/>
            <a:chExt cx="1359983" cy="1358900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3C6B32DB-21CE-412E-B4B8-BCC1FB082E82}"/>
                </a:ext>
              </a:extLst>
            </p:cNvPr>
            <p:cNvSpPr/>
            <p:nvPr/>
          </p:nvSpPr>
          <p:spPr>
            <a:xfrm>
              <a:off x="7996724" y="3242769"/>
              <a:ext cx="1359983" cy="1358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st="190500" dir="2940000" algn="tl" rotWithShape="0">
                <a:srgbClr val="BCC5C8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53715648-56EA-4D39-8C3E-329D6F07E72D}"/>
                </a:ext>
              </a:extLst>
            </p:cNvPr>
            <p:cNvSpPr/>
            <p:nvPr/>
          </p:nvSpPr>
          <p:spPr>
            <a:xfrm>
              <a:off x="8011456" y="3255469"/>
              <a:ext cx="1334563" cy="1333500"/>
            </a:xfrm>
            <a:prstGeom prst="ellipse">
              <a:avLst/>
            </a:prstGeom>
            <a:gradFill flip="none" rotWithShape="1">
              <a:gsLst>
                <a:gs pos="0">
                  <a:srgbClr val="DCE4E5"/>
                </a:gs>
                <a:gs pos="50000">
                  <a:srgbClr val="F7F7F7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04" name="Picture 103">
            <a:extLst>
              <a:ext uri="{FF2B5EF4-FFF2-40B4-BE49-F238E27FC236}">
                <a16:creationId xmlns:a16="http://schemas.microsoft.com/office/drawing/2014/main" id="{FE28C2CE-141E-43F9-9952-46C1F0CDA5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18" t="15" r="2044" b="69503"/>
          <a:stretch/>
        </p:blipFill>
        <p:spPr>
          <a:xfrm rot="5400000" flipH="1" flipV="1">
            <a:off x="2290377" y="5687658"/>
            <a:ext cx="415774" cy="39926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544ABDE4-8F15-4179-9F43-5EC3DE81C267}"/>
              </a:ext>
            </a:extLst>
          </p:cNvPr>
          <p:cNvSpPr/>
          <p:nvPr/>
        </p:nvSpPr>
        <p:spPr>
          <a:xfrm>
            <a:off x="2492198" y="2823350"/>
            <a:ext cx="1272234" cy="1297741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Up">
              <a:avLst>
                <a:gd name="adj" fmla="val 10811158"/>
              </a:avLst>
            </a:prstTxWarp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1400" dirty="0">
                <a:ln w="0"/>
                <a:solidFill>
                  <a:srgbClr val="909090"/>
                </a:solidFill>
                <a:latin typeface="Calibri" panose="020F0502020204030204"/>
              </a:rPr>
              <a:t>User Access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8ECDCE7-D0C4-46BD-A609-5B616CD258D7}"/>
              </a:ext>
            </a:extLst>
          </p:cNvPr>
          <p:cNvSpPr/>
          <p:nvPr/>
        </p:nvSpPr>
        <p:spPr>
          <a:xfrm>
            <a:off x="4932565" y="2846829"/>
            <a:ext cx="1272234" cy="1297741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Up">
              <a:avLst>
                <a:gd name="adj" fmla="val 10811158"/>
              </a:avLst>
            </a:prstTxWarp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1400" dirty="0">
                <a:ln w="0"/>
                <a:solidFill>
                  <a:prstClr val="white">
                    <a:lumMod val="95000"/>
                  </a:prstClr>
                </a:solidFill>
                <a:latin typeface="Calibri" panose="020F0502020204030204"/>
              </a:rPr>
              <a:t>Service Access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3034D87-08A1-4AB5-9B4D-2A5CE920D3DD}"/>
              </a:ext>
            </a:extLst>
          </p:cNvPr>
          <p:cNvSpPr/>
          <p:nvPr/>
        </p:nvSpPr>
        <p:spPr>
          <a:xfrm>
            <a:off x="7422598" y="2885822"/>
            <a:ext cx="1272234" cy="1297741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Up">
              <a:avLst>
                <a:gd name="adj" fmla="val 10811158"/>
              </a:avLst>
            </a:prstTxWarp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1400" dirty="0">
                <a:ln w="0"/>
                <a:solidFill>
                  <a:prstClr val="white">
                    <a:lumMod val="95000"/>
                  </a:prstClr>
                </a:solidFill>
                <a:latin typeface="Calibri" panose="020F0502020204030204"/>
              </a:rPr>
              <a:t>Key Vault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5AEE0E7-B390-474B-BFC1-C6FBA27DFE28}"/>
              </a:ext>
            </a:extLst>
          </p:cNvPr>
          <p:cNvSpPr/>
          <p:nvPr/>
        </p:nvSpPr>
        <p:spPr>
          <a:xfrm>
            <a:off x="3726399" y="2779156"/>
            <a:ext cx="1272234" cy="1297741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Down">
              <a:avLst/>
            </a:prstTxWarp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1400" dirty="0">
                <a:ln w="0"/>
                <a:solidFill>
                  <a:prstClr val="white">
                    <a:lumMod val="95000"/>
                  </a:prstClr>
                </a:solidFill>
                <a:latin typeface="Calibri" panose="020F0502020204030204"/>
              </a:rPr>
              <a:t>Web App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77C3287-FFE2-4F3E-B6A3-53883BD73D00}"/>
              </a:ext>
            </a:extLst>
          </p:cNvPr>
          <p:cNvSpPr/>
          <p:nvPr/>
        </p:nvSpPr>
        <p:spPr>
          <a:xfrm>
            <a:off x="6177918" y="2767645"/>
            <a:ext cx="1272234" cy="1297741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Down">
              <a:avLst/>
            </a:prstTxWarp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1400" dirty="0">
                <a:ln w="0"/>
                <a:solidFill>
                  <a:prstClr val="white">
                    <a:lumMod val="95000"/>
                  </a:prstClr>
                </a:solidFill>
                <a:latin typeface="Calibri" panose="020F0502020204030204"/>
              </a:rPr>
              <a:t>Web API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82F875A-4CC2-43E3-B570-4FB7C7A8F652}"/>
              </a:ext>
            </a:extLst>
          </p:cNvPr>
          <p:cNvSpPr/>
          <p:nvPr/>
        </p:nvSpPr>
        <p:spPr>
          <a:xfrm>
            <a:off x="8651108" y="2804767"/>
            <a:ext cx="1272234" cy="1297741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Down">
              <a:avLst/>
            </a:prstTxWarp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1400" dirty="0">
                <a:ln w="0"/>
                <a:solidFill>
                  <a:prstClr val="white">
                    <a:lumMod val="95000"/>
                  </a:prstClr>
                </a:solidFill>
                <a:latin typeface="Calibri" panose="020F0502020204030204"/>
              </a:rPr>
              <a:t>Resources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DF3A0C1-2FE5-405F-AA8D-110B2163ED59}"/>
              </a:ext>
            </a:extLst>
          </p:cNvPr>
          <p:cNvSpPr/>
          <p:nvPr/>
        </p:nvSpPr>
        <p:spPr>
          <a:xfrm rot="16200000">
            <a:off x="1450087" y="4362701"/>
            <a:ext cx="207801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en-US" sz="1200" dirty="0">
                <a:ln w="0"/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 browser access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CAF4A74-5BBD-4307-9FC4-211FD546B218}"/>
              </a:ext>
            </a:extLst>
          </p:cNvPr>
          <p:cNvGrpSpPr/>
          <p:nvPr/>
        </p:nvGrpSpPr>
        <p:grpSpPr>
          <a:xfrm>
            <a:off x="0" y="6406346"/>
            <a:ext cx="12192000" cy="479380"/>
            <a:chOff x="0" y="6406346"/>
            <a:chExt cx="12192000" cy="479380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A9ADDDD3-653F-4E1E-8575-B5C477F21342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0" y="6406346"/>
              <a:ext cx="12192000" cy="451654"/>
              <a:chOff x="0" y="6406346"/>
              <a:chExt cx="12192000" cy="45165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6381BDF3-7651-4BAD-9BBA-3B0E0F507377}"/>
                  </a:ext>
                </a:extLst>
              </p:cNvPr>
              <p:cNvSpPr/>
              <p:nvPr/>
            </p:nvSpPr>
            <p:spPr>
              <a:xfrm>
                <a:off x="0" y="6470710"/>
                <a:ext cx="12192000" cy="387290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22459F0D-52E7-43F0-9E7A-736518290729}"/>
                  </a:ext>
                </a:extLst>
              </p:cNvPr>
              <p:cNvSpPr txBox="1"/>
              <p:nvPr/>
            </p:nvSpPr>
            <p:spPr>
              <a:xfrm>
                <a:off x="481234" y="6453563"/>
                <a:ext cx="10900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200" b="1" dirty="0">
                    <a:solidFill>
                      <a:srgbClr val="FFC000"/>
                    </a:solidFill>
                  </a:rPr>
                  <a:t>Wagner Alves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118CC8F-3932-4E73-923E-57196F705F85}"/>
                  </a:ext>
                </a:extLst>
              </p:cNvPr>
              <p:cNvSpPr txBox="1"/>
              <p:nvPr/>
            </p:nvSpPr>
            <p:spPr>
              <a:xfrm>
                <a:off x="481234" y="6589579"/>
                <a:ext cx="191270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050" dirty="0">
                    <a:solidFill>
                      <a:schemeClr val="bg1"/>
                    </a:solidFill>
                  </a:rPr>
                  <a:t>br.wagner.alves@outlook.com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DDC54D8-F58D-455E-9187-A3B667BA3D3E}"/>
                  </a:ext>
                </a:extLst>
              </p:cNvPr>
              <p:cNvSpPr txBox="1"/>
              <p:nvPr/>
            </p:nvSpPr>
            <p:spPr>
              <a:xfrm>
                <a:off x="10471874" y="6439538"/>
                <a:ext cx="17109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2018 Azure Boot Camp 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F6EA89-5E12-45FF-B17E-5EB47DF0C898}"/>
                  </a:ext>
                </a:extLst>
              </p:cNvPr>
              <p:cNvSpPr txBox="1"/>
              <p:nvPr/>
            </p:nvSpPr>
            <p:spPr>
              <a:xfrm>
                <a:off x="10177676" y="6581231"/>
                <a:ext cx="201048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IE" sz="1050" dirty="0">
                    <a:solidFill>
                      <a:schemeClr val="bg1"/>
                    </a:solidFill>
                  </a:rPr>
                  <a:t>www.azurebootcampdublin.com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15B8A15-E042-49A5-A983-4A1BF2EFC6DC}"/>
                  </a:ext>
                </a:extLst>
              </p:cNvPr>
              <p:cNvSpPr txBox="1"/>
              <p:nvPr/>
            </p:nvSpPr>
            <p:spPr>
              <a:xfrm>
                <a:off x="4846492" y="6544539"/>
                <a:ext cx="2678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E" sz="1100" dirty="0">
                    <a:solidFill>
                      <a:schemeClr val="bg1"/>
                    </a:solidFill>
                  </a:rPr>
                  <a:t>http://www.github.com/keyrox/azurequest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718EBDF4-0685-4F19-9FAB-9FDD2F70A2F1}"/>
                  </a:ext>
                </a:extLst>
              </p:cNvPr>
              <p:cNvSpPr/>
              <p:nvPr/>
            </p:nvSpPr>
            <p:spPr>
              <a:xfrm>
                <a:off x="0" y="6406346"/>
                <a:ext cx="12192000" cy="45719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</p:grp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9CA8E9B0-59CE-431C-84EF-DC05934FB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1" y="6443024"/>
              <a:ext cx="442702" cy="442702"/>
            </a:xfrm>
            <a:prstGeom prst="rect">
              <a:avLst/>
            </a:prstGeom>
          </p:spPr>
        </p:pic>
      </p:grpSp>
      <p:pic>
        <p:nvPicPr>
          <p:cNvPr id="168" name="Picture 167">
            <a:extLst>
              <a:ext uri="{FF2B5EF4-FFF2-40B4-BE49-F238E27FC236}">
                <a16:creationId xmlns:a16="http://schemas.microsoft.com/office/drawing/2014/main" id="{73857A5E-178F-4149-B6D1-906F76BD6DB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699" y="3195155"/>
            <a:ext cx="575813" cy="575813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D854A1C9-AB13-443B-81BA-80D1D8EB8BD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591" y="3167560"/>
            <a:ext cx="509632" cy="509632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964F0A7E-9B1F-4F57-87A5-1009B79D5A1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400" y="3167396"/>
            <a:ext cx="575813" cy="575813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C7FCECAA-E2A3-4A85-85CF-9D8DBBF3CE9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596" y="3142617"/>
            <a:ext cx="575813" cy="575813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3976F3BC-F3D7-48D9-8C06-D24973841F2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20" y="3184064"/>
            <a:ext cx="575813" cy="575813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8A60426C-7FC4-4C5F-990C-3D79633A4FD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613" y="3113527"/>
            <a:ext cx="575813" cy="575813"/>
          </a:xfrm>
          <a:prstGeom prst="rect">
            <a:avLst/>
          </a:prstGeom>
        </p:spPr>
      </p:pic>
      <p:grpSp>
        <p:nvGrpSpPr>
          <p:cNvPr id="222" name="Group 221">
            <a:extLst>
              <a:ext uri="{FF2B5EF4-FFF2-40B4-BE49-F238E27FC236}">
                <a16:creationId xmlns:a16="http://schemas.microsoft.com/office/drawing/2014/main" id="{0DF456DA-6146-4A2D-8231-0AB5B5AC29D3}"/>
              </a:ext>
            </a:extLst>
          </p:cNvPr>
          <p:cNvGrpSpPr/>
          <p:nvPr/>
        </p:nvGrpSpPr>
        <p:grpSpPr>
          <a:xfrm>
            <a:off x="2961964" y="4580424"/>
            <a:ext cx="1676728" cy="860043"/>
            <a:chOff x="2961964" y="4580424"/>
            <a:chExt cx="1676728" cy="860043"/>
          </a:xfrm>
        </p:grpSpPr>
        <p:sp>
          <p:nvSpPr>
            <p:cNvPr id="188" name="TextBox 123">
              <a:extLst>
                <a:ext uri="{FF2B5EF4-FFF2-40B4-BE49-F238E27FC236}">
                  <a16:creationId xmlns:a16="http://schemas.microsoft.com/office/drawing/2014/main" id="{568D75D9-4430-4F26-83C3-9BB4E5CFEA38}"/>
                </a:ext>
              </a:extLst>
            </p:cNvPr>
            <p:cNvSpPr txBox="1"/>
            <p:nvPr/>
          </p:nvSpPr>
          <p:spPr>
            <a:xfrm>
              <a:off x="3206340" y="4766647"/>
              <a:ext cx="117239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r>
                <a:rPr lang="en-US" sz="1050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Application hosted as a service</a:t>
              </a:r>
            </a:p>
          </p:txBody>
        </p:sp>
        <p:sp>
          <p:nvSpPr>
            <p:cNvPr id="189" name="Thought Bubble: Cloud 188">
              <a:extLst>
                <a:ext uri="{FF2B5EF4-FFF2-40B4-BE49-F238E27FC236}">
                  <a16:creationId xmlns:a16="http://schemas.microsoft.com/office/drawing/2014/main" id="{E1A106D9-AC06-480A-99CC-9C73BD78B202}"/>
                </a:ext>
              </a:extLst>
            </p:cNvPr>
            <p:cNvSpPr/>
            <p:nvPr/>
          </p:nvSpPr>
          <p:spPr>
            <a:xfrm>
              <a:off x="2961964" y="4580424"/>
              <a:ext cx="1676728" cy="860043"/>
            </a:xfrm>
            <a:prstGeom prst="cloudCallout">
              <a:avLst>
                <a:gd name="adj1" fmla="val 30691"/>
                <a:gd name="adj2" fmla="val -86586"/>
              </a:avLst>
            </a:prstGeom>
            <a:noFill/>
            <a:ln w="9525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E88A02B0-166D-44C0-B8C7-0B5DCDB24D73}"/>
              </a:ext>
            </a:extLst>
          </p:cNvPr>
          <p:cNvGrpSpPr/>
          <p:nvPr/>
        </p:nvGrpSpPr>
        <p:grpSpPr>
          <a:xfrm>
            <a:off x="1460267" y="1245725"/>
            <a:ext cx="1676728" cy="860043"/>
            <a:chOff x="1460267" y="1245725"/>
            <a:chExt cx="1676728" cy="860043"/>
          </a:xfrm>
        </p:grpSpPr>
        <p:sp>
          <p:nvSpPr>
            <p:cNvPr id="194" name="TextBox 123">
              <a:extLst>
                <a:ext uri="{FF2B5EF4-FFF2-40B4-BE49-F238E27FC236}">
                  <a16:creationId xmlns:a16="http://schemas.microsoft.com/office/drawing/2014/main" id="{AF007EC4-22C8-4D6F-8697-D461DFCC7C30}"/>
                </a:ext>
              </a:extLst>
            </p:cNvPr>
            <p:cNvSpPr txBox="1"/>
            <p:nvPr/>
          </p:nvSpPr>
          <p:spPr>
            <a:xfrm>
              <a:off x="1607321" y="1367798"/>
              <a:ext cx="135464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r>
                <a:rPr lang="en-US" sz="105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Authentication realized in form of a login page.</a:t>
              </a:r>
            </a:p>
          </p:txBody>
        </p:sp>
        <p:sp>
          <p:nvSpPr>
            <p:cNvPr id="195" name="Thought Bubble: Cloud 194">
              <a:extLst>
                <a:ext uri="{FF2B5EF4-FFF2-40B4-BE49-F238E27FC236}">
                  <a16:creationId xmlns:a16="http://schemas.microsoft.com/office/drawing/2014/main" id="{386CB468-9600-4F42-8D84-A659D06E4423}"/>
                </a:ext>
              </a:extLst>
            </p:cNvPr>
            <p:cNvSpPr/>
            <p:nvPr/>
          </p:nvSpPr>
          <p:spPr>
            <a:xfrm>
              <a:off x="1460267" y="1245725"/>
              <a:ext cx="1676728" cy="860043"/>
            </a:xfrm>
            <a:prstGeom prst="cloudCallout">
              <a:avLst>
                <a:gd name="adj1" fmla="val 42620"/>
                <a:gd name="adj2" fmla="val 103905"/>
              </a:avLst>
            </a:prstGeom>
            <a:no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283393A1-B595-4E93-96FC-526EF87597E3}"/>
              </a:ext>
            </a:extLst>
          </p:cNvPr>
          <p:cNvGrpSpPr/>
          <p:nvPr/>
        </p:nvGrpSpPr>
        <p:grpSpPr>
          <a:xfrm>
            <a:off x="4671837" y="865794"/>
            <a:ext cx="1676728" cy="860043"/>
            <a:chOff x="4671837" y="865794"/>
            <a:chExt cx="1676728" cy="860043"/>
          </a:xfrm>
        </p:grpSpPr>
        <p:sp>
          <p:nvSpPr>
            <p:cNvPr id="196" name="TextBox 123">
              <a:extLst>
                <a:ext uri="{FF2B5EF4-FFF2-40B4-BE49-F238E27FC236}">
                  <a16:creationId xmlns:a16="http://schemas.microsoft.com/office/drawing/2014/main" id="{3838451F-4B11-486C-9CE0-BEE935FAEC22}"/>
                </a:ext>
              </a:extLst>
            </p:cNvPr>
            <p:cNvSpPr txBox="1"/>
            <p:nvPr/>
          </p:nvSpPr>
          <p:spPr>
            <a:xfrm>
              <a:off x="4721396" y="935599"/>
              <a:ext cx="15283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r>
                <a:rPr lang="en-US" sz="1050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Communication between app and service must be secured</a:t>
              </a:r>
            </a:p>
          </p:txBody>
        </p:sp>
        <p:sp>
          <p:nvSpPr>
            <p:cNvPr id="197" name="Thought Bubble: Cloud 196">
              <a:extLst>
                <a:ext uri="{FF2B5EF4-FFF2-40B4-BE49-F238E27FC236}">
                  <a16:creationId xmlns:a16="http://schemas.microsoft.com/office/drawing/2014/main" id="{08D299E0-7E2E-4DB2-861E-9D1C4AC7C14A}"/>
                </a:ext>
              </a:extLst>
            </p:cNvPr>
            <p:cNvSpPr/>
            <p:nvPr/>
          </p:nvSpPr>
          <p:spPr>
            <a:xfrm>
              <a:off x="4671837" y="865794"/>
              <a:ext cx="1676728" cy="860043"/>
            </a:xfrm>
            <a:prstGeom prst="cloudCallout">
              <a:avLst>
                <a:gd name="adj1" fmla="val 3992"/>
                <a:gd name="adj2" fmla="val 137129"/>
              </a:avLst>
            </a:prstGeom>
            <a:noFill/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D7438C8-C257-4A1E-8236-9632FEDF7971}"/>
              </a:ext>
            </a:extLst>
          </p:cNvPr>
          <p:cNvGrpSpPr/>
          <p:nvPr/>
        </p:nvGrpSpPr>
        <p:grpSpPr>
          <a:xfrm>
            <a:off x="6010138" y="4723744"/>
            <a:ext cx="1676728" cy="860043"/>
            <a:chOff x="6010138" y="4723744"/>
            <a:chExt cx="1676728" cy="860043"/>
          </a:xfrm>
        </p:grpSpPr>
        <p:sp>
          <p:nvSpPr>
            <p:cNvPr id="198" name="TextBox 123">
              <a:extLst>
                <a:ext uri="{FF2B5EF4-FFF2-40B4-BE49-F238E27FC236}">
                  <a16:creationId xmlns:a16="http://schemas.microsoft.com/office/drawing/2014/main" id="{3FCDD61E-DFD6-4B95-9B2E-B88391E6AC76}"/>
                </a:ext>
              </a:extLst>
            </p:cNvPr>
            <p:cNvSpPr txBox="1"/>
            <p:nvPr/>
          </p:nvSpPr>
          <p:spPr>
            <a:xfrm>
              <a:off x="6221340" y="4863386"/>
              <a:ext cx="118539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r>
                <a:rPr lang="en-US" sz="1050" dirty="0">
                  <a:solidFill>
                    <a:schemeClr val="accent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API for resource access hosted as service</a:t>
              </a:r>
            </a:p>
          </p:txBody>
        </p:sp>
        <p:sp>
          <p:nvSpPr>
            <p:cNvPr id="199" name="Thought Bubble: Cloud 198">
              <a:extLst>
                <a:ext uri="{FF2B5EF4-FFF2-40B4-BE49-F238E27FC236}">
                  <a16:creationId xmlns:a16="http://schemas.microsoft.com/office/drawing/2014/main" id="{B7DF0A9D-0FA1-431C-B712-B6398513A29D}"/>
                </a:ext>
              </a:extLst>
            </p:cNvPr>
            <p:cNvSpPr/>
            <p:nvPr/>
          </p:nvSpPr>
          <p:spPr>
            <a:xfrm>
              <a:off x="6010138" y="4723744"/>
              <a:ext cx="1676728" cy="860043"/>
            </a:xfrm>
            <a:prstGeom prst="cloudCallout">
              <a:avLst>
                <a:gd name="adj1" fmla="val 15"/>
                <a:gd name="adj2" fmla="val -103199"/>
              </a:avLst>
            </a:prstGeom>
            <a:noFill/>
            <a:ln w="952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4BFEBEC8-80E9-4C20-B51E-DE6CB6228E70}"/>
              </a:ext>
            </a:extLst>
          </p:cNvPr>
          <p:cNvGrpSpPr/>
          <p:nvPr/>
        </p:nvGrpSpPr>
        <p:grpSpPr>
          <a:xfrm>
            <a:off x="7790740" y="1246958"/>
            <a:ext cx="1700227" cy="860043"/>
            <a:chOff x="7790740" y="1246958"/>
            <a:chExt cx="1700227" cy="860043"/>
          </a:xfrm>
        </p:grpSpPr>
        <p:sp>
          <p:nvSpPr>
            <p:cNvPr id="200" name="TextBox 123">
              <a:extLst>
                <a:ext uri="{FF2B5EF4-FFF2-40B4-BE49-F238E27FC236}">
                  <a16:creationId xmlns:a16="http://schemas.microsoft.com/office/drawing/2014/main" id="{0B5A084D-4ACA-421A-ABB6-84903BFED872}"/>
                </a:ext>
              </a:extLst>
            </p:cNvPr>
            <p:cNvSpPr txBox="1"/>
            <p:nvPr/>
          </p:nvSpPr>
          <p:spPr>
            <a:xfrm>
              <a:off x="7814239" y="1378132"/>
              <a:ext cx="1676728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r>
                <a:rPr lang="en-US" sz="1050" dirty="0">
                  <a:solidFill>
                    <a:schemeClr val="accent3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Secrets from resources must be secure stored and retrieved</a:t>
              </a:r>
            </a:p>
          </p:txBody>
        </p:sp>
        <p:sp>
          <p:nvSpPr>
            <p:cNvPr id="201" name="Thought Bubble: Cloud 200">
              <a:extLst>
                <a:ext uri="{FF2B5EF4-FFF2-40B4-BE49-F238E27FC236}">
                  <a16:creationId xmlns:a16="http://schemas.microsoft.com/office/drawing/2014/main" id="{CCE8291F-292C-4EFF-8FD8-9809066DA928}"/>
                </a:ext>
              </a:extLst>
            </p:cNvPr>
            <p:cNvSpPr/>
            <p:nvPr/>
          </p:nvSpPr>
          <p:spPr>
            <a:xfrm>
              <a:off x="7790740" y="1246958"/>
              <a:ext cx="1676728" cy="860043"/>
            </a:xfrm>
            <a:prstGeom prst="cloudCallout">
              <a:avLst>
                <a:gd name="adj1" fmla="val -32365"/>
                <a:gd name="adj2" fmla="val 102796"/>
              </a:avLst>
            </a:prstGeom>
            <a:noFill/>
            <a:ln w="9525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64DEDDB-0EEC-4C1F-854F-DF6CD8FBF072}"/>
              </a:ext>
            </a:extLst>
          </p:cNvPr>
          <p:cNvGrpSpPr/>
          <p:nvPr/>
        </p:nvGrpSpPr>
        <p:grpSpPr>
          <a:xfrm>
            <a:off x="9633510" y="4485145"/>
            <a:ext cx="1676728" cy="860043"/>
            <a:chOff x="9633510" y="4485145"/>
            <a:chExt cx="1676728" cy="860043"/>
          </a:xfrm>
        </p:grpSpPr>
        <p:sp>
          <p:nvSpPr>
            <p:cNvPr id="202" name="TextBox 123">
              <a:extLst>
                <a:ext uri="{FF2B5EF4-FFF2-40B4-BE49-F238E27FC236}">
                  <a16:creationId xmlns:a16="http://schemas.microsoft.com/office/drawing/2014/main" id="{A7F9EBF8-81CC-4DA8-B61E-B969B77A25B1}"/>
                </a:ext>
              </a:extLst>
            </p:cNvPr>
            <p:cNvSpPr txBox="1"/>
            <p:nvPr/>
          </p:nvSpPr>
          <p:spPr>
            <a:xfrm>
              <a:off x="9661681" y="4605211"/>
              <a:ext cx="162038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972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459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9456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4320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9184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84048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389120" algn="l" defTabSz="1097280" rtl="0" eaLnBrk="1" latinLnBrk="0" hangingPunct="1">
                <a:defRPr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>
                <a:defRPr/>
              </a:pPr>
              <a:r>
                <a:rPr lang="en-US" sz="1050" dirty="0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Internal and External Resources Secure Authorization</a:t>
              </a:r>
            </a:p>
          </p:txBody>
        </p:sp>
        <p:sp>
          <p:nvSpPr>
            <p:cNvPr id="203" name="Thought Bubble: Cloud 202">
              <a:extLst>
                <a:ext uri="{FF2B5EF4-FFF2-40B4-BE49-F238E27FC236}">
                  <a16:creationId xmlns:a16="http://schemas.microsoft.com/office/drawing/2014/main" id="{492FFFEB-BE9B-4DB2-8BB2-DADBE6C51A8F}"/>
                </a:ext>
              </a:extLst>
            </p:cNvPr>
            <p:cNvSpPr/>
            <p:nvPr/>
          </p:nvSpPr>
          <p:spPr>
            <a:xfrm>
              <a:off x="9633510" y="4485145"/>
              <a:ext cx="1676728" cy="860043"/>
            </a:xfrm>
            <a:prstGeom prst="cloudCallout">
              <a:avLst>
                <a:gd name="adj1" fmla="val -47135"/>
                <a:gd name="adj2" fmla="val -79941"/>
              </a:avLst>
            </a:prstGeom>
            <a:noFill/>
            <a:ln w="952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B04D849-2DEE-443E-AD20-55B67A94DDAF}"/>
              </a:ext>
            </a:extLst>
          </p:cNvPr>
          <p:cNvSpPr/>
          <p:nvPr/>
        </p:nvSpPr>
        <p:spPr>
          <a:xfrm rot="16200000">
            <a:off x="8773045" y="1874741"/>
            <a:ext cx="220057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>
              <a:defRPr/>
            </a:pPr>
            <a:r>
              <a:rPr lang="en-US" sz="1200" dirty="0">
                <a:ln w="0"/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 and resources access</a:t>
            </a:r>
          </a:p>
        </p:txBody>
      </p:sp>
      <p:pic>
        <p:nvPicPr>
          <p:cNvPr id="216" name="Picture 215">
            <a:extLst>
              <a:ext uri="{FF2B5EF4-FFF2-40B4-BE49-F238E27FC236}">
                <a16:creationId xmlns:a16="http://schemas.microsoft.com/office/drawing/2014/main" id="{A427388B-4610-4179-B394-ECC7FF6207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18" t="15" r="2044" b="69503"/>
          <a:stretch/>
        </p:blipFill>
        <p:spPr>
          <a:xfrm rot="5400000" flipH="1" flipV="1">
            <a:off x="9646393" y="403768"/>
            <a:ext cx="415774" cy="39926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7471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  <p:bldP spid="107" grpId="0"/>
      <p:bldP spid="108" grpId="0"/>
      <p:bldP spid="109" grpId="0"/>
      <p:bldP spid="1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Magnus Master Theme">
  <a:themeElements>
    <a:clrScheme name="Custom 4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072C6"/>
      </a:accent1>
      <a:accent2>
        <a:srgbClr val="DC3C00"/>
      </a:accent2>
      <a:accent3>
        <a:srgbClr val="505050"/>
      </a:accent3>
      <a:accent4>
        <a:srgbClr val="D2D2D2"/>
      </a:accent4>
      <a:accent5>
        <a:srgbClr val="7FBA00"/>
      </a:accent5>
      <a:accent6>
        <a:srgbClr val="007233"/>
      </a:accent6>
      <a:hlink>
        <a:srgbClr val="FFFFFF"/>
      </a:hlink>
      <a:folHlink>
        <a:srgbClr val="FFFFFF"/>
      </a:folHlink>
    </a:clrScheme>
    <a:fontScheme name="Custom Theme Fon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3_Template_r05" id="{52CF7746-2BCC-4712-8D0A-4EFD2BD35E94}" vid="{95027F19-C175-4D31-A201-08949528A9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582c8e01-8636-4978-84a9-2c5de295dccd" Revision="1" Stencil="System.MyShapes" StencilVersion="1.0"/>
</Control>
</file>

<file path=customXml/item10.xml><?xml version="1.0" encoding="utf-8"?>
<Control xmlns="http://schemas.microsoft.com/VisualStudio/2011/storyboarding/control">
  <Id Name="582c8e01-8636-4978-84a9-2c5de295dccd" Revision="1" Stencil="System.MyShapes" StencilVersion="1.0"/>
</Control>
</file>

<file path=customXml/item11.xml><?xml version="1.0" encoding="utf-8"?>
<Control xmlns="http://schemas.microsoft.com/VisualStudio/2011/storyboarding/control">
  <Id Name="582c8e01-8636-4978-84a9-2c5de295dccd" Revision="1" Stencil="System.MyShapes" StencilVersion="1.0"/>
</Control>
</file>

<file path=customXml/item12.xml><?xml version="1.0" encoding="utf-8"?>
<Control xmlns="http://schemas.microsoft.com/VisualStudio/2011/storyboarding/control">
  <Id Name="582c8e01-8636-4978-84a9-2c5de295dccd" Revision="1" Stencil="System.MyShapes" StencilVersion="1.0"/>
</Control>
</file>

<file path=customXml/item13.xml><?xml version="1.0" encoding="utf-8"?>
<Control xmlns="http://schemas.microsoft.com/VisualStudio/2011/storyboarding/control">
  <Id Name="582c8e01-8636-4978-84a9-2c5de295dccd" Revision="1" Stencil="System.MyShapes" StencilVersion="1.0"/>
</Control>
</file>

<file path=customXml/item14.xml><?xml version="1.0" encoding="utf-8"?>
<Control xmlns="http://schemas.microsoft.com/VisualStudio/2011/storyboarding/control">
  <Id Name="582c8e01-8636-4978-84a9-2c5de295dccd" Revision="1" Stencil="System.MyShapes" StencilVersion="1.0"/>
</Control>
</file>

<file path=customXml/item15.xml><?xml version="1.0" encoding="utf-8"?>
<Control xmlns="http://schemas.microsoft.com/VisualStudio/2011/storyboarding/control">
  <Id Name="582c8e01-8636-4978-84a9-2c5de295dccd" Revision="1" Stencil="System.MyShapes" StencilVersion="1.0"/>
</Control>
</file>

<file path=customXml/item16.xml><?xml version="1.0" encoding="utf-8"?>
<Control xmlns="http://schemas.microsoft.com/VisualStudio/2011/storyboarding/control">
  <Id Name="582c8e01-8636-4978-84a9-2c5de295dccd" Revision="1" Stencil="System.MyShapes" StencilVersion="1.0"/>
</Control>
</file>

<file path=customXml/item17.xml><?xml version="1.0" encoding="utf-8"?>
<Control xmlns="http://schemas.microsoft.com/VisualStudio/2011/storyboarding/control">
  <Id Name="582c8e01-8636-4978-84a9-2c5de295dccd" Revision="1" Stencil="System.MyShapes" StencilVersion="1.0"/>
</Control>
</file>

<file path=customXml/item18.xml><?xml version="1.0" encoding="utf-8"?>
<Control xmlns="http://schemas.microsoft.com/VisualStudio/2011/storyboarding/control">
  <Id Name="582c8e01-8636-4978-84a9-2c5de295dccd" Revision="1" Stencil="System.MyShapes" StencilVersion="1.0"/>
</Control>
</file>

<file path=customXml/item19.xml><?xml version="1.0" encoding="utf-8"?>
<Control xmlns="http://schemas.microsoft.com/VisualStudio/2011/storyboarding/control">
  <Id Name="582c8e01-8636-4978-84a9-2c5de295dccd" Revision="1" Stencil="System.MyShapes" StencilVersion="1.0"/>
</Control>
</file>

<file path=customXml/item2.xml><?xml version="1.0" encoding="utf-8"?>
<Control xmlns="http://schemas.microsoft.com/VisualStudio/2011/storyboarding/control">
  <Id Name="582c8e01-8636-4978-84a9-2c5de295dccd" Revision="1" Stencil="System.MyShapes" StencilVersion="1.0"/>
</Control>
</file>

<file path=customXml/item3.xml><?xml version="1.0" encoding="utf-8"?>
<Control xmlns="http://schemas.microsoft.com/VisualStudio/2011/storyboarding/control">
  <Id Name="582c8e01-8636-4978-84a9-2c5de295dccd" Revision="1" Stencil="System.MyShapes" StencilVersion="1.0"/>
</Control>
</file>

<file path=customXml/item4.xml><?xml version="1.0" encoding="utf-8"?>
<Control xmlns="http://schemas.microsoft.com/VisualStudio/2011/storyboarding/control">
  <Id Name="582c8e01-8636-4978-84a9-2c5de295dccd" Revision="1" Stencil="System.MyShapes" StencilVersion="1.0"/>
</Control>
</file>

<file path=customXml/item5.xml><?xml version="1.0" encoding="utf-8"?>
<Control xmlns="http://schemas.microsoft.com/VisualStudio/2011/storyboarding/control">
  <Id Name="582c8e01-8636-4978-84a9-2c5de295dccd" Revision="1" Stencil="System.MyShapes" StencilVersion="1.0"/>
</Control>
</file>

<file path=customXml/item6.xml><?xml version="1.0" encoding="utf-8"?>
<Control xmlns="http://schemas.microsoft.com/VisualStudio/2011/storyboarding/control">
  <Id Name="582c8e01-8636-4978-84a9-2c5de295dccd" Revision="1" Stencil="System.MyShapes" StencilVersion="1.0"/>
</Control>
</file>

<file path=customXml/item7.xml><?xml version="1.0" encoding="utf-8"?>
<Control xmlns="http://schemas.microsoft.com/VisualStudio/2011/storyboarding/control">
  <Id Name="582c8e01-8636-4978-84a9-2c5de295dccd" Revision="1" Stencil="System.MyShapes" StencilVersion="1.0"/>
</Control>
</file>

<file path=customXml/item8.xml><?xml version="1.0" encoding="utf-8"?>
<Control xmlns="http://schemas.microsoft.com/VisualStudio/2011/storyboarding/control">
  <Id Name="582c8e01-8636-4978-84a9-2c5de295dccd" Revision="1" Stencil="System.MyShapes" StencilVersion="1.0"/>
</Control>
</file>

<file path=customXml/item9.xml><?xml version="1.0" encoding="utf-8"?>
<Control xmlns="http://schemas.microsoft.com/VisualStudio/2011/storyboarding/control">
  <Id Name="582c8e01-8636-4978-84a9-2c5de295dccd" Revision="1" Stencil="System.MyShapes" StencilVersion="1.0"/>
</Control>
</file>

<file path=customXml/itemProps1.xml><?xml version="1.0" encoding="utf-8"?>
<ds:datastoreItem xmlns:ds="http://schemas.openxmlformats.org/officeDocument/2006/customXml" ds:itemID="{418FB81E-9012-4CDF-8AFD-71B368D02A5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2C9C9FC-4E79-489E-B800-23E876D0510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B769C5B-A29D-41D7-9C88-44B99C03806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2139596E-FD53-4424-A8C7-08020B94D3F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F2AEE08-E661-4A3B-8440-A88E8048ACA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770D95D-F38A-43C0-B503-035FBDE3EF0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063D9AA7-7462-43C9-991E-2F9BE6FBC14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2E1F5F4-B268-4ED9-8A20-87A19E2328C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AD0FA0A-841C-4FCD-BA8F-6EA157BF897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75A9A4A-33B9-4F6B-80D7-531413411AE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D6FB4861-2EBE-4170-B64B-03125C93776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40CC7DE-7FFA-47C4-ADA0-C35C4AD86DD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5B80D1A-D6D5-4BE5-95C3-233B20AE8C5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3E73F95-3738-46EB-A79C-E410A124F21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DD94E26-0E3A-41FB-806E-FA014441D85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78300EB-57E7-4AF0-8836-71ED3D32D2E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89FF3C5-DA52-405C-AD4A-789C83D80EE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43BFF8B-8CA1-45C2-B21D-352E493ACA0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0FC81C2-9AEF-4DA6-B4BC-65B4223ED63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1000</TotalTime>
  <Words>1115</Words>
  <Application>Microsoft Office PowerPoint</Application>
  <PresentationFormat>Widescreen</PresentationFormat>
  <Paragraphs>201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Microsoft JhengHei Light</vt:lpstr>
      <vt:lpstr>Arial</vt:lpstr>
      <vt:lpstr>Calibri</vt:lpstr>
      <vt:lpstr>Calibri Light</vt:lpstr>
      <vt:lpstr>Corbel</vt:lpstr>
      <vt:lpstr>Gloucester MT Extra Condensed</vt:lpstr>
      <vt:lpstr>Segoe UI</vt:lpstr>
      <vt:lpstr>Segoe UI Light</vt:lpstr>
      <vt:lpstr>Parallax</vt:lpstr>
      <vt:lpstr>Magnus Master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Wagner Alves</dc:creator>
  <cp:lastModifiedBy>Wagner Alves</cp:lastModifiedBy>
  <cp:revision>57</cp:revision>
  <dcterms:created xsi:type="dcterms:W3CDTF">2018-04-18T19:06:57Z</dcterms:created>
  <dcterms:modified xsi:type="dcterms:W3CDTF">2018-04-20T19:32:46Z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