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1625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7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Ouk" userId="805f5bd89f6d97ab" providerId="LiveId" clId="{C314E367-A4B5-49F9-A587-0909747BDA20}"/>
    <pc:docChg chg="modSld">
      <pc:chgData name="James Ouk" userId="805f5bd89f6d97ab" providerId="LiveId" clId="{C314E367-A4B5-49F9-A587-0909747BDA20}" dt="2022-03-12T01:17:09.219" v="1" actId="14429"/>
      <pc:docMkLst>
        <pc:docMk/>
      </pc:docMkLst>
      <pc:sldChg chg="modSp mod">
        <pc:chgData name="James Ouk" userId="805f5bd89f6d97ab" providerId="LiveId" clId="{C314E367-A4B5-49F9-A587-0909747BDA20}" dt="2022-03-12T01:17:09.219" v="1" actId="14429"/>
        <pc:sldMkLst>
          <pc:docMk/>
          <pc:sldMk cId="3280544527" sldId="257"/>
        </pc:sldMkLst>
        <pc:grpChg chg="mod modVis">
          <ac:chgData name="James Ouk" userId="805f5bd89f6d97ab" providerId="LiveId" clId="{C314E367-A4B5-49F9-A587-0909747BDA20}" dt="2022-03-12T01:17:09.219" v="1" actId="14429"/>
          <ac:grpSpMkLst>
            <pc:docMk/>
            <pc:sldMk cId="3280544527" sldId="257"/>
            <ac:grpSpMk id="21" creationId="{70281817-7BE6-4E2B-922F-1597C3FE6E2C}"/>
          </ac:grpSpMkLst>
        </pc:grpChg>
      </pc:sldChg>
    </pc:docChg>
  </pc:docChgLst>
  <pc:docChgLst>
    <pc:chgData name="James Ouk" userId="805f5bd89f6d97ab" providerId="LiveId" clId="{A7F7962B-C4C5-47A1-BB2F-8E4B4E5F73C6}"/>
    <pc:docChg chg="undo custSel modSld">
      <pc:chgData name="James Ouk" userId="805f5bd89f6d97ab" providerId="LiveId" clId="{A7F7962B-C4C5-47A1-BB2F-8E4B4E5F73C6}" dt="2022-03-03T16:01:42.098" v="3313" actId="1035"/>
      <pc:docMkLst>
        <pc:docMk/>
      </pc:docMkLst>
      <pc:sldChg chg="addSp modSp mod">
        <pc:chgData name="James Ouk" userId="805f5bd89f6d97ab" providerId="LiveId" clId="{A7F7962B-C4C5-47A1-BB2F-8E4B4E5F73C6}" dt="2022-03-03T16:01:42.098" v="3313" actId="1035"/>
        <pc:sldMkLst>
          <pc:docMk/>
          <pc:sldMk cId="3887699058" sldId="256"/>
        </pc:sldMkLst>
        <pc:spChg chg="add mod">
          <ac:chgData name="James Ouk" userId="805f5bd89f6d97ab" providerId="LiveId" clId="{A7F7962B-C4C5-47A1-BB2F-8E4B4E5F73C6}" dt="2022-03-03T16:01:42.098" v="3313" actId="1035"/>
          <ac:spMkLst>
            <pc:docMk/>
            <pc:sldMk cId="3887699058" sldId="256"/>
            <ac:spMk id="2" creationId="{F4159AD3-B7A1-43CF-9F66-FB5348637361}"/>
          </ac:spMkLst>
        </pc:spChg>
        <pc:spChg chg="add mod">
          <ac:chgData name="James Ouk" userId="805f5bd89f6d97ab" providerId="LiveId" clId="{A7F7962B-C4C5-47A1-BB2F-8E4B4E5F73C6}" dt="2022-02-27T23:20:23.584" v="1080" actId="1076"/>
          <ac:spMkLst>
            <pc:docMk/>
            <pc:sldMk cId="3887699058" sldId="256"/>
            <ac:spMk id="3" creationId="{D93A2A14-A678-4805-BC60-536E12EBE76F}"/>
          </ac:spMkLst>
        </pc:spChg>
        <pc:spChg chg="mod">
          <ac:chgData name="James Ouk" userId="805f5bd89f6d97ab" providerId="LiveId" clId="{A7F7962B-C4C5-47A1-BB2F-8E4B4E5F73C6}" dt="2022-02-27T23:19:48.657" v="1059" actId="1036"/>
          <ac:spMkLst>
            <pc:docMk/>
            <pc:sldMk cId="3887699058" sldId="256"/>
            <ac:spMk id="39" creationId="{8D81F9F2-A631-418B-A4BF-461F0FD2BE93}"/>
          </ac:spMkLst>
        </pc:spChg>
        <pc:grpChg chg="mod">
          <ac:chgData name="James Ouk" userId="805f5bd89f6d97ab" providerId="LiveId" clId="{A7F7962B-C4C5-47A1-BB2F-8E4B4E5F73C6}" dt="2022-02-27T23:19:48.657" v="1059" actId="1036"/>
          <ac:grpSpMkLst>
            <pc:docMk/>
            <pc:sldMk cId="3887699058" sldId="256"/>
            <ac:grpSpMk id="18" creationId="{EC34BE0C-4B4F-405B-B30F-84D046F69183}"/>
          </ac:grpSpMkLst>
        </pc:grpChg>
        <pc:picChg chg="mod">
          <ac:chgData name="James Ouk" userId="805f5bd89f6d97ab" providerId="LiveId" clId="{A7F7962B-C4C5-47A1-BB2F-8E4B4E5F73C6}" dt="2022-02-27T23:19:48.657" v="1059" actId="1036"/>
          <ac:picMkLst>
            <pc:docMk/>
            <pc:sldMk cId="3887699058" sldId="256"/>
            <ac:picMk id="5" creationId="{D486192B-5724-42AB-89B1-EC62F694F142}"/>
          </ac:picMkLst>
        </pc:picChg>
        <pc:cxnChg chg="mod">
          <ac:chgData name="James Ouk" userId="805f5bd89f6d97ab" providerId="LiveId" clId="{A7F7962B-C4C5-47A1-BB2F-8E4B4E5F73C6}" dt="2022-02-27T23:19:48.657" v="1059" actId="1036"/>
          <ac:cxnSpMkLst>
            <pc:docMk/>
            <pc:sldMk cId="3887699058" sldId="256"/>
            <ac:cxnSpMk id="36" creationId="{17634B8A-FDF0-4D46-82A4-AB599F8BBF7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D96AA-967C-4E4F-B3A5-4BD91C2F3D3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F1878-6F4C-4133-84F3-5189C53F2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94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Frame Image Source: https://www.pngwing.com/en/free-png-bmquu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F1878-6F4C-4133-84F3-5189C53F28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80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Compass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F1878-6F4C-4133-84F3-5189C53F28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4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2112-EDD3-4913-A3F8-8103E3AA30C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4128-0402-4E90-8C84-8765640D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7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2112-EDD3-4913-A3F8-8103E3AA30C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4128-0402-4E90-8C84-8765640D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0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2112-EDD3-4913-A3F8-8103E3AA30C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4128-0402-4E90-8C84-8765640D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8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2112-EDD3-4913-A3F8-8103E3AA30C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4128-0402-4E90-8C84-8765640D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4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2112-EDD3-4913-A3F8-8103E3AA30C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4128-0402-4E90-8C84-8765640D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0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2112-EDD3-4913-A3F8-8103E3AA30C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4128-0402-4E90-8C84-8765640D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0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2112-EDD3-4913-A3F8-8103E3AA30C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4128-0402-4E90-8C84-8765640D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4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2112-EDD3-4913-A3F8-8103E3AA30C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4128-0402-4E90-8C84-8765640D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4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2112-EDD3-4913-A3F8-8103E3AA30C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4128-0402-4E90-8C84-8765640D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8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2112-EDD3-4913-A3F8-8103E3AA30C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4128-0402-4E90-8C84-8765640D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9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2112-EDD3-4913-A3F8-8103E3AA30C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4128-0402-4E90-8C84-8765640D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6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12112-EDD3-4913-A3F8-8103E3AA30C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F4128-0402-4E90-8C84-8765640D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4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ackground">
            <a:extLst>
              <a:ext uri="{FF2B5EF4-FFF2-40B4-BE49-F238E27FC236}">
                <a16:creationId xmlns:a16="http://schemas.microsoft.com/office/drawing/2014/main" id="{8D81F9F2-A631-418B-A4BF-461F0FD2BE93}"/>
              </a:ext>
            </a:extLst>
          </p:cNvPr>
          <p:cNvSpPr/>
          <p:nvPr/>
        </p:nvSpPr>
        <p:spPr>
          <a:xfrm>
            <a:off x="4352544" y="4518574"/>
            <a:ext cx="7571232" cy="43037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Compass">
            <a:extLst>
              <a:ext uri="{FF2B5EF4-FFF2-40B4-BE49-F238E27FC236}">
                <a16:creationId xmlns:a16="http://schemas.microsoft.com/office/drawing/2014/main" id="{EC34BE0C-4B4F-405B-B30F-84D046F69183}"/>
              </a:ext>
            </a:extLst>
          </p:cNvPr>
          <p:cNvGrpSpPr/>
          <p:nvPr/>
        </p:nvGrpSpPr>
        <p:grpSpPr>
          <a:xfrm>
            <a:off x="6527800" y="5076358"/>
            <a:ext cx="3200400" cy="3200400"/>
            <a:chOff x="1143001" y="2296477"/>
            <a:chExt cx="4568044" cy="4559989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1B96B8A-4493-4358-870A-A122D0539040}"/>
                </a:ext>
              </a:extLst>
            </p:cNvPr>
            <p:cNvCxnSpPr>
              <a:cxnSpLocks/>
            </p:cNvCxnSpPr>
            <p:nvPr/>
          </p:nvCxnSpPr>
          <p:spPr>
            <a:xfrm>
              <a:off x="2533422" y="2462904"/>
              <a:ext cx="267842" cy="6465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4CD7125-1B5B-46CA-87EE-3E70EE1079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8799" y="2296477"/>
              <a:ext cx="0" cy="698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904049E-D837-4B9F-8587-9260A90DFE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3623" y="2452395"/>
              <a:ext cx="265915" cy="6570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69FB45B-3498-41B1-8A77-7626D74BD1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8663" y="2951259"/>
              <a:ext cx="514962" cy="523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E392C3-8B9D-45E1-987E-9467C6788D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3369" y="3699192"/>
              <a:ext cx="715237" cy="3142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6FEEA2-CB1C-46B7-AFE1-CD44BB5AE62B}"/>
                </a:ext>
              </a:extLst>
            </p:cNvPr>
            <p:cNvCxnSpPr>
              <a:cxnSpLocks/>
            </p:cNvCxnSpPr>
            <p:nvPr/>
          </p:nvCxnSpPr>
          <p:spPr>
            <a:xfrm>
              <a:off x="4968506" y="4579780"/>
              <a:ext cx="742539" cy="3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7F75B84-7D9F-4AB9-A877-35D6CC545A8A}"/>
                </a:ext>
              </a:extLst>
            </p:cNvPr>
            <p:cNvCxnSpPr>
              <a:cxnSpLocks/>
            </p:cNvCxnSpPr>
            <p:nvPr/>
          </p:nvCxnSpPr>
          <p:spPr>
            <a:xfrm>
              <a:off x="4887629" y="5158640"/>
              <a:ext cx="657168" cy="280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0B1AA4-6095-4C80-AD71-0C1147194EB0}"/>
                </a:ext>
              </a:extLst>
            </p:cNvPr>
            <p:cNvCxnSpPr>
              <a:cxnSpLocks/>
            </p:cNvCxnSpPr>
            <p:nvPr/>
          </p:nvCxnSpPr>
          <p:spPr>
            <a:xfrm>
              <a:off x="4574223" y="5711025"/>
              <a:ext cx="471699" cy="4735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B6B51BA-A054-43C5-B120-393F69E17C91}"/>
                </a:ext>
              </a:extLst>
            </p:cNvPr>
            <p:cNvCxnSpPr>
              <a:cxnSpLocks/>
            </p:cNvCxnSpPr>
            <p:nvPr/>
          </p:nvCxnSpPr>
          <p:spPr>
            <a:xfrm>
              <a:off x="4063649" y="6030247"/>
              <a:ext cx="283910" cy="6356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6D0861E-5576-4308-997E-78A7AA7E4E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5913" y="6136276"/>
              <a:ext cx="10000" cy="720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D82BF71-2B39-45F8-BBEC-27C20EBA75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1143" y="5993888"/>
              <a:ext cx="286710" cy="702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311E0E7-FFBB-4A17-8341-53D581EB6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8460" y="5661456"/>
              <a:ext cx="526019" cy="522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F65152F-9770-4C0A-8949-FF264AD45A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6103" y="5158640"/>
              <a:ext cx="719672" cy="271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E5F1050-C3DB-4FE1-86C5-621C026A9A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3001" y="4563748"/>
              <a:ext cx="8102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20C5F21-DF81-4FAB-A6D4-71742D640D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9395" y="3685566"/>
              <a:ext cx="739646" cy="3279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DD1F54-B333-4349-BCC2-849CB0776D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27756" y="2955554"/>
              <a:ext cx="529557" cy="5425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Indicator">
            <a:extLst>
              <a:ext uri="{FF2B5EF4-FFF2-40B4-BE49-F238E27FC236}">
                <a16:creationId xmlns:a16="http://schemas.microsoft.com/office/drawing/2014/main" id="{17634B8A-FDF0-4D46-82A4-AB599F8BBF78}"/>
              </a:ext>
            </a:extLst>
          </p:cNvPr>
          <p:cNvCxnSpPr>
            <a:cxnSpLocks/>
          </p:cNvCxnSpPr>
          <p:nvPr/>
        </p:nvCxnSpPr>
        <p:spPr>
          <a:xfrm flipV="1">
            <a:off x="6337797" y="6267969"/>
            <a:ext cx="3610099" cy="75240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Frame">
            <a:extLst>
              <a:ext uri="{FF2B5EF4-FFF2-40B4-BE49-F238E27FC236}">
                <a16:creationId xmlns:a16="http://schemas.microsoft.com/office/drawing/2014/main" id="{D486192B-5724-42AB-89B1-EC62F694F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61575" y="2104558"/>
            <a:ext cx="4532852" cy="9144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159AD3-B7A1-43CF-9F66-FB5348637361}"/>
              </a:ext>
            </a:extLst>
          </p:cNvPr>
          <p:cNvSpPr txBox="1"/>
          <p:nvPr/>
        </p:nvSpPr>
        <p:spPr>
          <a:xfrm>
            <a:off x="53650" y="-20597"/>
            <a:ext cx="161471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blue lines represent notches on a 360° compass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orange line will be dynamically drawn whenever the User has the screen on.  It uses data retrieved from the device’s gyroscope to determine its position.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We could implement a gesture system: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A 2-finger tap or a double-tap stops and starts calibration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On start, the orange line will stay perfectly horizontal while the user gets into their static exercise position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Once in position, they’ll double-tap again to make this the “in position” position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I think the “stop” gesture should not be a 1-tap so that the user is less likely to accidentally calibrate into the wrong position.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Swipe the screen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Stops the exercise and returns to the Planned Exercises List Activity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This is only for premature stopping when the user wants to move to a different exercise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Start/Complete exercise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Once calibrated, the user can 1-tap the screen to start the exercise right away or: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The App will intelligently sense when the user is in position and start timing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200" b="1" dirty="0"/>
              <a:t>Maybe we could also display a timer on the screen if the user keeps it 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200" dirty="0"/>
              <a:t>Once the user has done the planned number of sets for this exercise, the App will automatically return them to the Planned Exercises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For exercises that occupy both arms like a plank position: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We could implement a timer + audio cue.  Give the user 3 seconds to get into position, giving an audible countdown, then a “gyroscope calibrated” audio cue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Once calibrated, the user should tap the screen to start a rep.  The phone should give a countdown and issue some beeps to let the user know a rep is done and allow them to rest.  They can tap the screen again to begin the next rep.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If the user turns the screen off to (or if they are operating the device in Battery Saver Mode) this UI should stop rendering, storing its state in a Bundle to be used to recreate the Activity when the screen is turned back 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In this screen-off mode, we should use audio cues to indicate these states: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Rep Started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Rep Completed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Set Completed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200" dirty="0"/>
              <a:t>On set completion, the App should turn on the screen to allow the user to pick the next exercise and recalibrate the gyroscope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A2A14-A678-4805-BC60-536E12EBE76F}"/>
              </a:ext>
            </a:extLst>
          </p:cNvPr>
          <p:cNvSpPr txBox="1"/>
          <p:nvPr/>
        </p:nvSpPr>
        <p:spPr>
          <a:xfrm>
            <a:off x="13097987" y="7621473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Colors not final</a:t>
            </a:r>
          </a:p>
        </p:txBody>
      </p:sp>
    </p:spTree>
    <p:extLst>
      <p:ext uri="{BB962C8B-B14F-4D97-AF65-F5344CB8AC3E}">
        <p14:creationId xmlns:p14="http://schemas.microsoft.com/office/powerpoint/2010/main" val="388769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0281817-7BE6-4E2B-922F-1597C3FE6E2C}"/>
              </a:ext>
            </a:extLst>
          </p:cNvPr>
          <p:cNvGrpSpPr/>
          <p:nvPr/>
        </p:nvGrpSpPr>
        <p:grpSpPr>
          <a:xfrm>
            <a:off x="5842000" y="2286000"/>
            <a:ext cx="4572000" cy="4572000"/>
            <a:chOff x="1721919" y="2790701"/>
            <a:chExt cx="3291840" cy="328946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E5171A6-06EE-4AD5-A76D-C703D2BF36D3}"/>
                </a:ext>
              </a:extLst>
            </p:cNvPr>
            <p:cNvGrpSpPr/>
            <p:nvPr/>
          </p:nvGrpSpPr>
          <p:grpSpPr>
            <a:xfrm>
              <a:off x="1721919" y="2790701"/>
              <a:ext cx="3291840" cy="3289465"/>
              <a:chOff x="1721919" y="2790701"/>
              <a:chExt cx="3291840" cy="328946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01D2648-7236-4B53-A705-C81B7903DB1D}"/>
                  </a:ext>
                </a:extLst>
              </p:cNvPr>
              <p:cNvSpPr/>
              <p:nvPr/>
            </p:nvSpPr>
            <p:spPr>
              <a:xfrm>
                <a:off x="1721919" y="2790701"/>
                <a:ext cx="3291840" cy="328946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E4F7BCDC-0948-4305-9074-024F8B39DAF9}"/>
                  </a:ext>
                </a:extLst>
              </p:cNvPr>
              <p:cNvCxnSpPr>
                <a:cxnSpLocks/>
                <a:stCxn id="4" idx="0"/>
                <a:endCxn id="4" idx="4"/>
              </p:cNvCxnSpPr>
              <p:nvPr/>
            </p:nvCxnSpPr>
            <p:spPr>
              <a:xfrm>
                <a:off x="3367839" y="2790701"/>
                <a:ext cx="0" cy="32894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8388186E-B5F2-44DD-85FF-18A14CC33E50}"/>
                  </a:ext>
                </a:extLst>
              </p:cNvPr>
              <p:cNvCxnSpPr>
                <a:endCxn id="4" idx="6"/>
              </p:cNvCxnSpPr>
              <p:nvPr/>
            </p:nvCxnSpPr>
            <p:spPr>
              <a:xfrm>
                <a:off x="1721919" y="4429496"/>
                <a:ext cx="3291840" cy="5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440C4C2-54B8-4CEC-872D-86ADD715D6BF}"/>
                </a:ext>
              </a:extLst>
            </p:cNvPr>
            <p:cNvCxnSpPr>
              <a:stCxn id="4" idx="7"/>
              <a:endCxn id="4" idx="3"/>
            </p:cNvCxnSpPr>
            <p:nvPr/>
          </p:nvCxnSpPr>
          <p:spPr>
            <a:xfrm flipH="1">
              <a:off x="2203998" y="3272432"/>
              <a:ext cx="2327682" cy="23260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72642BE-D215-4E21-8DAE-3230832D9CEF}"/>
                </a:ext>
              </a:extLst>
            </p:cNvPr>
            <p:cNvCxnSpPr>
              <a:stCxn id="4" idx="1"/>
              <a:endCxn id="4" idx="5"/>
            </p:cNvCxnSpPr>
            <p:nvPr/>
          </p:nvCxnSpPr>
          <p:spPr>
            <a:xfrm>
              <a:off x="2203998" y="3272432"/>
              <a:ext cx="2327682" cy="23260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321F806-22AA-472C-A3A9-6930E5C3226D}"/>
                </a:ext>
              </a:extLst>
            </p:cNvPr>
            <p:cNvCxnSpPr/>
            <p:nvPr/>
          </p:nvCxnSpPr>
          <p:spPr>
            <a:xfrm>
              <a:off x="2719388" y="2924175"/>
              <a:ext cx="1304925" cy="3024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2E9F94C-3F55-459C-8B15-3883CFB093AE}"/>
                </a:ext>
              </a:extLst>
            </p:cNvPr>
            <p:cNvCxnSpPr/>
            <p:nvPr/>
          </p:nvCxnSpPr>
          <p:spPr>
            <a:xfrm flipH="1">
              <a:off x="2747963" y="2909888"/>
              <a:ext cx="1243012" cy="3057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0248A6-17C2-4E50-AF69-06427B0B60AB}"/>
                </a:ext>
              </a:extLst>
            </p:cNvPr>
            <p:cNvCxnSpPr/>
            <p:nvPr/>
          </p:nvCxnSpPr>
          <p:spPr>
            <a:xfrm>
              <a:off x="1843088" y="3805238"/>
              <a:ext cx="3062287" cy="1257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2888EB-BAEA-421F-9920-039D770CE5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3088" y="3819525"/>
              <a:ext cx="3043237" cy="1243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6FE7CCF-A8A3-4AAD-AAA6-66429D641362}"/>
              </a:ext>
            </a:extLst>
          </p:cNvPr>
          <p:cNvGrpSpPr/>
          <p:nvPr/>
        </p:nvGrpSpPr>
        <p:grpSpPr>
          <a:xfrm>
            <a:off x="5842002" y="2296479"/>
            <a:ext cx="4568044" cy="4559989"/>
            <a:chOff x="1143001" y="2296477"/>
            <a:chExt cx="4568044" cy="4559989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3FCCBFD-DFB5-4F67-A9AB-CFDB7E2238B0}"/>
                </a:ext>
              </a:extLst>
            </p:cNvPr>
            <p:cNvCxnSpPr>
              <a:cxnSpLocks/>
            </p:cNvCxnSpPr>
            <p:nvPr/>
          </p:nvCxnSpPr>
          <p:spPr>
            <a:xfrm>
              <a:off x="2533422" y="2462904"/>
              <a:ext cx="267842" cy="64655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79BB74-60D2-4DC0-BFCA-222820BED6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8799" y="2296477"/>
              <a:ext cx="0" cy="6985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52133CB-898C-4D68-B1CC-3D28D137F3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3623" y="2452395"/>
              <a:ext cx="265915" cy="6570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A861793-40BB-45DF-BC01-3C27844A0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8663" y="2951259"/>
              <a:ext cx="514962" cy="52311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C386CD5-0F1D-4BD7-A2D0-1DE622AE01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3369" y="3699192"/>
              <a:ext cx="715237" cy="3142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5F5ECBB-E9D5-4D5F-A20B-80AB645AD825}"/>
                </a:ext>
              </a:extLst>
            </p:cNvPr>
            <p:cNvCxnSpPr>
              <a:cxnSpLocks/>
            </p:cNvCxnSpPr>
            <p:nvPr/>
          </p:nvCxnSpPr>
          <p:spPr>
            <a:xfrm>
              <a:off x="4968506" y="4579780"/>
              <a:ext cx="742539" cy="338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542DA1B-7ADB-4905-9F07-3555D277B6E9}"/>
                </a:ext>
              </a:extLst>
            </p:cNvPr>
            <p:cNvCxnSpPr>
              <a:cxnSpLocks/>
            </p:cNvCxnSpPr>
            <p:nvPr/>
          </p:nvCxnSpPr>
          <p:spPr>
            <a:xfrm>
              <a:off x="4887629" y="5158640"/>
              <a:ext cx="657168" cy="2804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931CE1C-A8D9-407B-ACD5-11986360E2A5}"/>
                </a:ext>
              </a:extLst>
            </p:cNvPr>
            <p:cNvCxnSpPr>
              <a:cxnSpLocks/>
            </p:cNvCxnSpPr>
            <p:nvPr/>
          </p:nvCxnSpPr>
          <p:spPr>
            <a:xfrm>
              <a:off x="4574223" y="5711025"/>
              <a:ext cx="471699" cy="4735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FAE277E-B27E-4795-8EA4-231BD4FACE08}"/>
                </a:ext>
              </a:extLst>
            </p:cNvPr>
            <p:cNvCxnSpPr>
              <a:cxnSpLocks/>
            </p:cNvCxnSpPr>
            <p:nvPr/>
          </p:nvCxnSpPr>
          <p:spPr>
            <a:xfrm>
              <a:off x="4063649" y="6030247"/>
              <a:ext cx="283910" cy="63563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D967B51-6CA0-43B5-A57E-2F3DA947F5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5913" y="6136276"/>
              <a:ext cx="10000" cy="7201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C3AF78E-ED68-409A-A974-269D81525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1143" y="5993888"/>
              <a:ext cx="286710" cy="7028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453F737-CA95-4850-BF85-60F4980AC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8460" y="5661456"/>
              <a:ext cx="526019" cy="5226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D86D2B4-C274-4497-9B89-794D488564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6103" y="5158640"/>
              <a:ext cx="719672" cy="2717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B202946-3252-41A3-9DE5-7C0105D01B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3001" y="4563748"/>
              <a:ext cx="81025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17BB918-0D73-43ED-AC02-DD1FDA733D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9395" y="3685566"/>
              <a:ext cx="739646" cy="3279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8625831-E009-4623-8676-EAACF8B175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27756" y="2955554"/>
              <a:ext cx="529557" cy="5425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0544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432</Words>
  <Application>Microsoft Office PowerPoint</Application>
  <PresentationFormat>Custom</PresentationFormat>
  <Paragraphs>29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Ouk, James Sovanmony</dc:creator>
  <cp:lastModifiedBy>James Ouk</cp:lastModifiedBy>
  <cp:revision>6</cp:revision>
  <dcterms:created xsi:type="dcterms:W3CDTF">2022-02-27T22:30:47Z</dcterms:created>
  <dcterms:modified xsi:type="dcterms:W3CDTF">2022-03-12T01:17:17Z</dcterms:modified>
</cp:coreProperties>
</file>