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DF9BA-228C-4A0C-B233-7AA16AC8AB6E}" v="103" dt="2022-03-13T22:39:4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9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Ouk" userId="805f5bd89f6d97ab" providerId="LiveId" clId="{E55DF9BA-228C-4A0C-B233-7AA16AC8AB6E}"/>
    <pc:docChg chg="undo custSel addSld modSld sldOrd">
      <pc:chgData name="James Ouk" userId="805f5bd89f6d97ab" providerId="LiveId" clId="{E55DF9BA-228C-4A0C-B233-7AA16AC8AB6E}" dt="2022-03-14T00:44:07.664" v="903" actId="478"/>
      <pc:docMkLst>
        <pc:docMk/>
      </pc:docMkLst>
      <pc:sldChg chg="addSp delSp modSp mod modNotesTx">
        <pc:chgData name="James Ouk" userId="805f5bd89f6d97ab" providerId="LiveId" clId="{E55DF9BA-228C-4A0C-B233-7AA16AC8AB6E}" dt="2022-03-12T01:23:31.368" v="829" actId="13822"/>
        <pc:sldMkLst>
          <pc:docMk/>
          <pc:sldMk cId="905966273" sldId="256"/>
        </pc:sldMkLst>
        <pc:spChg chg="add mod">
          <ac:chgData name="James Ouk" userId="805f5bd89f6d97ab" providerId="LiveId" clId="{E55DF9BA-228C-4A0C-B233-7AA16AC8AB6E}" dt="2022-03-12T00:32:23.360" v="3" actId="14100"/>
          <ac:spMkLst>
            <pc:docMk/>
            <pc:sldMk cId="905966273" sldId="256"/>
            <ac:spMk id="5" creationId="{742A4297-CCF4-4000-865C-D36CFE9F3634}"/>
          </ac:spMkLst>
        </pc:spChg>
        <pc:spChg chg="add del">
          <ac:chgData name="James Ouk" userId="805f5bd89f6d97ab" providerId="LiveId" clId="{E55DF9BA-228C-4A0C-B233-7AA16AC8AB6E}" dt="2022-03-12T00:36:18.699" v="37" actId="11529"/>
          <ac:spMkLst>
            <pc:docMk/>
            <pc:sldMk cId="905966273" sldId="256"/>
            <ac:spMk id="28" creationId="{658337E9-DA1F-4CFC-891B-75560BB9D4CF}"/>
          </ac:spMkLst>
        </pc:spChg>
        <pc:spChg chg="add mod">
          <ac:chgData name="James Ouk" userId="805f5bd89f6d97ab" providerId="LiveId" clId="{E55DF9BA-228C-4A0C-B233-7AA16AC8AB6E}" dt="2022-03-12T01:23:31.368" v="829" actId="13822"/>
          <ac:spMkLst>
            <pc:docMk/>
            <pc:sldMk cId="905966273" sldId="256"/>
            <ac:spMk id="31" creationId="{6F6DCE3F-4FE9-47DB-9DC4-F445DD06DA3A}"/>
          </ac:spMkLst>
        </pc:spChg>
        <pc:spChg chg="add mod">
          <ac:chgData name="James Ouk" userId="805f5bd89f6d97ab" providerId="LiveId" clId="{E55DF9BA-228C-4A0C-B233-7AA16AC8AB6E}" dt="2022-03-12T01:23:31.368" v="829" actId="13822"/>
          <ac:spMkLst>
            <pc:docMk/>
            <pc:sldMk cId="905966273" sldId="256"/>
            <ac:spMk id="34" creationId="{DBCA45D1-E728-4F2B-9A5C-FBFD535A6474}"/>
          </ac:spMkLst>
        </pc:spChg>
        <pc:spChg chg="add mod">
          <ac:chgData name="James Ouk" userId="805f5bd89f6d97ab" providerId="LiveId" clId="{E55DF9BA-228C-4A0C-B233-7AA16AC8AB6E}" dt="2022-03-12T00:41:57.598" v="155" actId="164"/>
          <ac:spMkLst>
            <pc:docMk/>
            <pc:sldMk cId="905966273" sldId="256"/>
            <ac:spMk id="35" creationId="{3464D1F6-C755-493B-80A7-4DA187508081}"/>
          </ac:spMkLst>
        </pc:spChg>
        <pc:spChg chg="add mod">
          <ac:chgData name="James Ouk" userId="805f5bd89f6d97ab" providerId="LiveId" clId="{E55DF9BA-228C-4A0C-B233-7AA16AC8AB6E}" dt="2022-03-12T00:41:57.598" v="155" actId="164"/>
          <ac:spMkLst>
            <pc:docMk/>
            <pc:sldMk cId="905966273" sldId="256"/>
            <ac:spMk id="36" creationId="{F3890E71-C56E-4BE1-B13E-598B3C990599}"/>
          </ac:spMkLst>
        </pc:spChg>
        <pc:spChg chg="add mod">
          <ac:chgData name="James Ouk" userId="805f5bd89f6d97ab" providerId="LiveId" clId="{E55DF9BA-228C-4A0C-B233-7AA16AC8AB6E}" dt="2022-03-12T00:41:57.598" v="155" actId="164"/>
          <ac:spMkLst>
            <pc:docMk/>
            <pc:sldMk cId="905966273" sldId="256"/>
            <ac:spMk id="37" creationId="{E0DC4575-6010-4511-B35A-288CEAB5BAAC}"/>
          </ac:spMkLst>
        </pc:spChg>
        <pc:grpChg chg="del mod">
          <ac:chgData name="James Ouk" userId="805f5bd89f6d97ab" providerId="LiveId" clId="{E55DF9BA-228C-4A0C-B233-7AA16AC8AB6E}" dt="2022-03-12T00:32:31.752" v="7"/>
          <ac:grpSpMkLst>
            <pc:docMk/>
            <pc:sldMk cId="905966273" sldId="256"/>
            <ac:grpSpMk id="8" creationId="{57C646BC-1A30-4C95-9893-744CE6D6D3EA}"/>
          </ac:grpSpMkLst>
        </pc:grpChg>
        <pc:grpChg chg="del mod">
          <ac:chgData name="James Ouk" userId="805f5bd89f6d97ab" providerId="LiveId" clId="{E55DF9BA-228C-4A0C-B233-7AA16AC8AB6E}" dt="2022-03-12T00:33:58.147" v="28"/>
          <ac:grpSpMkLst>
            <pc:docMk/>
            <pc:sldMk cId="905966273" sldId="256"/>
            <ac:grpSpMk id="23" creationId="{59FCCC15-627F-44CD-BAAD-5039A9DF2633}"/>
          </ac:grpSpMkLst>
        </pc:grpChg>
        <pc:grpChg chg="mod">
          <ac:chgData name="James Ouk" userId="805f5bd89f6d97ab" providerId="LiveId" clId="{E55DF9BA-228C-4A0C-B233-7AA16AC8AB6E}" dt="2022-03-12T00:42:55.411" v="158" actId="1076"/>
          <ac:grpSpMkLst>
            <pc:docMk/>
            <pc:sldMk cId="905966273" sldId="256"/>
            <ac:grpSpMk id="26" creationId="{6C4E0EAE-0AC0-425D-A52F-9A2314593112}"/>
          </ac:grpSpMkLst>
        </pc:grpChg>
        <pc:grpChg chg="add mod">
          <ac:chgData name="James Ouk" userId="805f5bd89f6d97ab" providerId="LiveId" clId="{E55DF9BA-228C-4A0C-B233-7AA16AC8AB6E}" dt="2022-03-12T00:43:13.560" v="159" actId="1076"/>
          <ac:grpSpMkLst>
            <pc:docMk/>
            <pc:sldMk cId="905966273" sldId="256"/>
            <ac:grpSpMk id="38" creationId="{93C2987C-969A-4AA5-A373-DE6D3A55CD79}"/>
          </ac:grpSpMkLst>
        </pc:grpChg>
        <pc:inkChg chg="add del mod">
          <ac:chgData name="James Ouk" userId="805f5bd89f6d97ab" providerId="LiveId" clId="{E55DF9BA-228C-4A0C-B233-7AA16AC8AB6E}" dt="2022-03-12T00:32:31.752" v="7"/>
          <ac:inkMkLst>
            <pc:docMk/>
            <pc:sldMk cId="905966273" sldId="256"/>
            <ac:inkMk id="6" creationId="{CDA80974-57E0-402C-AB7E-088DD9BDA4ED}"/>
          </ac:inkMkLst>
        </pc:inkChg>
        <pc:inkChg chg="add del mod">
          <ac:chgData name="James Ouk" userId="805f5bd89f6d97ab" providerId="LiveId" clId="{E55DF9BA-228C-4A0C-B233-7AA16AC8AB6E}" dt="2022-03-12T00:32:31.752" v="8"/>
          <ac:inkMkLst>
            <pc:docMk/>
            <pc:sldMk cId="905966273" sldId="256"/>
            <ac:inkMk id="7" creationId="{08664EED-E6CD-412A-992C-6FA192D261E4}"/>
          </ac:inkMkLst>
        </pc:inkChg>
        <pc:inkChg chg="add del">
          <ac:chgData name="James Ouk" userId="805f5bd89f6d97ab" providerId="LiveId" clId="{E55DF9BA-228C-4A0C-B233-7AA16AC8AB6E}" dt="2022-03-12T00:32:54.111" v="10"/>
          <ac:inkMkLst>
            <pc:docMk/>
            <pc:sldMk cId="905966273" sldId="256"/>
            <ac:inkMk id="9" creationId="{1147EA99-E525-4359-8FEE-04C57792E42C}"/>
          </ac:inkMkLst>
        </pc:inkChg>
        <pc:inkChg chg="add del">
          <ac:chgData name="James Ouk" userId="805f5bd89f6d97ab" providerId="LiveId" clId="{E55DF9BA-228C-4A0C-B233-7AA16AC8AB6E}" dt="2022-03-12T00:33:11.353" v="12"/>
          <ac:inkMkLst>
            <pc:docMk/>
            <pc:sldMk cId="905966273" sldId="256"/>
            <ac:inkMk id="10" creationId="{BFCABFC4-66AD-4AF5-ABC4-B8B1D36730D9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1" creationId="{8B72BE6D-9D2C-43E0-92CC-1D4443A883AF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2" creationId="{875CFCAC-07CF-40B5-95C3-E77CDA4DAC9C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3" creationId="{08183078-9CBC-4310-9220-D3C8AEDD9E4E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4" creationId="{0D8D8E2F-F88D-4004-A56E-2AE248429F69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5" creationId="{F8077D4B-38D5-4912-9A1D-365AE264D27F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6" creationId="{850BFFD3-2A50-4D44-9ADA-0BD45B30B034}"/>
          </ac:inkMkLst>
        </pc:inkChg>
        <pc:inkChg chg="add mod">
          <ac:chgData name="James Ouk" userId="805f5bd89f6d97ab" providerId="LiveId" clId="{E55DF9BA-228C-4A0C-B233-7AA16AC8AB6E}" dt="2022-03-12T00:34:58.705" v="30" actId="1076"/>
          <ac:inkMkLst>
            <pc:docMk/>
            <pc:sldMk cId="905966273" sldId="256"/>
            <ac:inkMk id="17" creationId="{FB24556A-7EE1-4BE8-8CAC-DDD32EB70797}"/>
          </ac:inkMkLst>
        </pc:inkChg>
        <pc:inkChg chg="add mod">
          <ac:chgData name="James Ouk" userId="805f5bd89f6d97ab" providerId="LiveId" clId="{E55DF9BA-228C-4A0C-B233-7AA16AC8AB6E}" dt="2022-03-12T00:34:58.705" v="30" actId="1076"/>
          <ac:inkMkLst>
            <pc:docMk/>
            <pc:sldMk cId="905966273" sldId="256"/>
            <ac:inkMk id="18" creationId="{CB591A36-21B4-4C28-9B5F-C76F0EDFD010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19" creationId="{54C025D7-B40A-422B-9B9D-2E7CD258BEFA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0" creationId="{074EAEAF-C26E-4801-9ABE-CEB230EF8C3D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1" creationId="{4B4102A1-2CB8-4470-BDCF-DA0227CB81A2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2" creationId="{44E67AF6-202D-4712-BF5D-466DF25FE5E8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4" creationId="{BEBB5386-C5CA-4A6D-97FF-CE7944838CC7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5" creationId="{26E15F01-0F73-4BBB-9F60-C163878C1D6A}"/>
          </ac:inkMkLst>
        </pc:inkChg>
        <pc:inkChg chg="add">
          <ac:chgData name="James Ouk" userId="805f5bd89f6d97ab" providerId="LiveId" clId="{E55DF9BA-228C-4A0C-B233-7AA16AC8AB6E}" dt="2022-03-12T00:34:39.574" v="29" actId="9405"/>
          <ac:inkMkLst>
            <pc:docMk/>
            <pc:sldMk cId="905966273" sldId="256"/>
            <ac:inkMk id="27" creationId="{1B7EF9DA-33DF-46DF-BF99-355C1393B081}"/>
          </ac:inkMkLst>
        </pc:inkChg>
        <pc:inkChg chg="add del">
          <ac:chgData name="James Ouk" userId="805f5bd89f6d97ab" providerId="LiveId" clId="{E55DF9BA-228C-4A0C-B233-7AA16AC8AB6E}" dt="2022-03-12T00:36:18.118" v="36" actId="9405"/>
          <ac:inkMkLst>
            <pc:docMk/>
            <pc:sldMk cId="905966273" sldId="256"/>
            <ac:inkMk id="29" creationId="{F4886F4F-F406-47CC-B65A-C1302FAE48F7}"/>
          </ac:inkMkLst>
        </pc:inkChg>
        <pc:inkChg chg="add del">
          <ac:chgData name="James Ouk" userId="805f5bd89f6d97ab" providerId="LiveId" clId="{E55DF9BA-228C-4A0C-B233-7AA16AC8AB6E}" dt="2022-03-12T00:36:23.743" v="39"/>
          <ac:inkMkLst>
            <pc:docMk/>
            <pc:sldMk cId="905966273" sldId="256"/>
            <ac:inkMk id="30" creationId="{C7FB9E05-0D51-4D39-A883-C7C9F5EBD9F7}"/>
          </ac:inkMkLst>
        </pc:inkChg>
        <pc:inkChg chg="add del">
          <ac:chgData name="James Ouk" userId="805f5bd89f6d97ab" providerId="LiveId" clId="{E55DF9BA-228C-4A0C-B233-7AA16AC8AB6E}" dt="2022-03-12T00:36:47.196" v="43"/>
          <ac:inkMkLst>
            <pc:docMk/>
            <pc:sldMk cId="905966273" sldId="256"/>
            <ac:inkMk id="32" creationId="{B9B6E3B0-9BA0-4D2D-81A7-91999C8FA09F}"/>
          </ac:inkMkLst>
        </pc:inkChg>
        <pc:inkChg chg="add del">
          <ac:chgData name="James Ouk" userId="805f5bd89f6d97ab" providerId="LiveId" clId="{E55DF9BA-228C-4A0C-B233-7AA16AC8AB6E}" dt="2022-03-12T00:36:58.392" v="45"/>
          <ac:inkMkLst>
            <pc:docMk/>
            <pc:sldMk cId="905966273" sldId="256"/>
            <ac:inkMk id="33" creationId="{86460EA3-5FAD-4B54-B766-735368F23BA9}"/>
          </ac:inkMkLst>
        </pc:inkChg>
      </pc:sldChg>
      <pc:sldChg chg="addSp delSp modSp mod modNotesTx">
        <pc:chgData name="James Ouk" userId="805f5bd89f6d97ab" providerId="LiveId" clId="{E55DF9BA-228C-4A0C-B233-7AA16AC8AB6E}" dt="2022-03-12T00:58:01.060" v="364" actId="164"/>
        <pc:sldMkLst>
          <pc:docMk/>
          <pc:sldMk cId="1335266207" sldId="257"/>
        </pc:sldMkLst>
        <pc:spChg chg="add mod">
          <ac:chgData name="James Ouk" userId="805f5bd89f6d97ab" providerId="LiveId" clId="{E55DF9BA-228C-4A0C-B233-7AA16AC8AB6E}" dt="2022-03-12T00:53:03.735" v="287" actId="1076"/>
          <ac:spMkLst>
            <pc:docMk/>
            <pc:sldMk cId="1335266207" sldId="257"/>
            <ac:spMk id="2" creationId="{4D1094C3-7414-4119-BB9A-FD54B698620D}"/>
          </ac:spMkLst>
        </pc:spChg>
        <pc:spChg chg="del">
          <ac:chgData name="James Ouk" userId="805f5bd89f6d97ab" providerId="LiveId" clId="{E55DF9BA-228C-4A0C-B233-7AA16AC8AB6E}" dt="2022-03-12T00:45:29.552" v="170" actId="478"/>
          <ac:spMkLst>
            <pc:docMk/>
            <pc:sldMk cId="1335266207" sldId="257"/>
            <ac:spMk id="5" creationId="{742A4297-CCF4-4000-865C-D36CFE9F3634}"/>
          </ac:spMkLst>
        </pc:spChg>
        <pc:spChg chg="del">
          <ac:chgData name="James Ouk" userId="805f5bd89f6d97ab" providerId="LiveId" clId="{E55DF9BA-228C-4A0C-B233-7AA16AC8AB6E}" dt="2022-03-12T00:45:50.991" v="176" actId="478"/>
          <ac:spMkLst>
            <pc:docMk/>
            <pc:sldMk cId="1335266207" sldId="257"/>
            <ac:spMk id="31" creationId="{6F6DCE3F-4FE9-47DB-9DC4-F445DD06DA3A}"/>
          </ac:spMkLst>
        </pc:spChg>
        <pc:spChg chg="del">
          <ac:chgData name="James Ouk" userId="805f5bd89f6d97ab" providerId="LiveId" clId="{E55DF9BA-228C-4A0C-B233-7AA16AC8AB6E}" dt="2022-03-12T00:45:50.991" v="176" actId="478"/>
          <ac:spMkLst>
            <pc:docMk/>
            <pc:sldMk cId="1335266207" sldId="257"/>
            <ac:spMk id="34" creationId="{DBCA45D1-E728-4F2B-9A5C-FBFD535A6474}"/>
          </ac:spMkLst>
        </pc:spChg>
        <pc:spChg chg="mod">
          <ac:chgData name="James Ouk" userId="805f5bd89f6d97ab" providerId="LiveId" clId="{E55DF9BA-228C-4A0C-B233-7AA16AC8AB6E}" dt="2022-03-12T00:45:32.049" v="171" actId="20577"/>
          <ac:spMkLst>
            <pc:docMk/>
            <pc:sldMk cId="1335266207" sldId="257"/>
            <ac:spMk id="36" creationId="{F3890E71-C56E-4BE1-B13E-598B3C990599}"/>
          </ac:spMkLst>
        </pc:spChg>
        <pc:spChg chg="add mod">
          <ac:chgData name="James Ouk" userId="805f5bd89f6d97ab" providerId="LiveId" clId="{E55DF9BA-228C-4A0C-B233-7AA16AC8AB6E}" dt="2022-03-12T00:52:01.151" v="276" actId="164"/>
          <ac:spMkLst>
            <pc:docMk/>
            <pc:sldMk cId="1335266207" sldId="257"/>
            <ac:spMk id="49" creationId="{F66315D3-D49E-4FDF-B416-0ADE1344A2EA}"/>
          </ac:spMkLst>
        </pc:spChg>
        <pc:grpChg chg="mod">
          <ac:chgData name="James Ouk" userId="805f5bd89f6d97ab" providerId="LiveId" clId="{E55DF9BA-228C-4A0C-B233-7AA16AC8AB6E}" dt="2022-03-12T00:46:10.021" v="179" actId="1076"/>
          <ac:grpSpMkLst>
            <pc:docMk/>
            <pc:sldMk cId="1335266207" sldId="257"/>
            <ac:grpSpMk id="26" creationId="{6C4E0EAE-0AC0-425D-A52F-9A2314593112}"/>
          </ac:grpSpMkLst>
        </pc:grpChg>
        <pc:grpChg chg="del mod">
          <ac:chgData name="James Ouk" userId="805f5bd89f6d97ab" providerId="LiveId" clId="{E55DF9BA-228C-4A0C-B233-7AA16AC8AB6E}" dt="2022-03-12T00:46:30.814" v="198"/>
          <ac:grpSpMkLst>
            <pc:docMk/>
            <pc:sldMk cId="1335266207" sldId="257"/>
            <ac:grpSpMk id="30" creationId="{ACFB95D3-2EC4-4F18-A723-9CF7598AA442}"/>
          </ac:grpSpMkLst>
        </pc:grpChg>
        <pc:grpChg chg="del">
          <ac:chgData name="James Ouk" userId="805f5bd89f6d97ab" providerId="LiveId" clId="{E55DF9BA-228C-4A0C-B233-7AA16AC8AB6E}" dt="2022-03-12T00:45:34.328" v="172" actId="478"/>
          <ac:grpSpMkLst>
            <pc:docMk/>
            <pc:sldMk cId="1335266207" sldId="257"/>
            <ac:grpSpMk id="38" creationId="{93C2987C-969A-4AA5-A373-DE6D3A55CD79}"/>
          </ac:grpSpMkLst>
        </pc:grpChg>
        <pc:grpChg chg="mod">
          <ac:chgData name="James Ouk" userId="805f5bd89f6d97ab" providerId="LiveId" clId="{E55DF9BA-228C-4A0C-B233-7AA16AC8AB6E}" dt="2022-03-12T00:46:30.814" v="198"/>
          <ac:grpSpMkLst>
            <pc:docMk/>
            <pc:sldMk cId="1335266207" sldId="257"/>
            <ac:grpSpMk id="44" creationId="{F2162714-3306-4C37-A1C5-98A4E424ECDA}"/>
          </ac:grpSpMkLst>
        </pc:grpChg>
        <pc:grpChg chg="add mod">
          <ac:chgData name="James Ouk" userId="805f5bd89f6d97ab" providerId="LiveId" clId="{E55DF9BA-228C-4A0C-B233-7AA16AC8AB6E}" dt="2022-03-12T00:58:01.060" v="364" actId="164"/>
          <ac:grpSpMkLst>
            <pc:docMk/>
            <pc:sldMk cId="1335266207" sldId="257"/>
            <ac:grpSpMk id="50" creationId="{ABE9071C-4E03-4F08-A6A0-79F489CA4687}"/>
          </ac:grpSpMkLst>
        </pc:grpChg>
        <pc:grpChg chg="add mod">
          <ac:chgData name="James Ouk" userId="805f5bd89f6d97ab" providerId="LiveId" clId="{E55DF9BA-228C-4A0C-B233-7AA16AC8AB6E}" dt="2022-03-12T00:58:01.060" v="364" actId="164"/>
          <ac:grpSpMkLst>
            <pc:docMk/>
            <pc:sldMk cId="1335266207" sldId="257"/>
            <ac:grpSpMk id="55" creationId="{1DADFE8F-19AC-4CAD-A799-C4DFBC3A2939}"/>
          </ac:grpSpMkLst>
        </pc:grpChg>
        <pc:picChg chg="add mod">
          <ac:chgData name="James Ouk" userId="805f5bd89f6d97ab" providerId="LiveId" clId="{E55DF9BA-228C-4A0C-B233-7AA16AC8AB6E}" dt="2022-03-12T00:58:01.060" v="364" actId="164"/>
          <ac:picMkLst>
            <pc:docMk/>
            <pc:sldMk cId="1335266207" sldId="257"/>
            <ac:picMk id="46" creationId="{9B3D8C44-3AD9-4932-972D-DB218DE10262}"/>
          </ac:picMkLst>
        </pc:picChg>
        <pc:picChg chg="add mod ord modCrop">
          <ac:chgData name="James Ouk" userId="805f5bd89f6d97ab" providerId="LiveId" clId="{E55DF9BA-228C-4A0C-B233-7AA16AC8AB6E}" dt="2022-03-12T00:52:01.151" v="276" actId="164"/>
          <ac:picMkLst>
            <pc:docMk/>
            <pc:sldMk cId="1335266207" sldId="257"/>
            <ac:picMk id="48" creationId="{EE7E1C43-5C34-449C-B89B-1702BB8FACCB}"/>
          </ac:picMkLst>
        </pc:picChg>
        <pc:picChg chg="add mod">
          <ac:chgData name="James Ouk" userId="805f5bd89f6d97ab" providerId="LiveId" clId="{E55DF9BA-228C-4A0C-B233-7AA16AC8AB6E}" dt="2022-03-12T00:58:01.060" v="364" actId="164"/>
          <ac:picMkLst>
            <pc:docMk/>
            <pc:sldMk cId="1335266207" sldId="257"/>
            <ac:picMk id="52" creationId="{852A93D9-A272-4F31-AC0C-8C3920B77D75}"/>
          </ac:picMkLst>
        </pc:picChg>
        <pc:picChg chg="add mod">
          <ac:chgData name="James Ouk" userId="805f5bd89f6d97ab" providerId="LiveId" clId="{E55DF9BA-228C-4A0C-B233-7AA16AC8AB6E}" dt="2022-03-12T00:58:01.060" v="364" actId="164"/>
          <ac:picMkLst>
            <pc:docMk/>
            <pc:sldMk cId="1335266207" sldId="257"/>
            <ac:picMk id="54" creationId="{C15023A0-B27F-4EB7-9639-5C9E903A5EE7}"/>
          </ac:picMkLst>
        </pc:pic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" creationId="{2AEFE393-F376-407C-B002-1CBB96D31B2C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" creationId="{27E8F2A2-9A38-4304-ADCB-AED0906C519C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6" creationId="{C153AC67-F0B0-4F3F-8433-0B02BB468845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7" creationId="{D1F230FE-2ACA-467B-AE96-800EDA9E2E77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8" creationId="{0E798AE7-799E-4B78-8C7B-763A10B1DC5D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9" creationId="{17769F2C-A9B7-44A9-ACFB-540CCD37C951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10" creationId="{9F74C80A-9A72-491F-B27E-9B026EE0E27C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1" creationId="{8B72BE6D-9D2C-43E0-92CC-1D4443A883AF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2" creationId="{875CFCAC-07CF-40B5-95C3-E77CDA4DAC9C}"/>
          </ac:inkMkLst>
        </pc:inkChg>
        <pc:inkChg chg="del">
          <ac:chgData name="James Ouk" userId="805f5bd89f6d97ab" providerId="LiveId" clId="{E55DF9BA-228C-4A0C-B233-7AA16AC8AB6E}" dt="2022-03-12T00:45:42.640" v="174" actId="478"/>
          <ac:inkMkLst>
            <pc:docMk/>
            <pc:sldMk cId="1335266207" sldId="257"/>
            <ac:inkMk id="13" creationId="{08183078-9CBC-4310-9220-D3C8AEDD9E4E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4" creationId="{0D8D8E2F-F88D-4004-A56E-2AE248429F69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5" creationId="{F8077D4B-38D5-4912-9A1D-365AE264D27F}"/>
          </ac:inkMkLst>
        </pc:inkChg>
        <pc:inkChg chg="del">
          <ac:chgData name="James Ouk" userId="805f5bd89f6d97ab" providerId="LiveId" clId="{E55DF9BA-228C-4A0C-B233-7AA16AC8AB6E}" dt="2022-03-12T00:45:42.640" v="174" actId="478"/>
          <ac:inkMkLst>
            <pc:docMk/>
            <pc:sldMk cId="1335266207" sldId="257"/>
            <ac:inkMk id="16" creationId="{850BFFD3-2A50-4D44-9ADA-0BD45B30B034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7" creationId="{FB24556A-7EE1-4BE8-8CAC-DDD32EB70797}"/>
          </ac:inkMkLst>
        </pc:inkChg>
        <pc:inkChg chg="del">
          <ac:chgData name="James Ouk" userId="805f5bd89f6d97ab" providerId="LiveId" clId="{E55DF9BA-228C-4A0C-B233-7AA16AC8AB6E}" dt="2022-03-12T00:45:42.640" v="174" actId="478"/>
          <ac:inkMkLst>
            <pc:docMk/>
            <pc:sldMk cId="1335266207" sldId="257"/>
            <ac:inkMk id="18" creationId="{CB591A36-21B4-4C28-9B5F-C76F0EDFD010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23" creationId="{CE8F1439-1CBA-4D73-B17D-C425749E0F1C}"/>
          </ac:inkMkLst>
        </pc:inkChg>
        <pc:inkChg chg="del">
          <ac:chgData name="James Ouk" userId="805f5bd89f6d97ab" providerId="LiveId" clId="{E55DF9BA-228C-4A0C-B233-7AA16AC8AB6E}" dt="2022-03-12T00:45:47.223" v="175"/>
          <ac:inkMkLst>
            <pc:docMk/>
            <pc:sldMk cId="1335266207" sldId="257"/>
            <ac:inkMk id="27" creationId="{1B7EF9DA-33DF-46DF-BF99-355C1393B081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28" creationId="{9250C12A-DF28-4374-ADDB-958B88D62C04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29" creationId="{133198BA-6A70-436A-9ECA-61B7F5A91C92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2" creationId="{64653622-E36C-413D-95AA-A7E5DCBCCC3C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3" creationId="{C6DF254E-F78B-4FB4-A6A5-5320C0A9222D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9" creationId="{1DD5E060-5985-4D3A-9461-B91A39AA84AF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0" creationId="{2E776AAA-DD57-434E-83DC-BC792EB6444D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1" creationId="{95407653-9C53-4964-9AE2-3537A2CA933A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2" creationId="{E2A5F419-0819-40A0-8807-E4CA51F36733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3" creationId="{2B2A7DD3-9AEC-4AC8-A25F-7E8B181BAEA3}"/>
          </ac:inkMkLst>
        </pc:inkChg>
      </pc:sldChg>
      <pc:sldChg chg="addSp delSp modSp add mod ord modNotesTx">
        <pc:chgData name="James Ouk" userId="805f5bd89f6d97ab" providerId="LiveId" clId="{E55DF9BA-228C-4A0C-B233-7AA16AC8AB6E}" dt="2022-03-12T01:12:51.774" v="648" actId="1076"/>
        <pc:sldMkLst>
          <pc:docMk/>
          <pc:sldMk cId="2050810734" sldId="258"/>
        </pc:sldMkLst>
        <pc:spChg chg="add mod">
          <ac:chgData name="James Ouk" userId="805f5bd89f6d97ab" providerId="LiveId" clId="{E55DF9BA-228C-4A0C-B233-7AA16AC8AB6E}" dt="2022-03-12T01:06:55.752" v="503" actId="1037"/>
          <ac:spMkLst>
            <pc:docMk/>
            <pc:sldMk cId="2050810734" sldId="258"/>
            <ac:spMk id="8" creationId="{ABDAF627-07C8-4369-B091-A8276409487B}"/>
          </ac:spMkLst>
        </pc:spChg>
        <pc:spChg chg="del">
          <ac:chgData name="James Ouk" userId="805f5bd89f6d97ab" providerId="LiveId" clId="{E55DF9BA-228C-4A0C-B233-7AA16AC8AB6E}" dt="2022-03-12T00:58:53.560" v="369" actId="478"/>
          <ac:spMkLst>
            <pc:docMk/>
            <pc:sldMk cId="2050810734" sldId="258"/>
            <ac:spMk id="31" creationId="{6F6DCE3F-4FE9-47DB-9DC4-F445DD06DA3A}"/>
          </ac:spMkLst>
        </pc:spChg>
        <pc:spChg chg="del">
          <ac:chgData name="James Ouk" userId="805f5bd89f6d97ab" providerId="LiveId" clId="{E55DF9BA-228C-4A0C-B233-7AA16AC8AB6E}" dt="2022-03-12T00:58:53.560" v="369" actId="478"/>
          <ac:spMkLst>
            <pc:docMk/>
            <pc:sldMk cId="2050810734" sldId="258"/>
            <ac:spMk id="34" creationId="{DBCA45D1-E728-4F2B-9A5C-FBFD535A6474}"/>
          </ac:spMkLst>
        </pc:spChg>
        <pc:spChg chg="mod topLvl">
          <ac:chgData name="James Ouk" userId="805f5bd89f6d97ab" providerId="LiveId" clId="{E55DF9BA-228C-4A0C-B233-7AA16AC8AB6E}" dt="2022-03-12T00:59:54.152" v="394" actId="478"/>
          <ac:spMkLst>
            <pc:docMk/>
            <pc:sldMk cId="2050810734" sldId="258"/>
            <ac:spMk id="35" creationId="{3464D1F6-C755-493B-80A7-4DA187508081}"/>
          </ac:spMkLst>
        </pc:spChg>
        <pc:spChg chg="del topLvl">
          <ac:chgData name="James Ouk" userId="805f5bd89f6d97ab" providerId="LiveId" clId="{E55DF9BA-228C-4A0C-B233-7AA16AC8AB6E}" dt="2022-03-12T00:59:54.152" v="394" actId="478"/>
          <ac:spMkLst>
            <pc:docMk/>
            <pc:sldMk cId="2050810734" sldId="258"/>
            <ac:spMk id="36" creationId="{F3890E71-C56E-4BE1-B13E-598B3C990599}"/>
          </ac:spMkLst>
        </pc:spChg>
        <pc:spChg chg="del">
          <ac:chgData name="James Ouk" userId="805f5bd89f6d97ab" providerId="LiveId" clId="{E55DF9BA-228C-4A0C-B233-7AA16AC8AB6E}" dt="2022-03-12T00:59:49.945" v="393" actId="478"/>
          <ac:spMkLst>
            <pc:docMk/>
            <pc:sldMk cId="2050810734" sldId="258"/>
            <ac:spMk id="37" creationId="{E0DC4575-6010-4511-B35A-288CEAB5BAAC}"/>
          </ac:spMkLst>
        </pc:spChg>
        <pc:spChg chg="add del mod">
          <ac:chgData name="James Ouk" userId="805f5bd89f6d97ab" providerId="LiveId" clId="{E55DF9BA-228C-4A0C-B233-7AA16AC8AB6E}" dt="2022-03-12T01:12:36.318" v="644" actId="478"/>
          <ac:spMkLst>
            <pc:docMk/>
            <pc:sldMk cId="2050810734" sldId="258"/>
            <ac:spMk id="45" creationId="{BB7373DD-5593-4DC1-BB56-E922A729D789}"/>
          </ac:spMkLst>
        </pc:spChg>
        <pc:spChg chg="add del mod">
          <ac:chgData name="James Ouk" userId="805f5bd89f6d97ab" providerId="LiveId" clId="{E55DF9BA-228C-4A0C-B233-7AA16AC8AB6E}" dt="2022-03-12T01:08:36.766" v="563" actId="478"/>
          <ac:spMkLst>
            <pc:docMk/>
            <pc:sldMk cId="2050810734" sldId="258"/>
            <ac:spMk id="49" creationId="{E63CA973-1F0D-45D0-99F4-34F9571636A3}"/>
          </ac:spMkLst>
        </pc:spChg>
        <pc:grpChg chg="add mod">
          <ac:chgData name="James Ouk" userId="805f5bd89f6d97ab" providerId="LiveId" clId="{E55DF9BA-228C-4A0C-B233-7AA16AC8AB6E}" dt="2022-03-12T01:06:18.756" v="482" actId="1035"/>
          <ac:grpSpMkLst>
            <pc:docMk/>
            <pc:sldMk cId="2050810734" sldId="258"/>
            <ac:grpSpMk id="7" creationId="{5255A769-6F46-4E42-B548-82B25AB84350}"/>
          </ac:grpSpMkLst>
        </pc:grpChg>
        <pc:grpChg chg="del">
          <ac:chgData name="James Ouk" userId="805f5bd89f6d97ab" providerId="LiveId" clId="{E55DF9BA-228C-4A0C-B233-7AA16AC8AB6E}" dt="2022-03-12T00:58:46.118" v="368" actId="478"/>
          <ac:grpSpMkLst>
            <pc:docMk/>
            <pc:sldMk cId="2050810734" sldId="258"/>
            <ac:grpSpMk id="26" creationId="{6C4E0EAE-0AC0-425D-A52F-9A2314593112}"/>
          </ac:grpSpMkLst>
        </pc:grpChg>
        <pc:grpChg chg="add del">
          <ac:chgData name="James Ouk" userId="805f5bd89f6d97ab" providerId="LiveId" clId="{E55DF9BA-228C-4A0C-B233-7AA16AC8AB6E}" dt="2022-03-12T00:59:54.152" v="394" actId="478"/>
          <ac:grpSpMkLst>
            <pc:docMk/>
            <pc:sldMk cId="2050810734" sldId="258"/>
            <ac:grpSpMk id="38" creationId="{93C2987C-969A-4AA5-A373-DE6D3A55CD79}"/>
          </ac:grpSpMkLst>
        </pc:grpChg>
        <pc:grpChg chg="add del mod">
          <ac:chgData name="James Ouk" userId="805f5bd89f6d97ab" providerId="LiveId" clId="{E55DF9BA-228C-4A0C-B233-7AA16AC8AB6E}" dt="2022-03-12T01:08:34.073" v="562" actId="478"/>
          <ac:grpSpMkLst>
            <pc:docMk/>
            <pc:sldMk cId="2050810734" sldId="258"/>
            <ac:grpSpMk id="46" creationId="{A55A06C2-D94C-4F90-BF12-4C51068D0DE3}"/>
          </ac:grpSpMkLst>
        </pc:grpChg>
        <pc:graphicFrameChg chg="add mod">
          <ac:chgData name="James Ouk" userId="805f5bd89f6d97ab" providerId="LiveId" clId="{E55DF9BA-228C-4A0C-B233-7AA16AC8AB6E}" dt="2022-03-12T01:12:51.774" v="648" actId="1076"/>
          <ac:graphicFrameMkLst>
            <pc:docMk/>
            <pc:sldMk cId="2050810734" sldId="258"/>
            <ac:graphicFrameMk id="23" creationId="{D1F3FE3C-A0EA-4698-BBA3-31A549F280AF}"/>
          </ac:graphicFrameMkLst>
        </pc:graphicFrameChg>
        <pc:picChg chg="add mod modCrop">
          <ac:chgData name="James Ouk" userId="805f5bd89f6d97ab" providerId="LiveId" clId="{E55DF9BA-228C-4A0C-B233-7AA16AC8AB6E}" dt="2022-03-12T01:06:15.337" v="463" actId="164"/>
          <ac:picMkLst>
            <pc:docMk/>
            <pc:sldMk cId="2050810734" sldId="258"/>
            <ac:picMk id="3" creationId="{B4FB4216-7D58-43BD-8E8A-498DA2C92E9A}"/>
          </ac:picMkLst>
        </pc:picChg>
        <pc:picChg chg="add mod">
          <ac:chgData name="James Ouk" userId="805f5bd89f6d97ab" providerId="LiveId" clId="{E55DF9BA-228C-4A0C-B233-7AA16AC8AB6E}" dt="2022-03-12T01:06:15.337" v="463" actId="164"/>
          <ac:picMkLst>
            <pc:docMk/>
            <pc:sldMk cId="2050810734" sldId="258"/>
            <ac:picMk id="6" creationId="{3E148774-6C46-4F2E-9494-639DF9601E6F}"/>
          </ac:picMkLst>
        </pc:picChg>
        <pc:picChg chg="mod">
          <ac:chgData name="James Ouk" userId="805f5bd89f6d97ab" providerId="LiveId" clId="{E55DF9BA-228C-4A0C-B233-7AA16AC8AB6E}" dt="2022-03-12T01:07:07.833" v="504"/>
          <ac:picMkLst>
            <pc:docMk/>
            <pc:sldMk cId="2050810734" sldId="258"/>
            <ac:picMk id="47" creationId="{0A31D3B2-1681-4106-9873-5E62AE885F51}"/>
          </ac:picMkLst>
        </pc:picChg>
        <pc:picChg chg="mod">
          <ac:chgData name="James Ouk" userId="805f5bd89f6d97ab" providerId="LiveId" clId="{E55DF9BA-228C-4A0C-B233-7AA16AC8AB6E}" dt="2022-03-12T01:07:07.833" v="504"/>
          <ac:picMkLst>
            <pc:docMk/>
            <pc:sldMk cId="2050810734" sldId="258"/>
            <ac:picMk id="48" creationId="{209DC07C-8133-4D24-BB67-801828F90165}"/>
          </ac:picMkLst>
        </pc:pic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1" creationId="{8B72BE6D-9D2C-43E0-92CC-1D4443A883AF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2" creationId="{875CFCAC-07CF-40B5-95C3-E77CDA4DAC9C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3" creationId="{08183078-9CBC-4310-9220-D3C8AEDD9E4E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4" creationId="{0D8D8E2F-F88D-4004-A56E-2AE248429F69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5" creationId="{F8077D4B-38D5-4912-9A1D-365AE264D27F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6" creationId="{850BFFD3-2A50-4D44-9ADA-0BD45B30B034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7" creationId="{FB24556A-7EE1-4BE8-8CAC-DDD32EB70797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8" creationId="{CB591A36-21B4-4C28-9B5F-C76F0EDFD010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32" creationId="{B4F67F5D-62C6-4C25-B7B7-0D0697825C63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33" creationId="{DE6AC714-E0C0-4986-AFBA-A32031028D84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39" creationId="{DF6628F1-38F3-4BED-8ABA-90E188B5D462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0" creationId="{9563D4AB-225B-47CA-9F9F-DC35DAD0C8CB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1" creationId="{48519E6F-FB9E-480E-B54A-D50B59604B36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2" creationId="{F557AB20-11A9-4825-8EE1-99F169353F9A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3" creationId="{91677291-4BCD-4C6F-866E-CF26CE1FB0DF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4" creationId="{C0A8491C-2446-48CE-9B6F-8619D03F7A00}"/>
          </ac:inkMkLst>
        </pc:inkChg>
      </pc:sldChg>
      <pc:sldChg chg="addSp delSp modSp add mod modNotesTx">
        <pc:chgData name="James Ouk" userId="805f5bd89f6d97ab" providerId="LiveId" clId="{E55DF9BA-228C-4A0C-B233-7AA16AC8AB6E}" dt="2022-03-14T00:44:07.664" v="903" actId="478"/>
        <pc:sldMkLst>
          <pc:docMk/>
          <pc:sldMk cId="3530683749" sldId="259"/>
        </pc:sldMkLst>
        <pc:spChg chg="add del mod">
          <ac:chgData name="James Ouk" userId="805f5bd89f6d97ab" providerId="LiveId" clId="{E55DF9BA-228C-4A0C-B233-7AA16AC8AB6E}" dt="2022-03-12T01:20:29.058" v="770" actId="21"/>
          <ac:spMkLst>
            <pc:docMk/>
            <pc:sldMk cId="3530683749" sldId="259"/>
            <ac:spMk id="2" creationId="{C0387F23-94F4-4ED8-BB7F-1AC3ED091D68}"/>
          </ac:spMkLst>
        </pc:spChg>
        <pc:spChg chg="del">
          <ac:chgData name="James Ouk" userId="805f5bd89f6d97ab" providerId="LiveId" clId="{E55DF9BA-228C-4A0C-B233-7AA16AC8AB6E}" dt="2022-03-12T01:13:45.677" v="651" actId="478"/>
          <ac:spMkLst>
            <pc:docMk/>
            <pc:sldMk cId="3530683749" sldId="259"/>
            <ac:spMk id="8" creationId="{ABDAF627-07C8-4369-B091-A8276409487B}"/>
          </ac:spMkLst>
        </pc:spChg>
        <pc:spChg chg="mod">
          <ac:chgData name="James Ouk" userId="805f5bd89f6d97ab" providerId="LiveId" clId="{E55DF9BA-228C-4A0C-B233-7AA16AC8AB6E}" dt="2022-03-13T22:39:10.450" v="887"/>
          <ac:spMkLst>
            <pc:docMk/>
            <pc:sldMk cId="3530683749" sldId="259"/>
            <ac:spMk id="23" creationId="{2D694884-2FA0-40C3-806E-00725EBD7E21}"/>
          </ac:spMkLst>
        </pc:spChg>
        <pc:spChg chg="mod">
          <ac:chgData name="James Ouk" userId="805f5bd89f6d97ab" providerId="LiveId" clId="{E55DF9BA-228C-4A0C-B233-7AA16AC8AB6E}" dt="2022-03-13T22:39:10.450" v="887"/>
          <ac:spMkLst>
            <pc:docMk/>
            <pc:sldMk cId="3530683749" sldId="259"/>
            <ac:spMk id="24" creationId="{0A3D3386-705F-445C-8B2A-CDF49CA983B1}"/>
          </ac:spMkLst>
        </pc:spChg>
        <pc:spChg chg="add del mod">
          <ac:chgData name="James Ouk" userId="805f5bd89f6d97ab" providerId="LiveId" clId="{E55DF9BA-228C-4A0C-B233-7AA16AC8AB6E}" dt="2022-03-14T00:44:07.664" v="903" actId="478"/>
          <ac:spMkLst>
            <pc:docMk/>
            <pc:sldMk cId="3530683749" sldId="259"/>
            <ac:spMk id="25" creationId="{C56330BA-7B84-4C7A-9C45-99EC24D5B2C2}"/>
          </ac:spMkLst>
        </pc:spChg>
        <pc:spChg chg="add del mod">
          <ac:chgData name="James Ouk" userId="805f5bd89f6d97ab" providerId="LiveId" clId="{E55DF9BA-228C-4A0C-B233-7AA16AC8AB6E}" dt="2022-03-13T22:57:28.177" v="897" actId="478"/>
          <ac:spMkLst>
            <pc:docMk/>
            <pc:sldMk cId="3530683749" sldId="259"/>
            <ac:spMk id="27" creationId="{655AA548-A758-47B8-A1A2-F16249DA14A0}"/>
          </ac:spMkLst>
        </pc:spChg>
        <pc:spChg chg="add del mod">
          <ac:chgData name="James Ouk" userId="805f5bd89f6d97ab" providerId="LiveId" clId="{E55DF9BA-228C-4A0C-B233-7AA16AC8AB6E}" dt="2022-03-14T00:44:02.915" v="901" actId="478"/>
          <ac:spMkLst>
            <pc:docMk/>
            <pc:sldMk cId="3530683749" sldId="259"/>
            <ac:spMk id="32" creationId="{FF41B3EB-B7FE-42A3-9753-0DA4C4B6B67F}"/>
          </ac:spMkLst>
        </pc:spChg>
        <pc:spChg chg="del">
          <ac:chgData name="James Ouk" userId="805f5bd89f6d97ab" providerId="LiveId" clId="{E55DF9BA-228C-4A0C-B233-7AA16AC8AB6E}" dt="2022-03-12T01:13:48.203" v="652" actId="478"/>
          <ac:spMkLst>
            <pc:docMk/>
            <pc:sldMk cId="3530683749" sldId="259"/>
            <ac:spMk id="35" creationId="{3464D1F6-C755-493B-80A7-4DA187508081}"/>
          </ac:spMkLst>
        </pc:spChg>
        <pc:spChg chg="add mod">
          <ac:chgData name="James Ouk" userId="805f5bd89f6d97ab" providerId="LiveId" clId="{E55DF9BA-228C-4A0C-B233-7AA16AC8AB6E}" dt="2022-03-12T01:20:39.657" v="772" actId="1076"/>
          <ac:spMkLst>
            <pc:docMk/>
            <pc:sldMk cId="3530683749" sldId="259"/>
            <ac:spMk id="53" creationId="{A409CB62-3CA4-49D3-A0C0-BADD03BE508F}"/>
          </ac:spMkLst>
        </pc:spChg>
        <pc:spChg chg="add del mod">
          <ac:chgData name="James Ouk" userId="805f5bd89f6d97ab" providerId="LiveId" clId="{E55DF9BA-228C-4A0C-B233-7AA16AC8AB6E}" dt="2022-03-12T01:21:38.690" v="808" actId="21"/>
          <ac:spMkLst>
            <pc:docMk/>
            <pc:sldMk cId="3530683749" sldId="259"/>
            <ac:spMk id="54" creationId="{C222F049-B6C4-4C36-9B38-D8574C78AC34}"/>
          </ac:spMkLst>
        </pc:spChg>
        <pc:grpChg chg="del">
          <ac:chgData name="James Ouk" userId="805f5bd89f6d97ab" providerId="LiveId" clId="{E55DF9BA-228C-4A0C-B233-7AA16AC8AB6E}" dt="2022-03-12T01:13:45.677" v="651" actId="478"/>
          <ac:grpSpMkLst>
            <pc:docMk/>
            <pc:sldMk cId="3530683749" sldId="259"/>
            <ac:grpSpMk id="7" creationId="{5255A769-6F46-4E42-B548-82B25AB84350}"/>
          </ac:grpSpMkLst>
        </pc:grpChg>
        <pc:grpChg chg="add del mod">
          <ac:chgData name="James Ouk" userId="805f5bd89f6d97ab" providerId="LiveId" clId="{E55DF9BA-228C-4A0C-B233-7AA16AC8AB6E}" dt="2022-03-14T00:44:01.149" v="900" actId="478"/>
          <ac:grpSpMkLst>
            <pc:docMk/>
            <pc:sldMk cId="3530683749" sldId="259"/>
            <ac:grpSpMk id="22" creationId="{164DD9B1-B015-4F50-B0AA-D883C22E0669}"/>
          </ac:grpSpMkLst>
        </pc:grpChg>
        <pc:grpChg chg="add mod">
          <ac:chgData name="James Ouk" userId="805f5bd89f6d97ab" providerId="LiveId" clId="{E55DF9BA-228C-4A0C-B233-7AA16AC8AB6E}" dt="2022-03-12T01:15:52.256" v="656" actId="1076"/>
          <ac:grpSpMkLst>
            <pc:docMk/>
            <pc:sldMk cId="3530683749" sldId="259"/>
            <ac:grpSpMk id="26" creationId="{C1614661-D142-4495-A538-D04E7B374E7F}"/>
          </ac:grpSpMkLst>
        </pc:grpChg>
        <pc:graphicFrameChg chg="del">
          <ac:chgData name="James Ouk" userId="805f5bd89f6d97ab" providerId="LiveId" clId="{E55DF9BA-228C-4A0C-B233-7AA16AC8AB6E}" dt="2022-03-12T01:13:55.548" v="654" actId="478"/>
          <ac:graphicFrameMkLst>
            <pc:docMk/>
            <pc:sldMk cId="3530683749" sldId="259"/>
            <ac:graphicFrameMk id="23" creationId="{D1F3FE3C-A0EA-4698-BBA3-31A549F280AF}"/>
          </ac:graphicFrameMkLst>
        </pc:graphicFrame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1" creationId="{8B72BE6D-9D2C-43E0-92CC-1D4443A883AF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2" creationId="{875CFCAC-07CF-40B5-95C3-E77CDA4DAC9C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3" creationId="{08183078-9CBC-4310-9220-D3C8AEDD9E4E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4" creationId="{0D8D8E2F-F88D-4004-A56E-2AE248429F69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5" creationId="{F8077D4B-38D5-4912-9A1D-365AE264D27F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6" creationId="{850BFFD3-2A50-4D44-9ADA-0BD45B30B034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7" creationId="{FB24556A-7EE1-4BE8-8CAC-DDD32EB70797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8" creationId="{CB591A36-21B4-4C28-9B5F-C76F0EDFD010}"/>
          </ac:inkMkLst>
        </pc:inkChg>
        <pc:inkChg chg="del">
          <ac:chgData name="James Ouk" userId="805f5bd89f6d97ab" providerId="LiveId" clId="{E55DF9BA-228C-4A0C-B233-7AA16AC8AB6E}" dt="2022-03-12T01:13:50.292" v="653"/>
          <ac:inkMkLst>
            <pc:docMk/>
            <pc:sldMk cId="3530683749" sldId="259"/>
            <ac:inkMk id="27" creationId="{1B7EF9DA-33DF-46DF-BF99-355C1393B081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32" creationId="{B4F67F5D-62C6-4C25-B7B7-0D0697825C63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33" creationId="{DE6AC714-E0C0-4986-AFBA-A32031028D84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39" creationId="{DF6628F1-38F3-4BED-8ABA-90E188B5D462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0" creationId="{9563D4AB-225B-47CA-9F9F-DC35DAD0C8CB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1" creationId="{48519E6F-FB9E-480E-B54A-D50B59604B36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2" creationId="{F557AB20-11A9-4825-8EE1-99F169353F9A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3" creationId="{91677291-4BCD-4C6F-866E-CF26CE1FB0DF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4" creationId="{C0A8491C-2446-48CE-9B6F-8619D03F7A00}"/>
          </ac:inkMkLst>
        </pc:ink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28" creationId="{0FB7F0BC-FC6C-4379-ACB0-E511325481FB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29" creationId="{7B9A86DB-BC8C-464E-9DC0-B389E6B56561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0" creationId="{41FBBC60-E13A-4340-9578-622E086D6E63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1" creationId="{AEE7DE12-CAA2-4EDB-9343-C93FE39DBB08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4" creationId="{23480CE4-438F-44FA-A231-A0E42CD771A1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6" creationId="{7F31CB2D-CCA7-4A68-8D67-E7F147A7087E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7" creationId="{09D9ACFC-A9BB-4357-AF84-27657529B5AE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8" creationId="{A41D4FBA-60E1-4F7F-849C-3440DBAC3FED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5" creationId="{17440A16-E0CB-4ABF-834B-A5DD5D0F6239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6" creationId="{C94DB892-EAAB-4A5D-B6E0-5E2E1B667B07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7" creationId="{0C489DF0-5D0D-4896-832D-E1B183018D2C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8" creationId="{3D033ACD-752E-4802-B9C3-4999FAD0A897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9" creationId="{44CE2E27-5DAD-45FC-A719-876F06F247C7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50" creationId="{2325A705-8303-4527-859B-9238E3CC2F32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51" creationId="{D67EB675-C6EA-4334-9E55-FAD375792C1C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52" creationId="{BDA41C26-BF63-4DDE-AEDB-6A23623536C6}"/>
          </ac:cxnSpMkLst>
        </pc:cxnChg>
      </pc:sldChg>
      <pc:sldChg chg="addSp delSp modSp new mod">
        <pc:chgData name="James Ouk" userId="805f5bd89f6d97ab" providerId="LiveId" clId="{E55DF9BA-228C-4A0C-B233-7AA16AC8AB6E}" dt="2022-03-13T22:39:04.926" v="886" actId="164"/>
        <pc:sldMkLst>
          <pc:docMk/>
          <pc:sldMk cId="4290862708" sldId="260"/>
        </pc:sldMkLst>
        <pc:spChg chg="del mod">
          <ac:chgData name="James Ouk" userId="805f5bd89f6d97ab" providerId="LiveId" clId="{E55DF9BA-228C-4A0C-B233-7AA16AC8AB6E}" dt="2022-03-12T01:17:39.728" v="660" actId="478"/>
          <ac:spMkLst>
            <pc:docMk/>
            <pc:sldMk cId="4290862708" sldId="260"/>
            <ac:spMk id="2" creationId="{3F5B99DD-9960-404D-95B9-D176F31FCC5B}"/>
          </ac:spMkLst>
        </pc:spChg>
        <pc:spChg chg="del">
          <ac:chgData name="James Ouk" userId="805f5bd89f6d97ab" providerId="LiveId" clId="{E55DF9BA-228C-4A0C-B233-7AA16AC8AB6E}" dt="2022-03-12T01:17:36.769" v="658" actId="478"/>
          <ac:spMkLst>
            <pc:docMk/>
            <pc:sldMk cId="4290862708" sldId="260"/>
            <ac:spMk id="3" creationId="{57E92088-5591-4607-A56E-73A3BAD582F5}"/>
          </ac:spMkLst>
        </pc:spChg>
        <pc:spChg chg="add mod">
          <ac:chgData name="James Ouk" userId="805f5bd89f6d97ab" providerId="LiveId" clId="{E55DF9BA-228C-4A0C-B233-7AA16AC8AB6E}" dt="2022-03-12T01:18:12.538" v="708" actId="1076"/>
          <ac:spMkLst>
            <pc:docMk/>
            <pc:sldMk cId="4290862708" sldId="260"/>
            <ac:spMk id="4" creationId="{58AC9E0C-75F0-4703-9FED-2843D1212ED8}"/>
          </ac:spMkLst>
        </pc:spChg>
        <pc:spChg chg="add del mod">
          <ac:chgData name="James Ouk" userId="805f5bd89f6d97ab" providerId="LiveId" clId="{E55DF9BA-228C-4A0C-B233-7AA16AC8AB6E}" dt="2022-03-12T01:21:00.701" v="775" actId="21"/>
          <ac:spMkLst>
            <pc:docMk/>
            <pc:sldMk cId="4290862708" sldId="260"/>
            <ac:spMk id="5" creationId="{723B8F06-2269-4280-B4F1-7A649EDEAB72}"/>
          </ac:spMkLst>
        </pc:spChg>
        <pc:spChg chg="add mod">
          <ac:chgData name="James Ouk" userId="805f5bd89f6d97ab" providerId="LiveId" clId="{E55DF9BA-228C-4A0C-B233-7AA16AC8AB6E}" dt="2022-03-12T01:23:51.756" v="830" actId="13822"/>
          <ac:spMkLst>
            <pc:docMk/>
            <pc:sldMk cId="4290862708" sldId="260"/>
            <ac:spMk id="6" creationId="{1699CAFF-B73B-4146-B557-F7A695B7CAD7}"/>
          </ac:spMkLst>
        </pc:spChg>
        <pc:spChg chg="add mod">
          <ac:chgData name="James Ouk" userId="805f5bd89f6d97ab" providerId="LiveId" clId="{E55DF9BA-228C-4A0C-B233-7AA16AC8AB6E}" dt="2022-03-12T01:24:02.416" v="831" actId="13822"/>
          <ac:spMkLst>
            <pc:docMk/>
            <pc:sldMk cId="4290862708" sldId="260"/>
            <ac:spMk id="7" creationId="{35236AA6-9CF4-47D2-9196-8B2BF2F053F8}"/>
          </ac:spMkLst>
        </pc:spChg>
        <pc:spChg chg="add mod">
          <ac:chgData name="James Ouk" userId="805f5bd89f6d97ab" providerId="LiveId" clId="{E55DF9BA-228C-4A0C-B233-7AA16AC8AB6E}" dt="2022-03-12T01:24:42.368" v="842" actId="1076"/>
          <ac:spMkLst>
            <pc:docMk/>
            <pc:sldMk cId="4290862708" sldId="260"/>
            <ac:spMk id="8" creationId="{976989B7-89D6-41F5-9BE0-9D289348D28D}"/>
          </ac:spMkLst>
        </pc:spChg>
        <pc:spChg chg="add mod">
          <ac:chgData name="James Ouk" userId="805f5bd89f6d97ab" providerId="LiveId" clId="{E55DF9BA-228C-4A0C-B233-7AA16AC8AB6E}" dt="2022-03-13T22:39:04.926" v="886" actId="164"/>
          <ac:spMkLst>
            <pc:docMk/>
            <pc:sldMk cId="4290862708" sldId="260"/>
            <ac:spMk id="9" creationId="{C37A4C60-D71B-4758-90C3-323AF4FD9204}"/>
          </ac:spMkLst>
        </pc:spChg>
        <pc:spChg chg="add mod ord">
          <ac:chgData name="James Ouk" userId="805f5bd89f6d97ab" providerId="LiveId" clId="{E55DF9BA-228C-4A0C-B233-7AA16AC8AB6E}" dt="2022-03-13T22:39:04.926" v="886" actId="164"/>
          <ac:spMkLst>
            <pc:docMk/>
            <pc:sldMk cId="4290862708" sldId="260"/>
            <ac:spMk id="10" creationId="{2317C5C5-4792-463C-A422-AE6B7D7D33E0}"/>
          </ac:spMkLst>
        </pc:spChg>
        <pc:spChg chg="add mod">
          <ac:chgData name="James Ouk" userId="805f5bd89f6d97ab" providerId="LiveId" clId="{E55DF9BA-228C-4A0C-B233-7AA16AC8AB6E}" dt="2022-03-12T01:27:23.524" v="885" actId="1076"/>
          <ac:spMkLst>
            <pc:docMk/>
            <pc:sldMk cId="4290862708" sldId="260"/>
            <ac:spMk id="11" creationId="{AEE900E9-A373-4D68-BD02-C8913F873D78}"/>
          </ac:spMkLst>
        </pc:spChg>
        <pc:grpChg chg="add mod">
          <ac:chgData name="James Ouk" userId="805f5bd89f6d97ab" providerId="LiveId" clId="{E55DF9BA-228C-4A0C-B233-7AA16AC8AB6E}" dt="2022-03-13T22:39:04.926" v="886" actId="164"/>
          <ac:grpSpMkLst>
            <pc:docMk/>
            <pc:sldMk cId="4290862708" sldId="260"/>
            <ac:grpSpMk id="2" creationId="{AF938D47-3D97-4BB4-8DBD-075482217EF7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Plank History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44631</c:v>
                </c:pt>
                <c:pt idx="1">
                  <c:v>44632</c:v>
                </c:pt>
                <c:pt idx="2">
                  <c:v>44633</c:v>
                </c:pt>
                <c:pt idx="3">
                  <c:v>44634</c:v>
                </c:pt>
                <c:pt idx="4">
                  <c:v>44635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3">
                  <c:v>15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F8-4B87-B1AA-AD07E16E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431120"/>
        <c:axId val="560435280"/>
      </c:lineChart>
      <c:dateAx>
        <c:axId val="5604311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35280"/>
        <c:crosses val="autoZero"/>
        <c:auto val="1"/>
        <c:lblOffset val="100"/>
        <c:baseTimeUnit val="days"/>
      </c:dateAx>
      <c:valAx>
        <c:axId val="56043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19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0 0 0,'-6'0'0'0,"-39"0"0"0,21 0 0 0,15 0 0 0,22 0 0 0,90 0 0 0,-220 0 0 0,124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226 247 10472 0 0,'0'0'546'0'0,"-1"0"-291"0"0,0 1-116 0 0,0 0 1 0 0,1 0-1 0 0,-1 0 0 0 0,0-1 0 0 0,0 1 1 0 0,0 0-1 0 0,0-1 0 0 0,0 1 0 0 0,0 0 1 0 0,0-1-1 0 0,0 1 0 0 0,-1-1 1 0 0,1 0-1 0 0,0 1 0 0 0,0-1 0 0 0,0 0 1 0 0,0 0-1 0 0,0 0 0 0 0,-1 0 0 0 0,1 0 1 0 0,0 0-1 0 0,0 0 0 0 0,0 0 0 0 0,-1 0 1 0 0,1-1-1 0 0,0 1 0 0 0,0 0 1 0 0,0-1-1 0 0,0 1 0 0 0,0-1 0 0 0,0 1 1 0 0,-2-2-1 0 0,0 0 237 0 0,-1 1 1 0 0,1-1-1 0 0,0 0 1 0 0,0 0-1 0 0,0-1 0 0 0,1 1 1 0 0,-1-1-1 0 0,-2-2 1 0 0,0-6-22 0 0,0 1 0 0 0,1-1 0 0 0,1 0 0 0 0,0 1 0 0 0,0-2 0 0 0,1 1 0 0 0,0 0 0 0 0,1 0 0 0 0,0-1 0 0 0,2-22 0 0 0,0 33-347 0 0,-1 0-1 0 0,0-1 1 0 0,0 1 0 0 0,0-1 0 0 0,-1 1-1 0 0,1-1 1 0 0,0 1 0 0 0,0-1 0 0 0,-1 1-1 0 0,1 0 1 0 0,-1-1 0 0 0,1 1 0 0 0,-1 0-1 0 0,0-1 1 0 0,1 1 0 0 0,-1 0 0 0 0,-1-2-1 0 0,1 3-15 0 0,0-1-1 0 0,1 1 0 0 0,-1 0 0 0 0,0-1 1 0 0,0 1-1 0 0,1 0 0 0 0,-1-1 0 0 0,0 1 0 0 0,0 0 1 0 0,1 0-1 0 0,-1 0 0 0 0,0 0 0 0 0,0 0 1 0 0,0 0-1 0 0,1 0 0 0 0,-1 0 0 0 0,0 0 1 0 0,0 0-1 0 0,0 1 0 0 0,1-1 0 0 0,-1 0 0 0 0,-1 1 1 0 0,-3 1-106 0 0,-1 1 0 0 0,0 0 0 0 0,1 1 0 0 0,0 0 0 0 0,-7 6 0 0 0,5-5 9 0 0,-1 0-8 0 0,4-3 95 0 0,0 0-1 0 0,1 0 1 0 0,-1 1 0 0 0,0 0-1 0 0,1 0 1 0 0,0 0-1 0 0,0 0 1 0 0,0 0 0 0 0,0 0-1 0 0,0 1 1 0 0,0 0-1 0 0,1-1 1 0 0,-4 8 0 0 0,6-9 14 0 0,-1-1 0 0 0,1 1 0 0 0,-1 0 0 0 0,1 0 0 0 0,0-1 0 0 0,-1 1 0 0 0,1 0 0 0 0,0 0 0 0 0,0-1 0 0 0,0 1 0 0 0,0 0 0 0 0,1 0 0 0 0,-1 0 0 0 0,0-1 0 0 0,1 1 0 0 0,0 0 0 0 0,-1-1 0 0 0,1 1 0 0 0,0 0 1 0 0,-1-1-1 0 0,1 1 0 0 0,0-1 0 0 0,0 1 0 0 0,2 1 0 0 0,1 1 1 0 0,0-1 0 0 0,0 1 0 0 0,0-1 0 0 0,0-1 0 0 0,9 6 0 0 0,-9-6 14 0 0,2 2 57 0 0,1-1-1 0 0,-1 0 1 0 0,1-1-1 0 0,-1 0 0 0 0,1 0 1 0 0,0 0-1 0 0,0 0 1 0 0,0-1-1 0 0,0-1 0 0 0,0 1 1 0 0,0-1-1 0 0,0 0 1 0 0,0 0-1 0 0,0-1 0 0 0,0 0 1 0 0,0-1-1 0 0,0 1 1 0 0,-1-1-1 0 0,13-5 0 0 0,-11 3 20 0 0,-1-1 0 0 0,1 0-1 0 0,-1 0 1 0 0,0-1 0 0 0,0 0 0 0 0,9-10-1 0 0,-13 13-72 0 0,-1 0-1 0 0,0-1 1 0 0,0 1-1 0 0,0-1 1 0 0,0 1-1 0 0,-1-1 1 0 0,1 0 0 0 0,-1 1-1 0 0,0-1 1 0 0,0 0-1 0 0,-1 0 1 0 0,1 0-1 0 0,-1 0 1 0 0,0 0-1 0 0,0 0 1 0 0,0 0-1 0 0,-1-6 1 0 0,-18-61-2138 0 0,15 58 1045 0 0,-4-5-481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92 204 456 0 0,'3'-2'10763'0'0,"13"-3"-9398"0"0,-15 5-1237 0 0,0 0 0 0 0,-1 1 0 0 0,1-1 1 0 0,0 0-1 0 0,0 0 0 0 0,0 0 0 0 0,0 0 1 0 0,0 0-1 0 0,0 0 0 0 0,0 0 0 0 0,0 0 0 0 0,0 0 1 0 0,0 0-1 0 0,0-1 0 0 0,0 1 0 0 0,2-1 1 0 0,12-3 800 0 0,-2 2-376 0 0,0 2 0 0 0,0-1 1 0 0,-1 1-1 0 0,1 1 0 0 0,14 3 1 0 0,-11-3-90 0 0,-13-1-398 0 0,-1 0 0 0 0,1 0 0 0 0,-1 1 0 0 0,0-1 1 0 0,0 1-1 0 0,1-1 0 0 0,-1 1 0 0 0,0 0 0 0 0,0 0 0 0 0,0-1 0 0 0,3 3 0 0 0,9 3 323 0 0,2 1 758 0 0,-31-7-720 0 0,-158-18-629 0 0,168 18 205 0 0,1-1-1 0 0,0-1 0 0 0,-1 1 0 0 0,1-1 1 0 0,0 1-1 0 0,-6-4 0 0 0,-22-8 33 0 0,29 12-50 0 0,0 0 1 0 0,0 0-1 0 0,0-1 1 0 0,0 1-1 0 0,0-1 0 0 0,0 0 1 0 0,0 0-1 0 0,1 0 1 0 0,-1 0-1 0 0,1 0 0 0 0,-1 0 1 0 0,1-1-1 0 0,0 0 1 0 0,0 1-1 0 0,0-1 0 0 0,0 0 1 0 0,1 0-1 0 0,-1 0 1 0 0,1 0-1 0 0,0 0 0 0 0,-1 0 1 0 0,1 0-1 0 0,1 0 1 0 0,-1 0-1 0 0,0-1 1 0 0,1 1-1 0 0,0 0 0 0 0,0-1 1 0 0,0 1-1 0 0,0 0 1 0 0,0-1-1 0 0,1 1 0 0 0,-1 0 1 0 0,1 0-1 0 0,0-1 1 0 0,0 1-1 0 0,2-5 0 0 0,0 3 55 0 0,0 1-1 0 0,0 0 1 0 0,0-1-1 0 0,0 1 1 0 0,1 1-1 0 0,-1-1 1 0 0,1 0-1 0 0,0 1 1 0 0,0 0-1 0 0,0 0 1 0 0,1 0-1 0 0,-1 0 1 0 0,1 1-1 0 0,-1 0 1 0 0,1 0-1 0 0,0 0 0 0 0,0 0 1 0 0,0 1-1 0 0,0 0 1 0 0,8-1-1 0 0,11 0 281 0 0,0 0-1 0 0,0 2 1 0 0,31 4-1 0 0,4-1 398 0 0,-51-3-637 0 0,6 2 169 0 0,-9-4-3184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76 306 9136 0 0,'0'0'2921'0'0,"-8"18"4881"0"0,10-15-7671 0 0,1-1 1 0 0,0 1-1 0 0,0-1 0 0 0,0 0 0 0 0,0 1 0 0 0,0-2 0 0 0,0 1 0 0 0,1 0 0 0 0,-1 0 0 0 0,1-1 0 0 0,-1 0 0 0 0,1 0 1 0 0,0 0-1 0 0,0 0 0 0 0,-1 0 0 0 0,1-1 0 0 0,0 0 0 0 0,0 0 0 0 0,7 0 0 0 0,-2 0-75 0 0,1-1 1 0 0,0 0-1 0 0,-1 0 0 0 0,1-1 0 0 0,-1 0 1 0 0,0-1-1 0 0,11-4 0 0 0,-14 4-40 0 0,0-1-1 0 0,0 1 0 0 0,-1-1 0 0 0,0 0 1 0 0,0 0-1 0 0,0-1 0 0 0,0 1 1 0 0,0-1-1 0 0,-1 0 0 0 0,0-1 0 0 0,0 1 1 0 0,-1-1-1 0 0,1 1 0 0 0,-1-1 1 0 0,0 0-1 0 0,-1 0 0 0 0,1-1 0 0 0,-1 1 1 0 0,-1 0-1 0 0,1-1 0 0 0,0-11 1 0 0,-1 8-7 0 0,0-1 0 0 0,-1 0 0 0 0,0 0 0 0 0,-1 0 1 0 0,-1 0-1 0 0,1 1 0 0 0,-2-1 0 0 0,1 1 0 0 0,-2-1 1 0 0,1 1-1 0 0,-1 0 0 0 0,-9-16 0 0 0,10 22-37 0 0,0 0 0 0 0,-1 0 0 0 0,1 0-1 0 0,-1 1 1 0 0,0 0 0 0 0,0-1 0 0 0,0 1-1 0 0,0 0 1 0 0,0 1 0 0 0,-1-1 0 0 0,1 1-1 0 0,-1 0 1 0 0,0 0 0 0 0,1 0 0 0 0,-7-1 0 0 0,2 1 11 0 0,-1 0 1 0 0,0 0 0 0 0,0 1 0 0 0,0 0 0 0 0,0 1 0 0 0,-15 0 0 0 0,14 1 17 0 0,0 1 0 0 0,0 0 1 0 0,0 0-1 0 0,0 1 0 0 0,0 1 0 0 0,1-1 0 0 0,0 2 0 0 0,-1-1 0 0 0,-16 12 0 0 0,24-13 52 0 0,2-3-106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6584 0 0,'0'0'8520'0'0,"26"-13"-6823"0"0,-19 9-1354 0 0,-5 3-288 0 0,-1 1 0 0 0,1-1 1 0 0,-1 1-1 0 0,1-1 1 0 0,-1 1-1 0 0,1-1 0 0 0,-1 1 1 0 0,1 0-1 0 0,0-1 1 0 0,-1 1-1 0 0,1 0 0 0 0,-1 0 1 0 0,1 0-1 0 0,0 0 1 0 0,1 1-1 0 0,4 0 81 0 0,-1-1 1 0 0,1 0-1 0 0,0-1 1 0 0,-1 1-1 0 0,1-1 0 0 0,10-4 1 0 0,13 0 453 0 0,80-8-184 0 0,-45 4 554 0 0,70 1 1 0 0,38 9 144 0 0,-45 10 209 0 0,-67-3-1444 0 0,-82-23-2239 0 0,9 5 776 0 0,-3 2 203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2567 3928 0 0,'3'-3'11587'0'0,"10"-11"-10272"0"0,-11-44 23 0 0,-2-46 45 0 0,-6-142 198 0 0,2 28-874 0 0,-15-36-771 0 0,20 122 107 0 0,1 47-22 0 0,3-161 58 0 0,7-24 0 0 0,1 0-37 0 0,-24 130-42 0 0,3 52 0 0 0,7 84 0 0 0,-12-325 0 0 0,21 223 787 0 0,-8 107-775 0 0,0 0 1 0 0,1 0-1 0 0,-1 0 1 0 0,1-1-1 0 0,-1 1 0 0 0,0 0 1 0 0,1 0-1 0 0,0-1 0 0 0,-1 1 1 0 0,1 0-1 0 0,-1-1 1 0 0,1 1-1 0 0,0 0 0 0 0,0-1 1 0 0,-1 1-1 0 0,1-1 1 0 0,0 1-1 0 0,0-1 0 0 0,0 0 1 0 0,-1 1-1 0 0,2-1 1 0 0,25 10 145 0 0,-13-5-17 0 0,-13-4-76 0 0,4 1-22 0 0,0-1-1 0 0,0 1 0 0 0,0-1 0 0 0,1 0 1 0 0,-1-1-1 0 0,10 1 0 0 0,159-1 75 0 0,-58 0 636 0 0,54 9-393 0 0,-120-7-252 0 0,-33-1-27 0 0,-1 0-1 0 0,1-1 0 0 0,0-1 1 0 0,32-6-1 0 0,-41 5-37 0 0,0 1 0 0 0,0 0 0 0 0,1 0 0 0 0,-1 0 0 0 0,13 2 0 0 0,8-1 137 0 0,-34 5-2960 0 0,2-1 1822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4:39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 0 0,'5'0'0'0,"0"0"0"0,2 0 0 0,145 0 0 0,-103 0 0 0,-1 0 0 0,-38 0 0 0,48 0 0 0,-3 0 0 0,17 0 0 0,-61 0 0 0,-3 0 0 0,-10 0 0 0,-186 0 0 0,85 0 0 0,-50 0 0 0,146 0 0 0,-1 0 0 0,-1 0 0 0,1 0 0 0,1 0 0 0,0 0 0 0,0 0 0 0,4 0 0 0,52 0 0 0,278 0 0 0,4311 0 0 0,-1548 0 0 0,305 0 0 0,-1130 0 0 0,-2 0 0 0,-754 0 0 0,-1091 0 0 0,-412 0 0 0,1 0 0 0,0 0 0 0,0 0 0 0,55 0 0 0,-53 0 0 0,-2 0 0 0,0 0 0 0,1 0 0 0,1 0 0 0,-1 0 0 0,-1 0 0 0,2 0 0 0,-2 0 0 0,0 0 0 0,0 0 0 0,0 0 0 0,136 0 0 0,-55 0 0 0,-115 0 0 0,22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668 476 6584 0 0,'0'0'7096'0'0,"-27"0"-4346"0"0,-80-44 1118 0 0,47 18-2842 0 0,-1 2 0 0 0,-111-27 1 0 0,147 43-692 0 0,21 6-285 0 0,0 1 0 0 0,-1-1 0 0 0,1 1 1 0 0,-1 0-1 0 0,1 0 0 0 0,-10 0 0 0 0,7 0-36 0 0,-1 0 0 0 0,0 0 0 0 0,0 0 0 0 0,1-1 1 0 0,-11-5-1 0 0,11 5 28 0 0,-1-1 0 0 0,1 1 1 0 0,-1 0-1 0 0,1 1 1 0 0,-11-1-1 0 0,2-11 22 0 0,13 12-21 0 0,47 2-33 0 0,-6-5-10 0 0,-29 3 0 0 0,0 1 0 0 0,0-1 0 0 0,-1 0 0 0 0,1-1 0 0 0,0 0 0 0 0,-1-1 0 0 0,1 0 0 0 0,-1 0 0 0 0,0 0 0 0 0,0-1 0 0 0,0 0 0 0 0,0-1 0 0 0,13-10 0 0 0,-7-1-30 0 0,-13 14-132 0 0,-20-15-343 0 0,-25-1 1336 0 0,36 15-886 0 0,-10-3-32 0 0,0 0-1 0 0,-29-4 0 0 0,45 10 83 0 0,1-1 0 0 0,-1 1 0 0 0,1-1 0 0 0,-1 1-1 0 0,1-1 1 0 0,-1 0 0 0 0,1 0 0 0 0,0 0 0 0 0,-1 0 0 0 0,1 0-1 0 0,0 0 1 0 0,0 0 0 0 0,0 0 0 0 0,-2-2 0 0 0,2 2 1 0 0,0-1 1 0 0,0 1-1 0 0,0 0 1 0 0,0 0-1 0 0,0 0 1 0 0,0 0-1 0 0,-1 0 1 0 0,1 0-1 0 0,0 1 1 0 0,0-1-1 0 0,-1 0 1 0 0,1 1-1 0 0,-1-1 1 0 0,1 0-1 0 0,-1 1 1 0 0,1 0-1 0 0,0-1 1 0 0,-4 1-1 0 0,-51 0 4 0 0,44 1-70 0 0,9 0-9 0 0,5-6 59 0 0,-1 3 28 0 0,-1 1-4 0 0,1 0-1 0 0,0-1 1 0 0,-1 1-1 0 0,1 0 1 0 0,0 0 0 0 0,-1 0-1 0 0,1-1 1 0 0,0 1-1 0 0,0 0 1 0 0,0 0 0 0 0,0 0-1 0 0,0 0 1 0 0,0 1-1 0 0,0-1 1 0 0,0 0 0 0 0,1 0-1 0 0,-1 1 1 0 0,0-1-1 0 0,0 1 1 0 0,1-1 0 0 0,-1 1-1 0 0,0-1 1 0 0,1 1-1 0 0,-1 0 1 0 0,0-1 0 0 0,3 1-1 0 0,-3 0-3 0 0,0 0 0 0 0,0 0 0 0 0,0 0 0 0 0,0-1 0 0 0,0 1 0 0 0,0 0 0 0 0,0-1 0 0 0,0 1 0 0 0,0-1 0 0 0,0 1 0 0 0,0-1 0 0 0,0 1 0 0 0,-1-1 0 0 0,1 0 0 0 0,0 0 0 0 0,1 0 0 0 0,15-9 0 0 0,9 6-2 0 0,38-11 0 0 0,-49 10-62 0 0,1 1-1 0 0,-1 0 1 0 0,1 1 0 0 0,0 1 0 0 0,0 1-1 0 0,0 0 1 0 0,21 2 0 0 0,-27 0 60 0 0,0 1 0 0 0,1-2 1 0 0,-1 1-1 0 0,1-1 1 0 0,-1-1-1 0 0,15-2 0 0 0,-19 2 53 0 0,-1 1 1 0 0,1 0-1 0 0,0 0 0 0 0,-1 1 0 0 0,1-1 1 0 0,9 4-1 0 0,-9-3 80 0 0,-1 0 0 0 0,0 0 0 0 0,1 0-1 0 0,-1-1 1 0 0,0 0 0 0 0,1 0 0 0 0,6-1 0 0 0,78-12 479 0 0,-80 12-668 0 0,-9 1 70 0 0,-1 0 0 0 0,1 0 0 0 0,-1 0 0 0 0,0 0 0 0 0,1 0 0 0 0,-1 0 0 0 0,1 0 0 0 0,-1 0 0 0 0,1 0 0 0 0,-1 0 0 0 0,1 0 0 0 0,-1 0 0 0 0,1 0 0 0 0,-1-1 0 0 0,1 1 0 0 0,-1 0 0 0 0,0 0 0 0 0,1 0 0 0 0,-1-1 0 0 0,1 1 0 0 0,-1 0 0 0 0,0-1 1 0 0,1 1-1 0 0,-1 0 0 0 0,0-1 0 0 0,1 1 0 0 0,-1 0 0 0 0,0-1 0 0 0,0 1 0 0 0,1-1 0 0 0,-1 1 0 0 0,0-1 0 0 0,0 1 0 0 0,0 0 0 0 0,0-1 0 0 0,1 1 0 0 0,-1-1 0 0 0,0 1 0 0 0,0-1 0 0 0,0 1 0 0 0,0-1 0 0 0,0 1 0 0 0,0-1 0 0 0,0 1 1 0 0,-1-1-1 0 0,1-1-117 0 0,-7-11-6852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226 247 10472 0 0,'0'0'546'0'0,"-1"0"-291"0"0,0 1-116 0 0,0 0 1 0 0,1 0-1 0 0,-1 0 0 0 0,0-1 0 0 0,0 1 1 0 0,0 0-1 0 0,0-1 0 0 0,0 1 0 0 0,0 0 1 0 0,0-1-1 0 0,0 1 0 0 0,-1-1 1 0 0,1 0-1 0 0,0 1 0 0 0,0-1 0 0 0,0 0 1 0 0,0 0-1 0 0,0 0 0 0 0,-1 0 0 0 0,1 0 1 0 0,0 0-1 0 0,0 0 0 0 0,0 0 0 0 0,-1 0 1 0 0,1-1-1 0 0,0 1 0 0 0,0 0 1 0 0,0-1-1 0 0,0 1 0 0 0,0-1 0 0 0,0 1 1 0 0,-2-2-1 0 0,0 0 237 0 0,-1 1 1 0 0,1-1-1 0 0,0 0 1 0 0,0 0-1 0 0,0-1 0 0 0,1 1 1 0 0,-1-1-1 0 0,-2-2 1 0 0,0-6-22 0 0,0 1 0 0 0,1-1 0 0 0,1 0 0 0 0,0 1 0 0 0,0-2 0 0 0,1 1 0 0 0,0 0 0 0 0,1 0 0 0 0,0-1 0 0 0,2-22 0 0 0,0 33-347 0 0,-1 0-1 0 0,0-1 1 0 0,0 1 0 0 0,0-1 0 0 0,-1 1-1 0 0,1-1 1 0 0,0 1 0 0 0,0-1 0 0 0,-1 1-1 0 0,1 0 1 0 0,-1-1 0 0 0,1 1 0 0 0,-1 0-1 0 0,0-1 1 0 0,1 1 0 0 0,-1 0 0 0 0,-1-2-1 0 0,1 3-15 0 0,0-1-1 0 0,1 1 0 0 0,-1 0 0 0 0,0-1 1 0 0,0 1-1 0 0,1 0 0 0 0,-1-1 0 0 0,0 1 0 0 0,0 0 1 0 0,1 0-1 0 0,-1 0 0 0 0,0 0 0 0 0,0 0 1 0 0,0 0-1 0 0,1 0 0 0 0,-1 0 0 0 0,0 0 1 0 0,0 0-1 0 0,0 1 0 0 0,1-1 0 0 0,-1 0 0 0 0,-1 1 1 0 0,-3 1-106 0 0,-1 1 0 0 0,0 0 0 0 0,1 1 0 0 0,0 0 0 0 0,-7 6 0 0 0,5-5 9 0 0,-1 0-8 0 0,4-3 95 0 0,0 0-1 0 0,1 0 1 0 0,-1 1 0 0 0,0 0-1 0 0,1 0 1 0 0,0 0-1 0 0,0 0 1 0 0,0 0 0 0 0,0 0-1 0 0,0 1 1 0 0,0 0-1 0 0,1-1 1 0 0,-4 8 0 0 0,6-9 14 0 0,-1-1 0 0 0,1 1 0 0 0,-1 0 0 0 0,1 0 0 0 0,0-1 0 0 0,-1 1 0 0 0,1 0 0 0 0,0 0 0 0 0,0-1 0 0 0,0 1 0 0 0,0 0 0 0 0,1 0 0 0 0,-1 0 0 0 0,0-1 0 0 0,1 1 0 0 0,0 0 0 0 0,-1-1 0 0 0,1 1 0 0 0,0 0 1 0 0,-1-1-1 0 0,1 1 0 0 0,0-1 0 0 0,0 1 0 0 0,2 1 0 0 0,1 1 1 0 0,0-1 0 0 0,0 1 0 0 0,0-1 0 0 0,0-1 0 0 0,9 6 0 0 0,-9-6 14 0 0,2 2 57 0 0,1-1-1 0 0,-1 0 1 0 0,1-1-1 0 0,-1 0 0 0 0,1 0 1 0 0,0 0-1 0 0,0 0 1 0 0,0-1-1 0 0,0-1 0 0 0,0 1 1 0 0,0-1-1 0 0,0 0 1 0 0,0 0-1 0 0,0-1 0 0 0,0 0 1 0 0,0-1-1 0 0,0 1 1 0 0,-1-1-1 0 0,13-5 0 0 0,-11 3 20 0 0,-1-1 0 0 0,1 0-1 0 0,-1 0 1 0 0,0-1 0 0 0,0 0 0 0 0,9-10-1 0 0,-13 13-72 0 0,-1 0-1 0 0,0-1 1 0 0,0 1-1 0 0,0-1 1 0 0,0 1-1 0 0,-1-1 1 0 0,1 0 0 0 0,-1 1-1 0 0,0-1 1 0 0,0 0-1 0 0,-1 0 1 0 0,1 0-1 0 0,-1 0 1 0 0,0 0-1 0 0,0 0 1 0 0,0 0-1 0 0,-1-6 1 0 0,-18-61-2138 0 0,15 58 1045 0 0,-4-5-481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92 204 456 0 0,'3'-2'10763'0'0,"13"-3"-9398"0"0,-15 5-1237 0 0,0 0 0 0 0,-1 1 0 0 0,1-1 1 0 0,0 0-1 0 0,0 0 0 0 0,0 0 0 0 0,0 0 1 0 0,0 0-1 0 0,0 0 0 0 0,0 0 0 0 0,0 0 0 0 0,0 0 1 0 0,0 0-1 0 0,0-1 0 0 0,0 1 0 0 0,2-1 1 0 0,12-3 800 0 0,-2 2-376 0 0,0 2 0 0 0,0-1 1 0 0,-1 1-1 0 0,1 1 0 0 0,14 3 1 0 0,-11-3-90 0 0,-13-1-398 0 0,-1 0 0 0 0,1 0 0 0 0,-1 1 0 0 0,0-1 1 0 0,0 1-1 0 0,1-1 0 0 0,-1 1 0 0 0,0 0 0 0 0,0 0 0 0 0,0-1 0 0 0,3 3 0 0 0,9 3 323 0 0,2 1 758 0 0,-31-7-720 0 0,-158-18-629 0 0,168 18 205 0 0,1-1-1 0 0,0-1 0 0 0,-1 1 0 0 0,1-1 1 0 0,0 1-1 0 0,-6-4 0 0 0,-22-8 33 0 0,29 12-50 0 0,0 0 1 0 0,0 0-1 0 0,0-1 1 0 0,0 1-1 0 0,0-1 0 0 0,0 0 1 0 0,0 0-1 0 0,1 0 1 0 0,-1 0-1 0 0,1 0 0 0 0,-1 0 1 0 0,1-1-1 0 0,0 0 1 0 0,0 1-1 0 0,0-1 0 0 0,0 0 1 0 0,1 0-1 0 0,-1 0 1 0 0,1 0-1 0 0,0 0 0 0 0,-1 0 1 0 0,1 0-1 0 0,1 0 1 0 0,-1 0-1 0 0,0-1 1 0 0,1 1-1 0 0,0 0 0 0 0,0-1 1 0 0,0 1-1 0 0,0 0 1 0 0,0-1-1 0 0,1 1 0 0 0,-1 0 1 0 0,1 0-1 0 0,0-1 1 0 0,0 1-1 0 0,2-5 0 0 0,0 3 55 0 0,0 1-1 0 0,0 0 1 0 0,0-1-1 0 0,0 1 1 0 0,1 1-1 0 0,-1-1 1 0 0,1 0-1 0 0,0 1 1 0 0,0 0-1 0 0,0 0 1 0 0,1 0-1 0 0,-1 0 1 0 0,1 1-1 0 0,-1 0 1 0 0,1 0-1 0 0,0 0 0 0 0,0 0 1 0 0,0 1-1 0 0,0 0 1 0 0,8-1-1 0 0,11 0 281 0 0,0 0-1 0 0,0 2 1 0 0,31 4-1 0 0,4-1 398 0 0,-51-3-637 0 0,6 2 169 0 0,-9-4-3184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76 306 9136 0 0,'0'0'2921'0'0,"-8"18"4881"0"0,10-15-7671 0 0,1-1 1 0 0,0 1-1 0 0,0-1 0 0 0,0 0 0 0 0,0 1 0 0 0,0-2 0 0 0,0 1 0 0 0,1 0 0 0 0,-1 0 0 0 0,1-1 0 0 0,-1 0 0 0 0,1 0 1 0 0,0 0-1 0 0,0 0 0 0 0,-1 0 0 0 0,1-1 0 0 0,0 0 0 0 0,0 0 0 0 0,7 0 0 0 0,-2 0-75 0 0,1-1 1 0 0,0 0-1 0 0,-1 0 0 0 0,1-1 0 0 0,-1 0 1 0 0,0-1-1 0 0,11-4 0 0 0,-14 4-40 0 0,0-1-1 0 0,0 1 0 0 0,-1-1 0 0 0,0 0 1 0 0,0 0-1 0 0,0-1 0 0 0,0 1 1 0 0,0-1-1 0 0,-1 0 0 0 0,0-1 0 0 0,0 1 1 0 0,-1-1-1 0 0,1 1 0 0 0,-1-1 1 0 0,0 0-1 0 0,-1 0 0 0 0,1-1 0 0 0,-1 1 1 0 0,-1 0-1 0 0,1-1 0 0 0,0-11 1 0 0,-1 8-7 0 0,0-1 0 0 0,-1 0 0 0 0,0 0 0 0 0,-1 0 1 0 0,-1 0-1 0 0,1 1 0 0 0,-2-1 0 0 0,1 1 0 0 0,-2-1 1 0 0,1 1-1 0 0,-1 0 0 0 0,-9-16 0 0 0,10 22-37 0 0,0 0 0 0 0,-1 0 0 0 0,1 0-1 0 0,-1 1 1 0 0,0 0 0 0 0,0-1 0 0 0,0 1-1 0 0,0 0 1 0 0,0 1 0 0 0,-1-1 0 0 0,1 1-1 0 0,-1 0 1 0 0,0 0 0 0 0,1 0 0 0 0,-7-1 0 0 0,2 1 11 0 0,-1 0 1 0 0,0 0 0 0 0,0 1 0 0 0,0 0 0 0 0,0 1 0 0 0,-15 0 0 0 0,14 1 17 0 0,0 1 0 0 0,0 0 1 0 0,0 0-1 0 0,0 1 0 0 0,0 1 0 0 0,1-1 0 0 0,0 2 0 0 0,-1-1 0 0 0,-16 12 0 0 0,24-13 52 0 0,2-3-106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1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 0 0,'-340'0'0'0,"587"0"0"0,-331 0 0 0,48 0 0 0,29 0 0 0,10 0 0 0,51 0 0 0,-32 0 0 0,-18 0 0 0,-6 0 0 0,-96 0 0 0,121 0 0 0,-9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6584 0 0,'0'0'8520'0'0,"26"-13"-6823"0"0,-19 9-1354 0 0,-5 3-288 0 0,-1 1 0 0 0,1-1 1 0 0,-1 1-1 0 0,1-1 1 0 0,-1 1-1 0 0,1-1 0 0 0,-1 1 1 0 0,1 0-1 0 0,0-1 1 0 0,-1 1-1 0 0,1 0 0 0 0,-1 0 1 0 0,1 0-1 0 0,0 0 1 0 0,1 1-1 0 0,4 0 81 0 0,-1-1 1 0 0,1 0-1 0 0,0-1 1 0 0,-1 1-1 0 0,1-1 0 0 0,10-4 1 0 0,13 0 453 0 0,80-8-184 0 0,-45 4 554 0 0,70 1 1 0 0,38 9 144 0 0,-45 10 209 0 0,-67-3-1444 0 0,-82-23-2239 0 0,9 5 776 0 0,-3 2 203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2567 3928 0 0,'3'-3'11587'0'0,"10"-11"-10272"0"0,-11-44 23 0 0,-2-46 45 0 0,-6-142 198 0 0,2 28-874 0 0,-15-36-771 0 0,20 122 107 0 0,1 47-22 0 0,3-161 58 0 0,7-24 0 0 0,1 0-37 0 0,-24 130-42 0 0,3 52 0 0 0,7 84 0 0 0,-12-325 0 0 0,21 223 787 0 0,-8 107-775 0 0,0 0 1 0 0,1 0-1 0 0,-1 0 1 0 0,1-1-1 0 0,-1 1 0 0 0,0 0 1 0 0,1 0-1 0 0,0-1 0 0 0,-1 1 1 0 0,1 0-1 0 0,-1-1 1 0 0,1 1-1 0 0,0 0 0 0 0,0-1 1 0 0,-1 1-1 0 0,1-1 1 0 0,0 1-1 0 0,0-1 0 0 0,0 0 1 0 0,-1 1-1 0 0,2-1 1 0 0,25 10 145 0 0,-13-5-17 0 0,-13-4-76 0 0,4 1-22 0 0,0-1-1 0 0,0 1 0 0 0,0-1 0 0 0,1 0 1 0 0,-1-1-1 0 0,10 1 0 0 0,159-1 75 0 0,-58 0 636 0 0,54 9-393 0 0,-120-7-252 0 0,-33-1-27 0 0,-1 0-1 0 0,1-1 0 0 0,0-1 1 0 0,32-6-1 0 0,-41 5-37 0 0,0 1 0 0 0,0 0 0 0 0,1 0 0 0 0,-1 0 0 0 0,13 2 0 0 0,8-1 137 0 0,-34 5-2960 0 0,2-1 1822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64 4144 0 0,'-15'-10'252'0'0,"0"2"0"0"0,-1 0 0 0 0,0 1 0 0 0,-1 0 0 0 0,-18-4 0 0 0,19 7 1368 0 0,0 1 0 0 0,0 1 0 0 0,0 0 0 0 0,0 1 1 0 0,-26 2-1 0 0,25 1-1193 0 0,0 1 0 0 0,0 0-1 0 0,1 2 1 0 0,-1 0 0 0 0,1 1 0 0 0,0 0 0 0 0,0 1-1 0 0,1 1 1 0 0,0 1 0 0 0,0 0 0 0 0,1 1 0 0 0,0 0 0 0 0,1 2-1 0 0,0-1 1 0 0,-18 23 0 0 0,19-19-404 0 0,0 0 0 0 0,1 1 0 0 0,1 1-1 0 0,1 0 1 0 0,0 0 0 0 0,2 0 0 0 0,0 1 0 0 0,0 1 0 0 0,2-1 0 0 0,0 1 0 0 0,1 0-1 0 0,-2 30 1 0 0,6-42-21 0 0,0-1 1 0 0,1 1-1 0 0,0-1 0 0 0,0 0 0 0 0,0 1 0 0 0,0-1 0 0 0,1 0 0 0 0,1 1 1 0 0,-1-1-1 0 0,1 0 0 0 0,0-1 0 0 0,0 1 0 0 0,0 0 0 0 0,7 7 0 0 0,-7-9 0 0 0,1-1-1 0 0,-1 0 1 0 0,1 0-1 0 0,-1-1 1 0 0,1 1-1 0 0,0-1 0 0 0,0 1 1 0 0,0-1-1 0 0,0-1 1 0 0,0 1-1 0 0,1 0 1 0 0,-1-1-1 0 0,0 0 1 0 0,1 0-1 0 0,-1-1 1 0 0,1 1-1 0 0,-1-1 1 0 0,1 0-1 0 0,-1 0 0 0 0,1 0 1 0 0,5-1-1 0 0,99-10-1 0 0,39-7 0 0 0,-124 14-11 0 0,-1 1 0 0 0,1 1-1 0 0,-1 1 1 0 0,1 1-1 0 0,0 1 1 0 0,-1 1 0 0 0,1 1-1 0 0,-1 1 1 0 0,0 1-1 0 0,43 15 1 0 0,-58-16 38 0 0,0 1-1 0 0,-1-1 1 0 0,0 1-1 0 0,0 1 1 0 0,0-1-1 0 0,0 1 1 0 0,-1 1-1 0 0,0-1 1 0 0,-1 1 0 0 0,1 0-1 0 0,-1 0 1 0 0,-1 1-1 0 0,1-1 1 0 0,-1 1-1 0 0,0 0 1 0 0,-1 0 0 0 0,0 1-1 0 0,0-1 1 0 0,-1 0-1 0 0,0 1 1 0 0,-1 0-1 0 0,0-1 1 0 0,0 1 0 0 0,-1 0-1 0 0,0 13 1 0 0,-2-11 75 0 0,0 0 1 0 0,-1-1-1 0 0,1 1 1 0 0,-2-1 0 0 0,0 0-1 0 0,0 0 1 0 0,-1 0-1 0 0,0-1 1 0 0,0 1 0 0 0,-1-1-1 0 0,-1-1 1 0 0,1 1 0 0 0,-9 7-1 0 0,9-9-70 0 0,-1-1-1 0 0,0 0 0 0 0,1-1 1 0 0,-2 0-1 0 0,1 0 1 0 0,-1 0-1 0 0,1-1 0 0 0,-1 0 1 0 0,0-1-1 0 0,-1 0 1 0 0,1 0-1 0 0,-1 0 1 0 0,1-1-1 0 0,-1-1 0 0 0,0 1 1 0 0,-11-1-1 0 0,-11 0-10 0 0,-39-2 56 0 0,66 1-107 0 0,-1-1-1 0 0,0 0 1 0 0,0 0-1 0 0,1 0 0 0 0,-1-1 1 0 0,1 1-1 0 0,0-1 0 0 0,-1 0 1 0 0,1 0-1 0 0,0-1 1 0 0,-7-4-1 0 0,10 6-105 0 0,1 0 1 0 0,-1 1-1 0 0,1-1 0 0 0,-1 0 1 0 0,1 0-1 0 0,-1 1 1 0 0,1-1-1 0 0,-1 0 0 0 0,1 0 1 0 0,0 0-1 0 0,-1 0 1 0 0,1 1-1 0 0,0-1 0 0 0,0 0 1 0 0,-1 0-1 0 0,1 0 1 0 0,0 0-1 0 0,0 0 0 0 0,0 0 1 0 0,0 0-1 0 0,0 0 1 0 0,1 0-1 0 0,-1 0 0 0 0,0 1 1 0 0,1-3-1 0 0,11-22-2745 0 0,-2 16 1237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 11520 0 0,'0'0'1224'0'0,"-6"-10"-1224"0"0,0 2 0 0 0,-4-8 1144 0 0,4 8 2927 0 0,0-3-1591 0 0,18 22-2480 0 0,-2 3-1344 0 0,2 0-304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1 920 0 0,'-5'10'80'0'0,"3"24"2771"0"0,10 17 6233 0 0,-2-15-5216 0 0,-5-32-3673 0 0,0 0-1 0 0,1-1 0 0 0,-1 1 0 0 0,1 0 0 0 0,0-1 0 0 0,0 1 0 0 0,0-1 0 0 0,0 0 0 0 0,1 0 0 0 0,-1 1 0 0 0,5 2 0 0 0,8 13 299 0 0,-11-13-543 0 0,1 0 0 0 0,-1 0 1 0 0,1 0-1 0 0,0-1 0 0 0,0 0 1 0 0,1 0-1 0 0,0 0 0 0 0,-1-1 0 0 0,2 1 1 0 0,-1-2-1 0 0,0 1 0 0 0,1-1 1 0 0,0 0-1 0 0,-1 0 0 0 0,1 0 1 0 0,0-1-1 0 0,14 2 0 0 0,-18-4-969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489 558 6448 0 0,'-19'-2'1107'0'0,"16"2"-691"0"0,0-1 1 0 0,0 1 0 0 0,0 0 0 0 0,0 0-1 0 0,0 0 1 0 0,-1 0 0 0 0,1 1-1 0 0,-3 0 1 0 0,-14 3 1820 0 0,17-4-2091 0 0,1 0 0 0 0,0 0 0 0 0,-1 1 0 0 0,1-1 0 0 0,0 1 0 0 0,0-1-1 0 0,0 1 1 0 0,0 0 0 0 0,0 0 0 0 0,-1 0 0 0 0,2 0 0 0 0,-1 0 0 0 0,0 1 0 0 0,0-1 0 0 0,-2 2 0 0 0,-61 63 2503 0 0,60-61-2540 0 0,1 0 0 0 0,-1 0-1 0 0,1 1 1 0 0,1 0 0 0 0,-1 0 0 0 0,1 0-1 0 0,0 0 1 0 0,0 1 0 0 0,1-1-1 0 0,0 1 1 0 0,0 0 0 0 0,0-1 0 0 0,1 1-1 0 0,0 0 1 0 0,0 0 0 0 0,1 0 0 0 0,0 9-1 0 0,1-14-94 0 0,-1 3 32 0 0,1 0 0 0 0,-1 1 0 0 0,1-1 0 0 0,1 0 0 0 0,-1 0 0 0 0,1 1 0 0 0,0-1-1 0 0,0 0 1 0 0,1 0 0 0 0,-1-1 0 0 0,1 1 0 0 0,0-1 0 0 0,0 1 0 0 0,1-1-1 0 0,5 6 1 0 0,-4-6-22 0 0,0 0 0 0 0,1 0-1 0 0,-1-1 1 0 0,1 1 0 0 0,0-1-1 0 0,0-1 1 0 0,0 1-1 0 0,0-1 1 0 0,0 0 0 0 0,1-1-1 0 0,-1 1 1 0 0,1-1 0 0 0,-1 0-1 0 0,1-1 1 0 0,-1 0 0 0 0,1 0-1 0 0,-1 0 1 0 0,11-2-1 0 0,-2-1 11 0 0,-1 0-1 0 0,-1-1 0 0 0,1 0 0 0 0,-1-1 0 0 0,1 0 1 0 0,-1-1-1 0 0,18-12 0 0 0,-25 14-88 0 0,-1 0 0 0 0,1 0-1 0 0,-1 0 1 0 0,0 0 0 0 0,0-1 0 0 0,-1 0 0 0 0,0 0-1 0 0,1 0 1 0 0,-2 0 0 0 0,1-1 0 0 0,0 0-1 0 0,3-9 1 0 0,-6 11 13 0 0,1 0 0 0 0,-1-1-1 0 0,0 1 1 0 0,0-1 0 0 0,-1 1 0 0 0,1-1-1 0 0,-1 1 1 0 0,0-1 0 0 0,0 1-1 0 0,-1-1 1 0 0,1 0 0 0 0,-1 1-1 0 0,0 0 1 0 0,0-1 0 0 0,0 1 0 0 0,-1-1-1 0 0,0 1 1 0 0,-2-5 0 0 0,-6-9 38 0 0,-1 1 1 0 0,0 1-1 0 0,-1 0 1 0 0,-18-19-1 0 0,-19-24 4 0 0,-23-24 0 0 0,-25-7 0 0 0,-51-53 0 0 0,123 109 0 0 0,18 24 0 0 0,0 1 0 0 0,-1-1 0 0 0,-11-10 0 0 0,-95-92 584 0 0,113 111-336 0 0,24 7-16 0 0,-10 4-144 0 0,0 0 0 0 0,0 1-1 0 0,-1 0 1 0 0,-1 0 0 0 0,0 2-1 0 0,17 24 1 0 0,19 19-26 0 0,110 141 240 0 0,-24-27-72 0 0,-112-147-254 0 0,1-2 0 0 0,1 0 0 0 0,1-2 0 0 0,1 0 0 0 0,0-2 0 0 0,36 19 0 0 0,-58-35-293 0 0,0 0-1 0 0,0-1 1 0 0,0 1-1 0 0,0 0 1 0 0,0-1-1 0 0,0 1 1 0 0,0-1-1 0 0,0 0 1 0 0,0 0-1 0 0,0 0 1 0 0,0-1-1 0 0,0 1 1 0 0,5-2-1 0 0,-4 1-447 0 0,6 1-5704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90 352 5984 0 0,'0'0'464'0'0,"-5"-21"-107"0"0,4 15 179 0 0,0 0 0 0 0,0 1 1 0 0,1-1-1 0 0,0 0 0 0 0,0 0 0 0 0,0 1 0 0 0,1-1 0 0 0,0 0 0 0 0,0 1 0 0 0,1-1 1 0 0,3-9-1 0 0,-2 7-125 0 0,1-1 1 0 0,0 1-1 0 0,1 0 1 0 0,0 0-1 0 0,0 1 1 0 0,10-11 0 0 0,3 6 222 0 0,-17 12-591 0 0,1-1 0 0 0,-1 0 0 0 0,0 1 0 0 0,1-1 0 0 0,-1 0 0 0 0,0 1 0 0 0,0-1 0 0 0,0 0 0 0 0,0 0 0 0 0,1 0 0 0 0,-1 0 0 0 0,0 0 0 0 0,-1-1 0 0 0,2 0 0 0 0,-1 1 13 0 0,0-1-1 0 0,0 1 1 0 0,0 0 0 0 0,0-1-1 0 0,0 1 1 0 0,0 0-1 0 0,1 0 1 0 0,-1 0-1 0 0,0 0 1 0 0,1 0-1 0 0,-1 0 1 0 0,1 0-1 0 0,-1 1 1 0 0,3-2-1 0 0,-3 1-34 0 0,1 1 0 0 0,0-1 0 0 0,-1 0 1 0 0,1 0-1 0 0,-1 0 0 0 0,1 0 0 0 0,-1 0 0 0 0,1 0 0 0 0,-1-1 0 0 0,0 1 0 0 0,1 0 0 0 0,-1-1 0 0 0,1-1 0 0 0,-1 0 8 0 0,12-6 54 0 0,-3 4-31 0 0,3 1 33 0 0,-10 3-77 0 0,0 1 0 0 0,-1-1 0 0 0,1 1-1 0 0,0-1 1 0 0,-1 0 0 0 0,1 0 0 0 0,-1 0-1 0 0,1 0 1 0 0,-1-1 0 0 0,0 1 0 0 0,1-1-1 0 0,-1 1 1 0 0,0-1 0 0 0,0 0 0 0 0,0 0-1 0 0,0 0 1 0 0,-1 0 0 0 0,1 0 0 0 0,2-3-1 0 0,-4 3-4 0 0,0 1 0 0 0,0 0 0 0 0,0 0 0 0 0,0 0-1 0 0,0 0 1 0 0,0 0 0 0 0,0 0 0 0 0,-1 0-1 0 0,1-1 1 0 0,0 1 0 0 0,-1 0 0 0 0,1 0 0 0 0,-1 0-1 0 0,1 0 1 0 0,-1 0 0 0 0,1 0 0 0 0,-1 0 0 0 0,0 1-1 0 0,1-1 1 0 0,-1 0 0 0 0,0 0 0 0 0,0 0-1 0 0,-1 0 1 0 0,-20-16-27 0 0,0 4-152 0 0,18 11 134 0 0,1-1 0 0 0,-1 1 0 0 0,1 0 0 0 0,-1 0 0 0 0,0 0 0 0 0,0 1 0 0 0,0 0 0 0 0,0-1 0 0 0,0 1 0 0 0,0 0 0 0 0,0 1 0 0 0,-8-1-1 0 0,4 1 100 0 0,-1 1 0 0 0,1 0-1 0 0,0 1 1 0 0,0-1 0 0 0,0 2-1 0 0,1-1 1 0 0,-1 1 0 0 0,0 0-1 0 0,1 1 1 0 0,0-1 0 0 0,0 1-1 0 0,0 1 1 0 0,0 0-1 0 0,1 0 1 0 0,0 0 0 0 0,0 0-1 0 0,0 1 1 0 0,0 0 0 0 0,1 0-1 0 0,0 1 1 0 0,0 0 0 0 0,1 0-1 0 0,0 0 1 0 0,0 0 0 0 0,1 0-1 0 0,0 1 1 0 0,0 0-1 0 0,1-1 1 0 0,0 1 0 0 0,-2 14-1 0 0,3-11 105 0 0,1-1-1 0 0,0 1 0 0 0,1-1 1 0 0,0 1-1 0 0,1-1 0 0 0,0 0 1 0 0,1 0-1 0 0,0 0 0 0 0,0 0 1 0 0,1 0-1 0 0,6 10 0 0 0,-7-14-131 0 0,2 1 0 0 0,-1-1-1 0 0,1 0 1 0 0,-1 0 0 0 0,2 0-1 0 0,-1-1 1 0 0,1 1-1 0 0,-1-1 1 0 0,2-1 0 0 0,-1 1-1 0 0,0-1 1 0 0,1 0 0 0 0,0-1-1 0 0,0 1 1 0 0,0-1-1 0 0,0-1 1 0 0,0 1 0 0 0,1-1-1 0 0,-1-1 1 0 0,11 2 0 0 0,-4-3-12 0 0,1 0 1 0 0,-1 0 0 0 0,0-2 0 0 0,0 0 0 0 0,0 0-1 0 0,0-2 1 0 0,0 1 0 0 0,16-8 0 0 0,-11 3-169 0 0,1-2 0 0 0,-1 0 1 0 0,-1-1-1 0 0,30-22 0 0 0,-4-12-5919 0 0,-21 12-751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29 9328 0 0,'-6'-2'162'0'0,"-1"-1"1"0"0,1 1-1 0 0,0-1 1 0 0,0 0-1 0 0,0 0 1 0 0,-6-5-1 0 0,11 8-167 0 0,-14-5 2223 0 0,15 6-2115 0 0,0-1 0 0 0,0 1-1 0 0,1-1 1 0 0,-1 1 0 0 0,0-1-1 0 0,0 0 1 0 0,0 1 0 0 0,0-1-1 0 0,1 1 1 0 0,-1-1 0 0 0,0 1-1 0 0,1-1 1 0 0,-1 0 0 0 0,0 1-1 0 0,1-1 1 0 0,-1 0 0 0 0,0 1-1 0 0,1-1 1 0 0,-1 0 0 0 0,0 1-1 0 0,1-1 1 0 0,-1 0 0 0 0,1 0-1 0 0,-1 0 1 0 0,1 1 0 0 0,-1-1-1 0 0,1 0 1 0 0,-1 0 0 0 0,1 0-1 0 0,-1 0 1 0 0,1 0 0 0 0,0 0-1 0 0,34 20 360 0 0,0 1 0 0 0,-1 2 0 0 0,33 30-1 0 0,-15-13-184 0 0,4 7 123 0 0,-1 2 0 0 0,-2 3-1 0 0,-3 2 1 0 0,79 112 0 0 0,-113-143-300 0 0,-1-1 1 0 0,-1 2 0 0 0,13 33-1 0 0,-23-47 116 0 0,-7-14 54 0 0,-6-20-102 0 0,2-13-310 0 0,1-1 0 0 0,0-39-1 0 0,6 61 62 0 0,0 0 0 0 0,1 0-1 0 0,1 0 1 0 0,0 0 0 0 0,1 0-1 0 0,1 1 1 0 0,9-24-1 0 0,-11 34 68 0 0,1-1-1 0 0,1 1 1 0 0,-1 0-1 0 0,1 0 1 0 0,0 0-1 0 0,0 1 1 0 0,0-1-1 0 0,1 1 1 0 0,-1 0-1 0 0,1 0 1 0 0,0 0-1 0 0,0 1 1 0 0,8-4-1 0 0,-8 4 18 0 0,0 1 0 0 0,-1 0 1 0 0,1 0-1 0 0,0 1 0 0 0,0-1 0 0 0,0 1 0 0 0,0 0 0 0 0,0 0 0 0 0,0 1 0 0 0,0 0 0 0 0,0-1 0 0 0,0 2 0 0 0,0-1 0 0 0,1 1 1 0 0,-1-1-1 0 0,7 3 0 0 0,0 1 60 0 0,-1 1-1 0 0,0 0 1 0 0,0 0 0 0 0,17 12 0 0 0,-23-13-13 0 0,0 0-1 0 0,0 1 1 0 0,-1 0 0 0 0,1-1 0 0 0,-1 2-1 0 0,0-1 1 0 0,-1 0 0 0 0,1 1 0 0 0,-1-1-1 0 0,4 11 1 0 0,-4-9 31 0 0,-1 0-1 0 0,1 0 1 0 0,-2 1 0 0 0,1-1-1 0 0,-1 0 1 0 0,0 1 0 0 0,-1-1-1 0 0,1 1 1 0 0,-2-1 0 0 0,1 0-1 0 0,-1 1 1 0 0,0-1 0 0 0,0 0-1 0 0,-1 1 1 0 0,0-1 0 0 0,-4 8-1 0 0,4-9-57 0 0,-1-1-1 0 0,1 0 0 0 0,-2 0 0 0 0,1 0 0 0 0,0 0 1 0 0,-1 0-1 0 0,0 0 0 0 0,0-1 0 0 0,-1 0 0 0 0,1 0 0 0 0,-1 0 1 0 0,0 0-1 0 0,0-1 0 0 0,0 0 0 0 0,0 0 0 0 0,-1 0 1 0 0,1-1-1 0 0,-1 0 0 0 0,1 0 0 0 0,-10 2 0 0 0,-27 8-8 0 0,35-9-81 0 0,0 0-1 0 0,0-1 1 0 0,0 0-1 0 0,0 0 1 0 0,0-1-1 0 0,0 0 1 0 0,0 0-1 0 0,0-1 1 0 0,-1 0-1 0 0,1 0 1 0 0,-10-2-1 0 0,16 2 157 0 0,-7-3-3930 0 0,14-5-1042 0 0,9 0-857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286 454 9416 0 0,'-16'-14'1016'0'0,"0"5"-700"0"0,-20-9 2330 0 0,35 17-2533 0 0,-1 1 0 0 0,1-1 1 0 0,-1 1-1 0 0,0-1 0 0 0,1 1 0 0 0,-1 0 1 0 0,0 0-1 0 0,1 0 0 0 0,-1 0 1 0 0,0 0-1 0 0,1 0 0 0 0,-1 1 1 0 0,0-1-1 0 0,1 0 0 0 0,-1 1 0 0 0,0-1 1 0 0,1 1-1 0 0,-1 0 0 0 0,1 0 1 0 0,-3 1-1 0 0,-44 28 2080 0 0,39-27-1999 0 0,1 1 1 0 0,0 1-1 0 0,0 0 0 0 0,1 0 1 0 0,-1 0-1 0 0,1 1 1 0 0,0 0-1 0 0,1 1 0 0 0,0-1 1 0 0,0 1-1 0 0,0 1 0 0 0,-7 11 1 0 0,-3 5 456 0 0,14-22-604 0 0,0 0 0 0 0,1-1 0 0 0,-1 1 1 0 0,1 0-1 0 0,-1 0 0 0 0,1 0 0 0 0,0 0 0 0 0,0 0 1 0 0,0 0-1 0 0,0 1 0 0 0,0-1 0 0 0,0 0 1 0 0,1 0-1 0 0,-1 1 0 0 0,1-1 0 0 0,-1 0 0 0 0,1 1 1 0 0,0-1-1 0 0,0 0 0 0 0,1 4 0 0 0,0-2-23 0 0,0-1-1 0 0,0 1 0 0 0,1-1 0 0 0,-1 0 0 0 0,1 1 1 0 0,0-1-1 0 0,0 0 0 0 0,1 0 0 0 0,-1 0 0 0 0,0 0 1 0 0,1-1-1 0 0,0 1 0 0 0,0-1 0 0 0,0 1 0 0 0,0-1 1 0 0,0 0-1 0 0,0 0 0 0 0,0-1 0 0 0,8 4 0 0 0,31 12 89 0 0,-28-11-90 0 0,0 0 0 0 0,0 0 0 0 0,1-2 0 0 0,0 0 0 0 0,0 0 0 0 0,0-1 0 0 0,0-1 0 0 0,25 0 0 0 0,-8-3 4 0 0,-15 1-35 0 0,-1-1 1 0 0,0-1 0 0 0,32-7 0 0 0,-47 9-9 0 0,0-1 0 0 0,0 0-1 0 0,0 0 1 0 0,0 0 0 0 0,0 0 0 0 0,0 0-1 0 0,0-1 1 0 0,0 1 0 0 0,-1 0 0 0 0,1 0 0 0 0,0 0-1 0 0,-1-1 1 0 0,1 1 0 0 0,-1 0 0 0 0,0-1-1 0 0,1 1 1 0 0,-1-3 0 0 0,3-22-240 0 0,-3 21 225 0 0,-1 0 0 0 0,0 0 1 0 0,-1 1-1 0 0,1-1 0 0 0,-1 1 0 0 0,0-1 0 0 0,0 1 0 0 0,0-1 0 0 0,-4-4 0 0 0,-28-37 31 0 0,12 23-111 0 0,-17-20-224 0 0,19 25 336 0 0,43 32 99 0 0,0-2 0 0 0,1 0 0 0 0,27 9 0 0 0,-20-10-86 0 0,0-1-1 0 0,1-2 0 0 0,0-1 1 0 0,0-2-1 0 0,1-1 1 0 0,47 0-1 0 0,-77-4-49 0 0,0 0 0 0 0,-1-1 1 0 0,1 1-1 0 0,0-1 0 0 0,-1 0 0 0 0,1 0 0 0 0,0 0 1 0 0,-1 0-1 0 0,1 0 0 0 0,-1 0 0 0 0,1-1 0 0 0,-1 1 1 0 0,3-3-1 0 0,1 0-113 0 0,17-24-573 0 0,-22 27 614 0 0,-1 0 103 0 0,0 1-1 0 0,0-1 1 0 0,0 1 0 0 0,0-1 0 0 0,0 1 0 0 0,0 0-1 0 0,0-1 1 0 0,0 1 0 0 0,0-1 0 0 0,0 1 0 0 0,1 0-1 0 0,-1-1 1 0 0,0 1 0 0 0,0 0 0 0 0,0-1 0 0 0,1 1-1 0 0,-1-1 1 0 0,0 1 0 0 0,1 0 0 0 0,-1 0 0 0 0,0-1-1 0 0,1 1 1 0 0,-1 0 0 0 0,0 0 0 0 0,1-1 0 0 0,-1 1-1 0 0,0 0 1 0 0,1 0 0 0 0,-1 0 0 0 0,1 0 0 0 0,-1-1-1 0 0,0 1 1 0 0,1 0 0 0 0,-1 0 0 0 0,1 0 0 0 0,-1 0-1 0 0,1 0 1 0 0,23 5-48 0 0,-18-2 24 0 0,1-1 0 0 0,-1 1 0 0 0,0 1-1 0 0,0-1 1 0 0,5 5 0 0 0,15 12 126 0 0,-25-19 205 0 0,-18-12-175 0 0,-10-3-53 0 0,7 4 45 0 0,1-1 0 0 0,-1-1 0 0 0,2 0 0 0 0,-19-17-1 0 0,22 15 16 0 0,0-1 0 0 0,1-1 0 0 0,1 0 0 0 0,1 0 0 0 0,0-2 0 0 0,-12-24 0 0 0,18 31-69 0 0,1 0 0 0 0,0 0 0 0 0,1-1 0 0 0,1 0 0 0 0,0 0 0 0 0,0 0 1 0 0,1 0-1 0 0,0 0 0 0 0,1-1 0 0 0,1 1 0 0 0,0 0 0 0 0,2-15 0 0 0,0 19-48 0 0,0 1-1 0 0,0-1 1 0 0,0 1-1 0 0,1 0 1 0 0,0-1-1 0 0,1 1 1 0 0,0 0-1 0 0,0 1 1 0 0,0-1-1 0 0,1 1 1 0 0,0 0-1 0 0,0 0 1 0 0,0 0-1 0 0,1 1 1 0 0,0 0-1 0 0,0 0 1 0 0,0 0-1 0 0,9-4 0 0 0,-4 2-149 0 0,1 2-1 0 0,0-1 1 0 0,0 1-1 0 0,0 1 0 0 0,0 0 1 0 0,0 1-1 0 0,1 1 1 0 0,0 0-1 0 0,-1 0 0 0 0,16 1 1 0 0,-10 1-560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1369 1376 0 0,'9'41'65'0'0,"-8"-33"2319"0"0,1-29 5485 0 0,-8-13-4296 0 0,0-5-2001 0 0,5 18-890 0 0,-2 0 0 0 0,0 0-1 0 0,-8-29 1 0 0,-5-24 313 0 0,8 12-612 0 0,-3 0 0 0 0,-2 1 0 0 0,-3 1 0 0 0,-45-111 1 0 0,46 139-331 0 0,-1 1 0 0 0,-30-44 1 0 0,-9-14-44 0 0,28 42 1 0 0,24 40-3 0 0,5 7 1 0 0,17 18 9 0 0,24 30 0 0 0,-19-18-4 0 0,1-2 0 0 0,1-1 0 0 0,2-1 0 0 0,39 28 0 0 0,-53-44-8 0 0,0-1 1 0 0,0 0-1 0 0,1-1 1 0 0,0-1-1 0 0,0 0 1 0 0,1-1 0 0 0,0-1-1 0 0,0 0 1 0 0,0-1-1 0 0,0-1 1 0 0,1-1-1 0 0,17 1 1 0 0,-31-3-3 0 0,0 0 0 0 0,0 0 1 0 0,0 0-1 0 0,-1 0 0 0 0,1 0 0 0 0,0-1 1 0 0,0 0-1 0 0,0 1 0 0 0,-1-1 0 0 0,1 0 0 0 0,0 0 1 0 0,-1 0-1 0 0,1-1 0 0 0,-1 1 0 0 0,1-1 1 0 0,-1 1-1 0 0,1-1 0 0 0,-1 0 0 0 0,0 0 0 0 0,0 0 1 0 0,0 0-1 0 0,0 0 0 0 0,-1-1 0 0 0,4-4 1 0 0,-3 2-4 0 0,0 0 0 0 0,0-1 0 0 0,-1 1 0 0 0,0-1-1 0 0,0 0 1 0 0,0 1 0 0 0,-1-1 0 0 0,0 0 0 0 0,0 1 0 0 0,0-1 0 0 0,-2-6 0 0 0,-4-17-70 0 0,-1 1 0 0 0,-2 1 0 0 0,0-1 0 0 0,-2 2 0 0 0,-24-45 0 0 0,17 35 6 0 0,-118-250-604 0 0,86 180 507 0 0,50 106 161 0 0,0 0 0 0 0,0 0-1 0 0,0 0 1 0 0,0 0 0 0 0,0-1-1 0 0,0 1 1 0 0,0 0 0 0 0,0 0 0 0 0,0 0-1 0 0,0 0 1 0 0,0 0 0 0 0,0 0-1 0 0,0 0 1 0 0,0 0 0 0 0,0-1-1 0 0,0 1 1 0 0,0 0 0 0 0,0 0-1 0 0,0 0 1 0 0,0 0 0 0 0,0 0-1 0 0,0 0 1 0 0,0 0 0 0 0,0-1 0 0 0,0 1-1 0 0,0 0 1 0 0,0 0 0 0 0,0 0-1 0 0,0 0 1 0 0,0 0 0 0 0,0 0-1 0 0,0 0 1 0 0,0 0 0 0 0,0-1-1 0 0,0 1 1 0 0,0 0 0 0 0,0 0-1 0 0,0 0 1 0 0,0 0 0 0 0,1 0 0 0 0,-1 0-1 0 0,0 0 1 0 0,0 0 0 0 0,0 0-1 0 0,0 0 1 0 0,0 0 0 0 0,0 0-1 0 0,0 0 1 0 0,0 0 0 0 0,1 0-1 0 0,-1 0 1 0 0,0 0 0 0 0,0 0-1 0 0,0 0 1 0 0,0 0 0 0 0,0 0-1 0 0,10 3 43 0 0,10 8 54 0 0,3 8 84 0 0,-1 2-1 0 0,-1 0 1 0 0,0 2 0 0 0,24 35 0 0 0,16 18 144 0 0,64 85 181 0 0,-59-77-195 0 0,-42-51-245 0 0,0-2 0 0 0,2 0 0 0 0,2-2 0 0 0,53 44 0 0 0,-54-52-637 0 0,-9-7 988 0 0,2 0 1 0 0,26 14-1 0 0,0-10-2497 0 0,-39-17 909 0 0,0 0-1 0 0,0 0 1 0 0,0-1-1 0 0,0 0 1 0 0,10 0-1 0 0,4-4-5650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 0 0,'-3'0'0'0,"-1"0"0"0,-102 0 0 0,209 0 0 0,-94 0 0 0,-1 0 0 0,-3 0 0 0,-47 0 0 0,40 0 0 0,23 0 0 0,48 0 0 0,-59 0 0 0,-133 0 0 0,292 0 0 0,-445 0 0 0,267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117 855 9096 0 0,'-3'-3'159'0'0,"1"-1"1"0"0,0 1 0 0 0,1 0-1 0 0,-1 0 1 0 0,1-1 0 0 0,-1 1 0 0 0,1-1-1 0 0,0 0 1 0 0,0 1 0 0 0,1-1-1 0 0,-1 0 1 0 0,1 1 0 0 0,0-1-1 0 0,0 0 1 0 0,0 0 0 0 0,0 1-1 0 0,2-8 1 0 0,1-9 1943 0 0,12-38 0 0 0,-14 54-1920 0 0,3-8 395 0 0,1 0 0 0 0,1 1 0 0 0,-1 0-1 0 0,10-13 1 0 0,1-3 296 0 0,-12 21-775 0 0,1 1 0 0 0,0-1 0 0 0,0 0 0 0 0,1 1 0 0 0,-1 0 0 0 0,1 1 0 0 0,0-1 0 0 0,1 1 0 0 0,6-4 0 0 0,33-25 492 0 0,-38 27-435 0 0,-7 5-150 0 0,1 0 0 0 0,0 0-1 0 0,-1 0 1 0 0,1 0 0 0 0,-1 0 0 0 0,1 0-1 0 0,-1-1 1 0 0,1 1 0 0 0,-1-1-1 0 0,0 1 1 0 0,0-1 0 0 0,0 1-1 0 0,0-1 1 0 0,0 0 0 0 0,0 1-1 0 0,0-1 1 0 0,0 0 0 0 0,-1 0 0 0 0,1 0-1 0 0,-1 0 1 0 0,1 0 0 0 0,-1 1-1 0 0,0-1 1 0 0,0 0 0 0 0,0-3-1 0 0,0 3-9 0 0,-1 0 0 0 0,1-1-1 0 0,-1 1 1 0 0,1 0 0 0 0,-1 0-1 0 0,0-1 1 0 0,0 1 0 0 0,0 0-1 0 0,0 0 1 0 0,-1 0 0 0 0,1 0-1 0 0,-1 0 1 0 0,1 1 0 0 0,-1-1-1 0 0,1 0 1 0 0,-1 1 0 0 0,0-1-1 0 0,0 1 1 0 0,0-1-1 0 0,0 1 1 0 0,0 0 0 0 0,0 0-1 0 0,0 0 1 0 0,-3-1 0 0 0,-9-4-175 0 0,-1 0 1 0 0,-25-5-1 0 0,14 4 87 0 0,17 4 75 0 0,-1 0 0 0 0,0 1 0 0 0,-1 0 0 0 0,1 1 0 0 0,0 0 0 0 0,-17 0-1 0 0,24 1 15 0 0,-1 0 0 0 0,1 1 0 0 0,-1-1 0 0 0,1 1 0 0 0,-1 0 0 0 0,1 0-1 0 0,0 0 1 0 0,0 1 0 0 0,-1-1 0 0 0,1 1 0 0 0,0 0 0 0 0,0 0 0 0 0,0 0 0 0 0,1 0-1 0 0,-1 0 1 0 0,0 0 0 0 0,1 1 0 0 0,0-1 0 0 0,-1 1 0 0 0,1 0 0 0 0,0 0-1 0 0,-3 6 1 0 0,1-1 32 0 0,1-1 0 0 0,-1 2 0 0 0,1-1 0 0 0,1 0 0 0 0,0 1 0 0 0,0-1 0 0 0,1 1 0 0 0,0-1 0 0 0,0 1 0 0 0,1 0 0 0 0,0 0 0 0 0,0-1 0 0 0,1 1 0 0 0,4 15 0 0 0,-3-12 37 0 0,2 1-1 0 0,-1-1 1 0 0,2 0 0 0 0,-1 0-1 0 0,2 0 1 0 0,0-1 0 0 0,0 1-1 0 0,1-1 1 0 0,0-1 0 0 0,1 1 0 0 0,0-2-1 0 0,0 1 1 0 0,1-1 0 0 0,1 0-1 0 0,-1 0 1 0 0,16 9 0 0 0,-15-12-40 0 0,0-1 0 0 0,0 1 0 0 0,0-2 0 0 0,1 1 0 0 0,-1-2 0 0 0,1 1 1 0 0,0-2-1 0 0,0 1 0 0 0,0-1 0 0 0,1-1 0 0 0,-1 0 0 0 0,0-1 0 0 0,0 0 1 0 0,1 0-1 0 0,-1-1 0 0 0,0-1 0 0 0,0 0 0 0 0,21-7 0 0 0,-15 3-207 0 0,-1 0 0 0 0,1-2 0 0 0,-2 0 0 0 0,1-1 0 0 0,-1-1 0 0 0,0 0 0 0 0,-1-1 0 0 0,-1 0 0 0 0,1-1 0 0 0,-2-1-1 0 0,0 0 1 0 0,0-1 0 0 0,-1 0 0 0 0,-1 0 0 0 0,12-23 0 0 0,-18 28-182 0 0,0 1 0 0 0,0-1 0 0 0,-1 0 0 0 0,0 0 1 0 0,-1 0-1 0 0,0 0 0 0 0,0 0 0 0 0,-1-1 0 0 0,0 1 0 0 0,-1-1 0 0 0,0 1 0 0 0,-1-1 0 0 0,1 1 0 0 0,-2 0 0 0 0,1-1 0 0 0,-2 1 1 0 0,1 0-1 0 0,-1 0 0 0 0,0 0 0 0 0,-7-13 0 0 0,6 15 355 0 0,1 0 0 0 0,-1 1-1 0 0,0-1 1 0 0,-1 1 0 0 0,0-1 0 0 0,-9-8 0 0 0,76 152 5615 0 0,-59-131-5506 0 0,1 1 0 0 0,0-1 0 0 0,0 0 0 0 0,1 0 0 0 0,0 0 0 0 0,0 0 0 0 0,0-1 0 0 0,1 0 0 0 0,-1 0 0 0 0,1 0 0 0 0,9 5 0 0 0,-12-9 247 0 0,-35-18-140 0 0,16 3-184 0 0,1-1-1 0 0,0-1 0 0 0,0 0 0 0 0,-16-25 0 0 0,24 30-13 0 0,1 0-1 0 0,1 1 0 0 0,0-2 0 0 0,0 1 0 0 0,1-1 1 0 0,0 1-1 0 0,1-1 0 0 0,1 0 0 0 0,-2-17 0 0 0,-1-82-9 0 0,5 100 24 0 0,1 1-1 0 0,1 0 1 0 0,0 0-1 0 0,0 0 1 0 0,1 1-1 0 0,0-1 1 0 0,6-12-1 0 0,-6 15 4 0 0,1 0-1 0 0,-1 0 1 0 0,1 1 0 0 0,0 0-1 0 0,1 0 1 0 0,-1 0-1 0 0,1 0 1 0 0,0 1-1 0 0,1 0 1 0 0,10-8-1 0 0,-12 10 22 0 0,0 1-1 0 0,0 1 0 0 0,0-1 0 0 0,0 0 0 0 0,0 1 1 0 0,0 0-1 0 0,1 0 0 0 0,-1 0 0 0 0,1 0 0 0 0,-1 1 1 0 0,1 0-1 0 0,-1 0 0 0 0,0 0 0 0 0,7 1 1 0 0,-2 1 33 0 0,-1 0 0 0 0,1 0 0 0 0,0 1 0 0 0,-1 0 1 0 0,0 1-1 0 0,14 7 0 0 0,-2 2 82 0 0,-1 1 1 0 0,0 0-1 0 0,-1 2 0 0 0,25 26 1 0 0,52 74 270 0 0,4 5-322 0 0,-98-120-130 0 0,27 26-105 0 0,-26-26-113 0 0,0 1 0 0 0,-1-1 0 0 0,1 0 1 0 0,0 0-1 0 0,0 0 0 0 0,0 0 0 0 0,0-1 0 0 0,0 1 0 0 0,0 0 1 0 0,0-1-1 0 0,0 1 0 0 0,0-1 0 0 0,0 0 0 0 0,0 0 0 0 0,0 0 1 0 0,3 0-1 0 0,7-3-6789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4 370 4144 0 0,'-4'-6'12623'0'0,"5"20"-12216"0"0,0 1 0 0 0,1-1 0 0 0,0 0 0 0 0,1 1 0 0 0,1-1 0 0 0,0-1 0 0 0,7 16 0 0 0,-6-21-221 0 0,0 0 0 0 0,0-1-1 0 0,1 1 1 0 0,0-1-1 0 0,1 0 1 0 0,-1-1 0 0 0,1 0-1 0 0,1 0 1 0 0,14 9-1 0 0,-12-10-157 0 0,-1 0-1 0 0,0-1 0 0 0,1 0 1 0 0,0 0-1 0 0,0-2 0 0 0,0 1 0 0 0,0-1 1 0 0,1 0-1 0 0,-1-1 0 0 0,0 0 1 0 0,1-1-1 0 0,-1 0 0 0 0,1-1 0 0 0,-1 0 1 0 0,0 0-1 0 0,13-4 0 0 0,20-7-7 0 0,-35 11-14 0 0,0 0 0 0 0,0-1 0 0 0,0-1 1 0 0,0 0-1 0 0,-1 0 0 0 0,1 0 0 0 0,-1-1 1 0 0,0 0-1 0 0,0 0 0 0 0,8-6 0 0 0,-5 1-5 0 0,-1 0 0 0 0,0 0 0 0 0,0-1 0 0 0,-1 0 0 0 0,10-15 0 0 0,-15 19-6 0 0,0 0-1 0 0,-1 0 0 0 0,1 0 1 0 0,-1-1-1 0 0,0 1 1 0 0,0-1-1 0 0,-1 1 1 0 0,0-1-1 0 0,0 0 0 0 0,-1 1 1 0 0,0-1-1 0 0,-1-10 1 0 0,1 4-4 0 0,-1 0 0 0 0,-1 0 1 0 0,0 1-1 0 0,-1-1 1 0 0,0 0-1 0 0,-1 1 1 0 0,-1 0-1 0 0,-8-19 0 0 0,1 9 9 0 0,-57-95 0 0 0,30 53-210 0 0,38 61 125 0 0,-1 1 0 0 0,1-1 0 0 0,0 1-1 0 0,-1-1 1 0 0,1 0 0 0 0,0 1 0 0 0,1-1 0 0 0,-1 0 0 0 0,0 0 0 0 0,1 0 0 0 0,0 0 0 0 0,0 0 0 0 0,0-3 0 0 0,0 5-703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302 234 8288 0 0,'-1'-24'889'0'0,"-11"-32"-365"0"0,11 46-125 0 0,-1 0 0 0 0,0 0 0 0 0,0 0 1 0 0,-1 0-1 0 0,0 1 0 0 0,-1-1 0 0 0,-6-11 0 0 0,6 14-76 0 0,-1 0 0 0 0,0 0 1 0 0,0 1-1 0 0,0-1 0 0 0,-1 1 0 0 0,-8-7 0 0 0,12 12-252 0 0,0-1 0 0 0,0 1 0 0 0,0 0 0 0 0,0 0 0 0 0,0 0 0 0 0,0 0 0 0 0,-1 1 0 0 0,1-1 0 0 0,0 1 0 0 0,0-1 0 0 0,-1 1 0 0 0,1 0 0 0 0,0-1 0 0 0,-1 1 0 0 0,1 0 0 0 0,0 1 0 0 0,-1-1 0 0 0,1 0 0 0 0,0 1 0 0 0,0-1 0 0 0,-1 1 0 0 0,1 0 0 0 0,0 0 0 0 0,0 0 0 0 0,0 0 0 0 0,0 0-1 0 0,-3 2 1 0 0,-4 3 143 0 0,0-1 0 0 0,1 1-1 0 0,0 1 1 0 0,1-1-1 0 0,-1 1 1 0 0,1 1-1 0 0,0-1 1 0 0,1 1-1 0 0,0 0 1 0 0,0 1 0 0 0,-8 16-1 0 0,4-4-96 0 0,1 0-1 0 0,1 1 1 0 0,0 0 0 0 0,2 1 0 0 0,0-1-1 0 0,2 1 1 0 0,0 0 0 0 0,2 1-1 0 0,1-1 1 0 0,0 0 0 0 0,2 1-1 0 0,0-1 1 0 0,2 0 0 0 0,1 0 0 0 0,1 0-1 0 0,12 39 1 0 0,-9-40-68 0 0,0 0 0 0 0,1 0 0 0 0,1-1 0 0 0,22 34 0 0 0,-24-44-35 0 0,1 1 1 0 0,0-2 0 0 0,1 1-1 0 0,0-1 1 0 0,1-1-1 0 0,0 0 1 0 0,0 0-1 0 0,25 14 1 0 0,-25-18 3 0 0,0-1 1 0 0,1 0-1 0 0,-1 0 1 0 0,1-1-1 0 0,-1 0 0 0 0,1-1 1 0 0,0-1-1 0 0,0 0 0 0 0,0 0 1 0 0,0-1-1 0 0,0-1 1 0 0,-1 0-1 0 0,1 0 0 0 0,0-2 1 0 0,14-3-1 0 0,18-8 102 0 0,-2-1 0 0 0,68-34 0 0 0,-100 44-97 0 0,15-6-320 0 0,-1-1-1 0 0,-1-1 0 0 0,0 0 1 0 0,0-2-1 0 0,-2-1 0 0 0,0-1 1 0 0,21-22-1 0 0,-20 15-2039 0 0,-5 5-4352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12 270 456 0 0,'-1'3'6304'0'0,"-4"12"-3400"0"0,4-8-2398 0 0,-1 0 0 0 0,1 0 0 0 0,0-1 0 0 0,1 1-1 0 0,-1 0 1 0 0,2 0 0 0 0,-1 0 0 0 0,1 0 0 0 0,-1 0 0 0 0,2 0 0 0 0,-1-1 0 0 0,1 1 0 0 0,4 10 0 0 0,-3-10-367 0 0,0 0-1 0 0,1-1 1 0 0,0 1-1 0 0,0-1 0 0 0,0 1 1 0 0,1-1-1 0 0,0 0 1 0 0,0-1-1 0 0,1 1 1 0 0,-1-1-1 0 0,1 0 1 0 0,0-1-1 0 0,1 0 1 0 0,-1 1-1 0 0,1-2 1 0 0,-1 1-1 0 0,1-1 1 0 0,0 0-1 0 0,11 3 1 0 0,-5-4-118 0 0,0 0-1 0 0,-1 0 1 0 0,1-2 0 0 0,0 1 0 0 0,0-2 0 0 0,0 1 0 0 0,0-2 0 0 0,-1 0-1 0 0,1 0 1 0 0,-1-1 0 0 0,20-8 0 0 0,-17 5 61 0 0,-1 0 0 0 0,0-2 0 0 0,0 1 1 0 0,0-2-1 0 0,-1 0 0 0 0,-1 0 0 0 0,1-1 0 0 0,-2-1 1 0 0,13-13-1 0 0,-8 6-76 0 0,-11 14-7 0 0,-1 0 0 0 0,0 1-1 0 0,-1-2 1 0 0,1 1 0 0 0,-1 0 0 0 0,0-1-1 0 0,0 1 1 0 0,0-1 0 0 0,-1 0 0 0 0,1 0-1 0 0,-1 0 1 0 0,0 0 0 0 0,-1 0 0 0 0,1-1 0 0 0,-1 1-1 0 0,1-9 1 0 0,-1 4-70 0 0,-1 1 0 0 0,0-1-1 0 0,-1 0 1 0 0,0 1 0 0 0,0-1 0 0 0,-1 1 0 0 0,0-1-1 0 0,-1 1 1 0 0,0 0 0 0 0,-1 0 0 0 0,0 0-1 0 0,0 0 1 0 0,0 1 0 0 0,-1 0 0 0 0,-1 0 0 0 0,-9-11-1 0 0,7 9 17 0 0,-1 0-1 0 0,0 1 0 0 0,-1 1 0 0 0,0-1 1 0 0,-21-11-1 0 0,-28-27-1078 0 0,57 46-36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10104 0 0,'0'0'1670'0'0,"8"11"-364"0"0,99 117 1735 0 0,81 61-1491 0 0,-166-169-1381 0 0,8 10-29 0 0,59 43-1 0 0,-19-24-17 0 0,-19-12 150 0 0,92 50 0 0 0,-140-86-507 0 0,16 4-2295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13736 0 0,'0'0'1372'0'0,"5"-11"-1240"0"0,1-1 9 0 0,0 0 1 0 0,1 1-1 0 0,0 0 1 0 0,1 0 0 0 0,0 1-1 0 0,1 0 1 0 0,0 1-1 0 0,0-1 1 0 0,1 2 0 0 0,18-13-1 0 0,12-5 978 0 0,69-34 0 0 0,-57 33-851 0 0,56-27-2193 0 0,-75 34 811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97 3224 0 0,'0'0'143'0'0,"-22"10"1906"0"0,18-8-1390 0 0,0 1 1 0 0,0-1 0 0 0,1 1-1 0 0,-1 0 1 0 0,1 0-1 0 0,0 0 1 0 0,0 0-1 0 0,0 1 1 0 0,0-1-1 0 0,1 1 1 0 0,-1 0 0 0 0,-2 6-1 0 0,-21 53 1534 0 0,24-60-2024 0 0,-1 8 102 0 0,1 1 1 0 0,-1-1 0 0 0,2 0 0 0 0,0 1 0 0 0,0 0 0 0 0,1-1 0 0 0,0 1-1 0 0,1-1 1 0 0,4 20 0 0 0,-4-27-221 0 0,0-1-1 0 0,1 1 1 0 0,-1-1 0 0 0,0 0-1 0 0,1 1 1 0 0,0-1 0 0 0,0 0 0 0 0,0 0-1 0 0,0 0 1 0 0,0-1 0 0 0,1 1-1 0 0,-1 0 1 0 0,1-1 0 0 0,0 0-1 0 0,0 1 1 0 0,0-1 0 0 0,0 0-1 0 0,0-1 1 0 0,0 1 0 0 0,0 0-1 0 0,1-1 1 0 0,3 1 0 0 0,0 1-2 0 0,0-1 0 0 0,1 0 0 0 0,-1-1 0 0 0,1 1 1 0 0,-1-1-1 0 0,1-1 0 0 0,0 0 0 0 0,-1 0 0 0 0,12-1 0 0 0,-3-2-2 0 0,0-1 0 0 0,0-1-1 0 0,0 0 1 0 0,-1-1-1 0 0,0 0 1 0 0,0-1 0 0 0,0-1-1 0 0,-1-1 1 0 0,21-15 0 0 0,-29 19-74 0 0,0 0 0 0 0,0 0 0 0 0,-1-1 0 0 0,1 0 0 0 0,-1 0 0 0 0,-1 0 0 0 0,1 0 1 0 0,-1-1-1 0 0,0 0 0 0 0,0 0 0 0 0,-1 0 0 0 0,0 0 0 0 0,0-1 0 0 0,-1 1 0 0 0,0-1 1 0 0,0 1-1 0 0,-1-1 0 0 0,0 0 0 0 0,0 0 0 0 0,-1 0 0 0 0,0 1 0 0 0,-1-10 0 0 0,0 10-23 0 0,-2-1-1 0 0,1 1 1 0 0,-1 0-1 0 0,0 0 0 0 0,0 0 1 0 0,-1 0-1 0 0,0 0 0 0 0,0 1 1 0 0,0-1-1 0 0,-1 1 1 0 0,0 0-1 0 0,0 1 0 0 0,-1-1 1 0 0,0 1-1 0 0,0 0 1 0 0,0 0-1 0 0,0 1 0 0 0,-8-4 1 0 0,-3-2 22 0 0,-1 1-1 0 0,0 1 1 0 0,0 0 0 0 0,0 2 0 0 0,-38-9 0 0 0,50 13 18 0 0,1 1 0 0 0,-1 0-1 0 0,0 1 1 0 0,0-1 0 0 0,0 1 0 0 0,0 1 0 0 0,0-1 0 0 0,0 1 0 0 0,0 0 0 0 0,1 0 0 0 0,-1 1 0 0 0,0-1 0 0 0,-10 6-1 0 0,14-7-175 0 0,2 3-54 0 0,-1-1 0 0 0,1 1 0 0 0,0-1 0 0 0,-1 0 0 0 0,1 1 0 0 0,1-1 0 0 0,-1 1 0 0 0,0-1 0 0 0,1 1-1 0 0,-1-1 1 0 0,1 0 0 0 0,-1 1 0 0 0,1-1 0 0 0,0 0 0 0 0,0 0 0 0 0,0 1 0 0 0,1-1 0 0 0,-1 0 0 0 0,0 0 0 0 0,1 0 0 0 0,-1-1 0 0 0,3 4 0 0 0,1 2-71 0 0,6 8-1542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35 372 5984 0 0,'0'0'464'0'0,"-17"4"-43"0"0,16-3-57 0 0,0-1-1 0 0,-1 1 1 0 0,1 0 0 0 0,0 0-1 0 0,0 0 1 0 0,0 0 0 0 0,0 0-1 0 0,0 0 1 0 0,0 0 0 0 0,0 0-1 0 0,1 0 1 0 0,-1 0 0 0 0,0 0-1 0 0,0 1 1 0 0,1-1 0 0 0,-1 0-1 0 0,1 1 1 0 0,-1-1 0 0 0,1 0-1 0 0,0 2 1 0 0,-1 0-133 0 0,1 0 0 0 0,0 0-1 0 0,1-1 1 0 0,-1 1 0 0 0,0 0 0 0 0,1 0 0 0 0,-1-1-1 0 0,1 1 1 0 0,2 5 0 0 0,0-2-114 0 0,0 1-1 0 0,1-1 1 0 0,0 0 0 0 0,0 0-1 0 0,0 0 1 0 0,1-1 0 0 0,8 9-1 0 0,-4-7-59 0 0,1 0-1 0 0,1 0 0 0 0,-1-1 1 0 0,1 0-1 0 0,0-1 0 0 0,1 0 0 0 0,-1-1 1 0 0,1 0-1 0 0,0-1 0 0 0,0 0 0 0 0,0-1 1 0 0,0 0-1 0 0,0-1 0 0 0,1 0 1 0 0,-1-1-1 0 0,0-1 0 0 0,21-3 0 0 0,-15 1 19 0 0,-1 0 0 0 0,1-1-1 0 0,-1-1 1 0 0,0-1-1 0 0,0-1 1 0 0,0 0-1 0 0,-1-1 1 0 0,0-1 0 0 0,-1 0-1 0 0,0-1 1 0 0,21-18-1 0 0,-29 21-77 0 0,0-1-1 0 0,0 0 0 0 0,-1 0 0 0 0,0 0 1 0 0,0-1-1 0 0,-1 1 0 0 0,0-1 0 0 0,-1-1 0 0 0,0 1 1 0 0,0-1-1 0 0,-1 1 0 0 0,0-1 0 0 0,-1 0 1 0 0,0 0-1 0 0,-1 0 0 0 0,0-1 0 0 0,0-13 0 0 0,-2 10-1 0 0,0 0 0 0 0,0 1 0 0 0,-2-1-1 0 0,0 1 1 0 0,0 0 0 0 0,-1 0 0 0 0,-1 0 0 0 0,0 0-1 0 0,0 1 1 0 0,-2 0 0 0 0,1 0 0 0 0,-14-17-1 0 0,-19-28-58 0 0,37 56-13 0 0,1-1-182 0 0,-1 1 0 0 0,1-1 0 0 0,-1 1 0 0 0,1-1 0 0 0,0 0 0 0 0,0 0 0 0 0,0 1 0 0 0,0-1 0 0 0,0 0 0 0 0,-1-4 0 0 0,2 3-1430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3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60 5064 0 0,'-5'-26'288'0'0,"0"7"2223"0"0,5 5 4607 0 0,26 23-5017 0 0,-20-4-1821 0 0,1-1-1 0 0,-1 1 1 0 0,0 1 0 0 0,-1-1 0 0 0,1 1-1 0 0,7 11 1 0 0,0 0 177 0 0,125 122 1420 0 0,42 51-961 0 0,-147-155-906 0 0,0-2 1 0 0,2-1-1 0 0,1-3 0 0 0,2 0 0 0 0,1-2 1 0 0,79 40-1 0 0,-86-56-1889 0 0,-30-10-354 0 0</inkml:trace>
  <inkml:trace contextRef="#ctx0" brushRef="#br0" timeOffset="1">168 649 12464 0 0,'0'0'1133'0'0,"6"-10"-832"0"0,0 0 42 0 0,0 1 0 0 0,0 0-1 0 0,0 0 1 0 0,1 1-1 0 0,1 0 1 0 0,15-14 0 0 0,60-39 721 0 0,-41 31-624 0 0,-26 18-424 0 0,192-132-586 0 0,-163 116-182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19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0 0 0,'-6'0'0'0,"-39"0"0"0,21 0 0 0,15 0 0 0,22 0 0 0,90 0 0 0,-220 0 0 0,124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6880 0 0,'0'0'305'0'0,"0"-27"4875"0"0,2 21-4705 0 0,0 0-162 0 0,1 0 0 0 0,0 0-1 0 0,0 1 1 0 0,0-1 0 0 0,1 0-1 0 0,0 1 1 0 0,0 0 0 0 0,0 0-1 0 0,0 0 1 0 0,6-4 0 0 0,28-28 1776 0 0,-37 36-1916 0 0,1 0-89 0 0,0-1 1 0 0,0 1-1 0 0,-1 1 0 0 0,1-1 0 0 0,0 0 0 0 0,0 0 1 0 0,0 1-1 0 0,0-1 0 0 0,0 1 0 0 0,0 0 1 0 0,4-1-1 0 0,-3 2-68 0 0,-1-1 0 0 0,0 1 0 0 0,0-1 0 0 0,0 1 0 0 0,0 0 0 0 0,0 0 0 0 0,0 0 0 0 0,0 0 0 0 0,0 0 0 0 0,0 0 0 0 0,-1 1 0 0 0,1-1 0 0 0,0 0 0 0 0,-1 1 0 0 0,1 0 0 0 0,-1-1 0 0 0,1 1 0 0 0,-1 0 1 0 0,0 0-1 0 0,0 0 0 0 0,0 0 0 0 0,2 3 0 0 0,-1-1-9 0 0,-1 0 1 0 0,1 0-1 0 0,-1 0 0 0 0,1 1 1 0 0,-1-1-1 0 0,0 0 1 0 0,-1 0-1 0 0,1 1 1 0 0,-1-1-1 0 0,0 6 0 0 0,-1-5 8 0 0,0 1 0 0 0,0-1-1 0 0,-1 0 1 0 0,1 0 0 0 0,-1 0-1 0 0,0 0 1 0 0,-1 0-1 0 0,1 0 1 0 0,-1 0 0 0 0,0-1-1 0 0,0 1 1 0 0,-1-1 0 0 0,-7 8-1 0 0,9-10-1 0 0,-1 0 1 0 0,1 0-1 0 0,-1-1 0 0 0,0 1 0 0 0,0 0 0 0 0,0-1 0 0 0,0 0 1 0 0,0 0-1 0 0,0 0 0 0 0,-1 0 0 0 0,1 0 0 0 0,0 0 1 0 0,0-1-1 0 0,-1 0 0 0 0,1 0 0 0 0,0 0 0 0 0,-1 0 1 0 0,1 0-1 0 0,0 0 0 0 0,0-1 0 0 0,-1 0 0 0 0,1 0 1 0 0,-4-1-1 0 0,2 0-5 0 0,0 0 1 0 0,-1 0-1 0 0,2 0 1 0 0,-1-1 0 0 0,0 0-1 0 0,0 0 1 0 0,1 0-1 0 0,-6-6 1 0 0,8 8-6 0 0,1-1-1 0 0,-1 0 1 0 0,1 0-1 0 0,0 0 1 0 0,0 1-1 0 0,0-1 1 0 0,0 0-1 0 0,0-1 1 0 0,0 1 0 0 0,0 0-1 0 0,1 0 1 0 0,-1 0-1 0 0,1 0 1 0 0,-1-1-1 0 0,1 1 1 0 0,0 0-1 0 0,0 0 1 0 0,0-1 0 0 0,0 1-1 0 0,0 0 1 0 0,1 0-1 0 0,-1-1 1 0 0,2-2-1 0 0,1-5-1 0 0,1 1 0 0 0,0 0-1 0 0,0-1 1 0 0,1 2 0 0 0,0-1-1 0 0,1 0 1 0 0,0 1 0 0 0,0 0-1 0 0,11-10 1 0 0,-16 18 19 0 0,0-1 0 0 0,1 1 0 0 0,-1-1 0 0 0,1 1 0 0 0,-1 0 0 0 0,1 0 0 0 0,-1 0 0 0 0,0 0 0 0 0,1 0-1 0 0,-1 0 1 0 0,1 0 0 0 0,-1 0 0 0 0,1 1 0 0 0,-1-1 0 0 0,0 0 0 0 0,1 1 0 0 0,-1-1 0 0 0,0 1 0 0 0,1 0 0 0 0,-1-1 0 0 0,0 1 0 0 0,0 0 0 0 0,3 1 0 0 0,-1 2-13 0 0,1-1 1 0 0,0 1 0 0 0,-1 0 0 0 0,0 0-1 0 0,0 0 1 0 0,0 0 0 0 0,0 1 0 0 0,-1-1-1 0 0,1 1 1 0 0,-1-1 0 0 0,-1 1 0 0 0,1 0-1 0 0,0 0 1 0 0,-1 0 0 0 0,0 0 0 0 0,0 0-1 0 0,-1 5 1 0 0,0-5 19 0 0,0-1-1 0 0,0 0 1 0 0,-1 1-1 0 0,0-1 1 0 0,0 0-1 0 0,0 1 1 0 0,-1-1-1 0 0,1 0 1 0 0,-1 0 0 0 0,0 0-1 0 0,0 0 1 0 0,-1 0-1 0 0,1-1 1 0 0,-1 1-1 0 0,1-1 1 0 0,-1 0-1 0 0,-6 6 1 0 0,6-7-16 0 0,0 0-1 0 0,0 0 1 0 0,0 0 0 0 0,0 0-1 0 0,-1-1 1 0 0,1 0 0 0 0,0 1-1 0 0,-1-1 1 0 0,1 0-1 0 0,-1-1 1 0 0,1 1 0 0 0,-1 0-1 0 0,0-1 1 0 0,1 0 0 0 0,-1 0-1 0 0,0 0 1 0 0,-3-1 0 0 0,0 0 1 0 0,0 0 1 0 0,0-1 0 0 0,1 0-1 0 0,-1 0 1 0 0,1 0-1 0 0,0-1 1 0 0,-1 0 0 0 0,-8-6-1 0 0,13 8-15 0 0,0 0-1 0 0,0-1 0 0 0,0 0 1 0 0,1 1-1 0 0,-1-1 0 0 0,0 0 1 0 0,1 0-1 0 0,-1 1 0 0 0,1-1 1 0 0,0-1-1 0 0,0 1 0 0 0,-1 0 1 0 0,1 0-1 0 0,1 0 1 0 0,-1 0-1 0 0,0-1 0 0 0,1 1 1 0 0,-1 0-1 0 0,1-1 0 0 0,-1 1 1 0 0,1-1-1 0 0,0-4 0 0 0,1 3-6 0 0,-1-1-1 0 0,1 0 1 0 0,0 0-1 0 0,1 1 1 0 0,-1-1-1 0 0,1 1 1 0 0,4-9-1 0 0,-4 10 18 0 0,-1 0-1 0 0,1 1 1 0 0,0-1 0 0 0,0 1-1 0 0,1-1 1 0 0,-1 1-1 0 0,1 0 1 0 0,-1 0-1 0 0,1 0 1 0 0,-1 0-1 0 0,1 0 1 0 0,0 1-1 0 0,0-1 1 0 0,0 1 0 0 0,0 0-1 0 0,0 0 1 0 0,0 0-1 0 0,1 0 1 0 0,-1 0-1 0 0,0 1 1 0 0,0-1-1 0 0,1 1 1 0 0,-1 0-1 0 0,0 0 1 0 0,0 0-1 0 0,1 1 1 0 0,-1-1 0 0 0,0 1-1 0 0,0-1 1 0 0,0 1-1 0 0,1 0 1 0 0,-1 1-1 0 0,0-1 1 0 0,0 0-1 0 0,-1 1 1 0 0,1 0-1 0 0,0-1 1 0 0,0 1 0 0 0,-1 0-1 0 0,1 0 1 0 0,-1 1-1 0 0,0-1 1 0 0,4 5-1 0 0,6 8 4 0 0,-9-13-5 0 0,0 1 0 0 0,0 0 1 0 0,-1-1-1 0 0,1 1 1 0 0,-1 0-1 0 0,0 0 0 0 0,0 1 1 0 0,0-1-1 0 0,0 0 1 0 0,0 1-1 0 0,-1 0 0 0 0,0-1 1 0 0,1 1-1 0 0,-2-1 1 0 0,1 1-1 0 0,0 0 0 0 0,-1 0 1 0 0,1 0-1 0 0,-1-1 1 0 0,0 1-1 0 0,-1 7 0 0 0,1-10 1 0 0,-1 1-1 0 0,1-1 1 0 0,-1 1-1 0 0,1-1 1 0 0,-1 1-1 0 0,0-1 1 0 0,1 0-1 0 0,-1 1 1 0 0,0-1-1 0 0,0 0 1 0 0,0 1-1 0 0,0-1 1 0 0,0 0-1 0 0,0 0 1 0 0,0 0-1 0 0,0 0 1 0 0,-1 0-1 0 0,1 0 1 0 0,0-1-1 0 0,0 1 1 0 0,-1 0-1 0 0,1 0 0 0 0,-1-1 1 0 0,1 1-1 0 0,-1-1 1 0 0,1 0-1 0 0,-1 1 1 0 0,1-1-1 0 0,-1 0 1 0 0,1 0-1 0 0,-1 0 1 0 0,1 0-1 0 0,-1 0 1 0 0,-1 0-1 0 0,-1-1 10 0 0,0 1 0 0 0,0-1 0 0 0,0 0-1 0 0,0 0 1 0 0,0 0 0 0 0,0 0 0 0 0,0-1-1 0 0,1 0 1 0 0,-1 0 0 0 0,0 0 0 0 0,1 0 0 0 0,-5-4-1 0 0,6 4-14 0 0,1 1 0 0 0,-1-1 0 0 0,1 0 0 0 0,0 0 0 0 0,0 0 0 0 0,0 0 0 0 0,0-1 0 0 0,0 1 0 0 0,0 0 0 0 0,0 0 0 0 0,1-1 0 0 0,-1 1 0 0 0,1 0 0 0 0,0-1 0 0 0,0 1 0 0 0,0 0 0 0 0,0-1 0 0 0,0 1 0 0 0,0 0 0 0 0,0-1 0 0 0,1 1 0 0 0,0 0 0 0 0,1-5 0 0 0,-2 7 0 0 0,1-3-2 0 0,0 0 0 0 0,0-1-1 0 0,1 1 1 0 0,0 1-1 0 0,-1-1 1 0 0,1 0 0 0 0,0 0-1 0 0,0 1 1 0 0,0-1 0 0 0,1 1-1 0 0,-1-1 1 0 0,1 1-1 0 0,-1 0 1 0 0,1 0 0 0 0,0 0-1 0 0,0 0 1 0 0,-1 1 0 0 0,1-1-1 0 0,1 1 1 0 0,-1 0 0 0 0,0-1-1 0 0,0 1 1 0 0,0 1-1 0 0,1-1 1 0 0,-1 0 0 0 0,5 1-1 0 0,-6 0 3 0 0,1 0 0 0 0,-1 0 0 0 0,1 1 0 0 0,0-1 0 0 0,-1 1 0 0 0,1 0 0 0 0,-1 0 0 0 0,0 0 0 0 0,1 0 0 0 0,-1 0 0 0 0,0 0 0 0 0,1 1 0 0 0,-1-1 0 0 0,0 1 0 0 0,0-1 0 0 0,0 1 0 0 0,-1 0 0 0 0,1 0 0 0 0,0 0 0 0 0,0 0 0 0 0,-1 0 0 0 0,0 0 0 0 0,1 0 0 0 0,-1 1 0 0 0,0-1 0 0 0,0 0 0 0 0,0 1 0 0 0,0-1 0 0 0,-1 1 0 0 0,1-1 0 0 0,-1 1 0 0 0,1-1 0 0 0,-1 1 0 0 0,0 0 0 0 0,0-1 0 0 0,0 4 0 0 0,-1-3 1 0 0,0 0 0 0 0,0 0-1 0 0,0-1 1 0 0,-1 1-1 0 0,1 0 1 0 0,0-1 0 0 0,-1 1-1 0 0,0-1 1 0 0,0 0-1 0 0,0 1 1 0 0,0-1 0 0 0,0 0-1 0 0,0 0 1 0 0,0 0 0 0 0,-1 0-1 0 0,1-1 1 0 0,-1 1-1 0 0,0-1 1 0 0,-4 3 0 0 0,5-4 1 0 0,0 1 1 0 0,1-1 0 0 0,-1 1 0 0 0,0-1 0 0 0,0 0 0 0 0,1 1 0 0 0,-1-1 0 0 0,0 0 0 0 0,0 0 0 0 0,0-1 0 0 0,1 1 0 0 0,-1 0 0 0 0,0-1-1 0 0,0 1 1 0 0,1-1 0 0 0,-1 1 0 0 0,0-1 0 0 0,1 0 0 0 0,-1 0 0 0 0,1 1 0 0 0,-1-1 0 0 0,1 0 0 0 0,-1 0 0 0 0,1-1 0 0 0,0 1-1 0 0,-1 0 1 0 0,1 0 0 0 0,0-1 0 0 0,0 1 0 0 0,0-1 0 0 0,0 1 0 0 0,0-1 0 0 0,0 1 0 0 0,1-1 0 0 0,-2-2 0 0 0,1 1-2 0 0,0 1 0 0 0,0-1 0 0 0,0 1 0 0 0,0-1-1 0 0,1 1 1 0 0,-1-1 0 0 0,1 0 0 0 0,0 0 0 0 0,0 1 0 0 0,0-6 0 0 0,2 1-1 0 0,-1 5 0 0 0,0-1 0 0 0,1 0 0 0 0,-1 0 0 0 0,1 0 0 0 0,-1 0 0 0 0,1 1 0 0 0,0-1 0 0 0,0 1 0 0 0,0-1 0 0 0,0 1 0 0 0,0 0 0 0 0,4-2 0 0 0,0-2 0 0 0,0 5 0 0 0,2 2 0 0 0,-6-1 0 0 0,21 8 0 0 0,-14 9 0 0 0,-6-8 0 0 0,-2-6 7 0 0,-1 0-1 0 0,1 0 1 0 0,-1 0-1 0 0,0 0 0 0 0,0 0 1 0 0,0 0-1 0 0,-1 0 1 0 0,1 0-1 0 0,-1 0 0 0 0,1 0 1 0 0,-1 0-1 0 0,0 0 1 0 0,0 0-1 0 0,0 0 0 0 0,-1 0 1 0 0,1-1-1 0 0,-1 1 1 0 0,0 0-1 0 0,1-1 0 0 0,-1 1 1 0 0,0-1-1 0 0,0 0 1 0 0,-1 0-1 0 0,1 0 0 0 0,0 0 1 0 0,-1 0-1 0 0,1 0 1 0 0,-1-1-1 0 0,-5 3 0 0 0,6-3 4 0 0,0 0-1 0 0,0-1 0 0 0,1 1 0 0 0,-1-1 1 0 0,0 0-1 0 0,0 1 0 0 0,0-1 1 0 0,0 0-1 0 0,-1 0 0 0 0,1 0 0 0 0,0-1 1 0 0,0 1-1 0 0,1 0 0 0 0,-1-1 1 0 0,0 1-1 0 0,0-1 0 0 0,0 0 0 0 0,0 0 1 0 0,0 0-1 0 0,0 0 0 0 0,1 0 1 0 0,-1 0-1 0 0,0 0 0 0 0,1 0 0 0 0,-1 0 1 0 0,1-1-1 0 0,-1 1 0 0 0,-1-3 1 0 0,2 2-4 0 0,0 0 0 0 0,0 1 1 0 0,0-1-1 0 0,0 0 1 0 0,1 0-1 0 0,-1 0 0 0 0,0 0 1 0 0,1 0-1 0 0,-1 0 0 0 0,1-1 1 0 0,0 1-1 0 0,0 0 1 0 0,0 0-1 0 0,0 0 0 0 0,0 0 1 0 0,0 0-1 0 0,0 0 0 0 0,1 0 1 0 0,-1 0-1 0 0,1 0 1 0 0,0 0-1 0 0,1-3 0 0 0,-1 2 4 0 0,0 0 0 0 0,0 0 0 0 0,1 0 0 0 0,-1 0 0 0 0,1 0-1 0 0,0 0 1 0 0,0 1 0 0 0,0-1 0 0 0,0 1 0 0 0,0 0 0 0 0,1-1-1 0 0,4-2 1 0 0,-1 3 1 0 0,-5 3-10 0 0,0-1 0 0 0,0 0 1 0 0,0 0-1 0 0,0 1 0 0 0,0-1 0 0 0,0 1 0 0 0,-1-1 1 0 0,1 1-1 0 0,0-1 0 0 0,0 1 0 0 0,0-1 0 0 0,-1 1 1 0 0,1 0-1 0 0,0-1 0 0 0,0 1 0 0 0,-1 0 0 0 0,1-1 1 0 0,-1 1-1 0 0,1 0 0 0 0,-1 0 0 0 0,1 0 1 0 0,-1 0-1 0 0,1 0 0 0 0,-1 0 0 0 0,0 0 0 0 0,0-1 1 0 0,1 1-1 0 0,-1 0 0 0 0,0 0 0 0 0,0 0 0 0 0,0 0 1 0 0,0 0-1 0 0,0 0 0 0 0,0 0 0 0 0,0 0 0 0 0,0 0 1 0 0,-1 0-1 0 0,1 0 0 0 0,0 0 0 0 0,-1 1 0 0 0,1 6 3 0 0,-7 36-157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1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 0 0,'-340'0'0'0,"587"0"0"0,-331 0 0 0,48 0 0 0,29 0 0 0,10 0 0 0,51 0 0 0,-32 0 0 0,-18 0 0 0,-6 0 0 0,-96 0 0 0,121 0 0 0,-9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 0 0,'-3'0'0'0,"-1"0"0"0,-102 0 0 0,209 0 0 0,-94 0 0 0,-1 0 0 0,-3 0 0 0,-47 0 0 0,40 0 0 0,23 0 0 0,48 0 0 0,-59 0 0 0,-133 0 0 0,292 0 0 0,-445 0 0 0,267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6880 0 0,'0'0'305'0'0,"0"-27"4875"0"0,2 21-4705 0 0,0 0-162 0 0,1 0 0 0 0,0 0-1 0 0,0 1 1 0 0,0-1 0 0 0,1 0-1 0 0,0 1 1 0 0,0 0 0 0 0,0 0-1 0 0,0 0 1 0 0,6-4 0 0 0,28-28 1776 0 0,-37 36-1916 0 0,1 0-89 0 0,0-1 1 0 0,0 1-1 0 0,-1 1 0 0 0,1-1 0 0 0,0 0 0 0 0,0 0 1 0 0,0 1-1 0 0,0-1 0 0 0,0 1 0 0 0,0 0 1 0 0,4-1-1 0 0,-3 2-68 0 0,-1-1 0 0 0,0 1 0 0 0,0-1 0 0 0,0 1 0 0 0,0 0 0 0 0,0 0 0 0 0,0 0 0 0 0,0 0 0 0 0,0 0 0 0 0,0 0 0 0 0,-1 1 0 0 0,1-1 0 0 0,0 0 0 0 0,-1 1 0 0 0,1 0 0 0 0,-1-1 0 0 0,1 1 0 0 0,-1 0 1 0 0,0 0-1 0 0,0 0 0 0 0,0 0 0 0 0,2 3 0 0 0,-1-1-9 0 0,-1 0 1 0 0,1 0-1 0 0,-1 0 0 0 0,1 1 1 0 0,-1-1-1 0 0,0 0 1 0 0,-1 0-1 0 0,1 1 1 0 0,-1-1-1 0 0,0 6 0 0 0,-1-5 8 0 0,0 1 0 0 0,0-1-1 0 0,-1 0 1 0 0,1 0 0 0 0,-1 0-1 0 0,0 0 1 0 0,-1 0-1 0 0,1 0 1 0 0,-1 0 0 0 0,0-1-1 0 0,0 1 1 0 0,-1-1 0 0 0,-7 8-1 0 0,9-10-1 0 0,-1 0 1 0 0,1 0-1 0 0,-1-1 0 0 0,0 1 0 0 0,0 0 0 0 0,0-1 0 0 0,0 0 1 0 0,0 0-1 0 0,0 0 0 0 0,-1 0 0 0 0,1 0 0 0 0,0 0 1 0 0,0-1-1 0 0,-1 0 0 0 0,1 0 0 0 0,0 0 0 0 0,-1 0 1 0 0,1 0-1 0 0,0 0 0 0 0,0-1 0 0 0,-1 0 0 0 0,1 0 1 0 0,-4-1-1 0 0,2 0-5 0 0,0 0 1 0 0,-1 0-1 0 0,2 0 1 0 0,-1-1 0 0 0,0 0-1 0 0,0 0 1 0 0,1 0-1 0 0,-6-6 1 0 0,8 8-6 0 0,1-1-1 0 0,-1 0 1 0 0,1 0-1 0 0,0 0 1 0 0,0 1-1 0 0,0-1 1 0 0,0 0-1 0 0,0-1 1 0 0,0 1 0 0 0,0 0-1 0 0,1 0 1 0 0,-1 0-1 0 0,1 0 1 0 0,-1-1-1 0 0,1 1 1 0 0,0 0-1 0 0,0 0 1 0 0,0-1 0 0 0,0 1-1 0 0,0 0 1 0 0,1 0-1 0 0,-1-1 1 0 0,2-2-1 0 0,1-5-1 0 0,1 1 0 0 0,0 0-1 0 0,0-1 1 0 0,1 2 0 0 0,0-1-1 0 0,1 0 1 0 0,0 1 0 0 0,0 0-1 0 0,11-10 1 0 0,-16 18 19 0 0,0-1 0 0 0,1 1 0 0 0,-1-1 0 0 0,1 1 0 0 0,-1 0 0 0 0,1 0 0 0 0,-1 0 0 0 0,0 0 0 0 0,1 0-1 0 0,-1 0 1 0 0,1 0 0 0 0,-1 0 0 0 0,1 1 0 0 0,-1-1 0 0 0,0 0 0 0 0,1 1 0 0 0,-1-1 0 0 0,0 1 0 0 0,1 0 0 0 0,-1-1 0 0 0,0 1 0 0 0,0 0 0 0 0,3 1 0 0 0,-1 2-13 0 0,1-1 1 0 0,0 1 0 0 0,-1 0 0 0 0,0 0-1 0 0,0 0 1 0 0,0 0 0 0 0,0 1 0 0 0,-1-1-1 0 0,1 1 1 0 0,-1-1 0 0 0,-1 1 0 0 0,1 0-1 0 0,0 0 1 0 0,-1 0 0 0 0,0 0 0 0 0,0 0-1 0 0,-1 5 1 0 0,0-5 19 0 0,0-1-1 0 0,0 0 1 0 0,-1 1-1 0 0,0-1 1 0 0,0 0-1 0 0,0 1 1 0 0,-1-1-1 0 0,1 0 1 0 0,-1 0 0 0 0,0 0-1 0 0,0 0 1 0 0,-1 0-1 0 0,1-1 1 0 0,-1 1-1 0 0,1-1 1 0 0,-1 0-1 0 0,-6 6 1 0 0,6-7-16 0 0,0 0-1 0 0,0 0 1 0 0,0 0 0 0 0,0 0-1 0 0,-1-1 1 0 0,1 0 0 0 0,0 1-1 0 0,-1-1 1 0 0,1 0-1 0 0,-1-1 1 0 0,1 1 0 0 0,-1 0-1 0 0,0-1 1 0 0,1 0 0 0 0,-1 0-1 0 0,0 0 1 0 0,-3-1 0 0 0,0 0 1 0 0,0 0 1 0 0,0-1 0 0 0,1 0-1 0 0,-1 0 1 0 0,1 0-1 0 0,0-1 1 0 0,-1 0 0 0 0,-8-6-1 0 0,13 8-15 0 0,0 0-1 0 0,0-1 0 0 0,0 0 1 0 0,1 1-1 0 0,-1-1 0 0 0,0 0 1 0 0,1 0-1 0 0,-1 1 0 0 0,1-1 1 0 0,0-1-1 0 0,0 1 0 0 0,-1 0 1 0 0,1 0-1 0 0,1 0 1 0 0,-1 0-1 0 0,0-1 0 0 0,1 1 1 0 0,-1 0-1 0 0,1-1 0 0 0,-1 1 1 0 0,1-1-1 0 0,0-4 0 0 0,1 3-6 0 0,-1-1-1 0 0,1 0 1 0 0,0 0-1 0 0,1 1 1 0 0,-1-1-1 0 0,1 1 1 0 0,4-9-1 0 0,-4 10 18 0 0,-1 0-1 0 0,1 1 1 0 0,0-1 0 0 0,0 1-1 0 0,1-1 1 0 0,-1 1-1 0 0,1 0 1 0 0,-1 0-1 0 0,1 0 1 0 0,-1 0-1 0 0,1 0 1 0 0,0 1-1 0 0,0-1 1 0 0,0 1 0 0 0,0 0-1 0 0,0 0 1 0 0,0 0-1 0 0,1 0 1 0 0,-1 0-1 0 0,0 1 1 0 0,0-1-1 0 0,1 1 1 0 0,-1 0-1 0 0,0 0 1 0 0,0 0-1 0 0,1 1 1 0 0,-1-1 0 0 0,0 1-1 0 0,0-1 1 0 0,0 1-1 0 0,1 0 1 0 0,-1 1-1 0 0,0-1 1 0 0,0 0-1 0 0,-1 1 1 0 0,1 0-1 0 0,0-1 1 0 0,0 1 0 0 0,-1 0-1 0 0,1 0 1 0 0,-1 1-1 0 0,0-1 1 0 0,4 5-1 0 0,6 8 4 0 0,-9-13-5 0 0,0 1 0 0 0,0 0 1 0 0,-1-1-1 0 0,1 1 1 0 0,-1 0-1 0 0,0 0 0 0 0,0 1 1 0 0,0-1-1 0 0,0 0 1 0 0,0 1-1 0 0,-1 0 0 0 0,0-1 1 0 0,1 1-1 0 0,-2-1 1 0 0,1 1-1 0 0,0 0 0 0 0,-1 0 1 0 0,1 0-1 0 0,-1-1 1 0 0,0 1-1 0 0,-1 7 0 0 0,1-10 1 0 0,-1 1-1 0 0,1-1 1 0 0,-1 1-1 0 0,1-1 1 0 0,-1 1-1 0 0,0-1 1 0 0,1 0-1 0 0,-1 1 1 0 0,0-1-1 0 0,0 0 1 0 0,0 1-1 0 0,0-1 1 0 0,0 0-1 0 0,0 0 1 0 0,0 0-1 0 0,0 0 1 0 0,-1 0-1 0 0,1 0 1 0 0,0-1-1 0 0,0 1 1 0 0,-1 0-1 0 0,1 0 0 0 0,-1-1 1 0 0,1 1-1 0 0,-1-1 1 0 0,1 0-1 0 0,-1 1 1 0 0,1-1-1 0 0,-1 0 1 0 0,1 0-1 0 0,-1 0 1 0 0,1 0-1 0 0,-1 0 1 0 0,-1 0-1 0 0,-1-1 10 0 0,0 1 0 0 0,0-1 0 0 0,0 0-1 0 0,0 0 1 0 0,0 0 0 0 0,0 0 0 0 0,0-1-1 0 0,1 0 1 0 0,-1 0 0 0 0,0 0 0 0 0,1 0 0 0 0,-5-4-1 0 0,6 4-14 0 0,1 1 0 0 0,-1-1 0 0 0,1 0 0 0 0,0 0 0 0 0,0 0 0 0 0,0 0 0 0 0,0-1 0 0 0,0 1 0 0 0,0 0 0 0 0,0 0 0 0 0,1-1 0 0 0,-1 1 0 0 0,1 0 0 0 0,0-1 0 0 0,0 1 0 0 0,0 0 0 0 0,0-1 0 0 0,0 1 0 0 0,0 0 0 0 0,0-1 0 0 0,1 1 0 0 0,0 0 0 0 0,1-5 0 0 0,-2 7 0 0 0,1-3-2 0 0,0 0 0 0 0,0-1-1 0 0,1 1 1 0 0,0 1-1 0 0,-1-1 1 0 0,1 0 0 0 0,0 0-1 0 0,0 1 1 0 0,0-1 0 0 0,1 1-1 0 0,-1-1 1 0 0,1 1-1 0 0,-1 0 1 0 0,1 0 0 0 0,0 0-1 0 0,0 0 1 0 0,-1 1 0 0 0,1-1-1 0 0,1 1 1 0 0,-1 0 0 0 0,0-1-1 0 0,0 1 1 0 0,0 1-1 0 0,1-1 1 0 0,-1 0 0 0 0,5 1-1 0 0,-6 0 3 0 0,1 0 0 0 0,-1 0 0 0 0,1 1 0 0 0,0-1 0 0 0,-1 1 0 0 0,1 0 0 0 0,-1 0 0 0 0,0 0 0 0 0,1 0 0 0 0,-1 0 0 0 0,0 0 0 0 0,1 1 0 0 0,-1-1 0 0 0,0 1 0 0 0,0-1 0 0 0,0 1 0 0 0,-1 0 0 0 0,1 0 0 0 0,0 0 0 0 0,0 0 0 0 0,-1 0 0 0 0,0 0 0 0 0,1 0 0 0 0,-1 1 0 0 0,0-1 0 0 0,0 0 0 0 0,0 1 0 0 0,0-1 0 0 0,-1 1 0 0 0,1-1 0 0 0,-1 1 0 0 0,1-1 0 0 0,-1 1 0 0 0,0 0 0 0 0,0-1 0 0 0,0 4 0 0 0,-1-3 1 0 0,0 0 0 0 0,0 0-1 0 0,0-1 1 0 0,-1 1-1 0 0,1 0 1 0 0,0-1 0 0 0,-1 1-1 0 0,0-1 1 0 0,0 0-1 0 0,0 1 1 0 0,0-1 0 0 0,0 0-1 0 0,0 0 1 0 0,0 0 0 0 0,-1 0-1 0 0,1-1 1 0 0,-1 1-1 0 0,0-1 1 0 0,-4 3 0 0 0,5-4 1 0 0,0 1 1 0 0,1-1 0 0 0,-1 1 0 0 0,0-1 0 0 0,0 0 0 0 0,1 1 0 0 0,-1-1 0 0 0,0 0 0 0 0,0 0 0 0 0,0-1 0 0 0,1 1 0 0 0,-1 0 0 0 0,0-1-1 0 0,0 1 1 0 0,1-1 0 0 0,-1 1 0 0 0,0-1 0 0 0,1 0 0 0 0,-1 0 0 0 0,1 1 0 0 0,-1-1 0 0 0,1 0 0 0 0,-1 0 0 0 0,1-1 0 0 0,0 1-1 0 0,-1 0 1 0 0,1 0 0 0 0,0-1 0 0 0,0 1 0 0 0,0-1 0 0 0,0 1 0 0 0,0-1 0 0 0,0 1 0 0 0,1-1 0 0 0,-2-2 0 0 0,1 1-2 0 0,0 1 0 0 0,0-1 0 0 0,0 1 0 0 0,0-1-1 0 0,1 1 1 0 0,-1-1 0 0 0,1 0 0 0 0,0 0 0 0 0,0 1 0 0 0,0-6 0 0 0,2 1-1 0 0,-1 5 0 0 0,0-1 0 0 0,1 0 0 0 0,-1 0 0 0 0,1 0 0 0 0,-1 0 0 0 0,1 1 0 0 0,0-1 0 0 0,0 1 0 0 0,0-1 0 0 0,0 1 0 0 0,0 0 0 0 0,4-2 0 0 0,0-2 0 0 0,0 5 0 0 0,2 2 0 0 0,-6-1 0 0 0,21 8 0 0 0,-14 9 0 0 0,-6-8 0 0 0,-2-6 7 0 0,-1 0-1 0 0,1 0 1 0 0,-1 0-1 0 0,0 0 0 0 0,0 0 1 0 0,0 0-1 0 0,-1 0 1 0 0,1 0-1 0 0,-1 0 0 0 0,1 0 1 0 0,-1 0-1 0 0,0 0 1 0 0,0 0-1 0 0,0 0 0 0 0,-1 0 1 0 0,1-1-1 0 0,-1 1 1 0 0,0 0-1 0 0,1-1 0 0 0,-1 1 1 0 0,0-1-1 0 0,0 0 1 0 0,-1 0-1 0 0,1 0 0 0 0,0 0 1 0 0,-1 0-1 0 0,1 0 1 0 0,-1-1-1 0 0,-5 3 0 0 0,6-3 4 0 0,0 0-1 0 0,0-1 0 0 0,1 1 0 0 0,-1-1 1 0 0,0 0-1 0 0,0 1 0 0 0,0-1 1 0 0,0 0-1 0 0,-1 0 0 0 0,1 0 0 0 0,0-1 1 0 0,0 1-1 0 0,1 0 0 0 0,-1-1 1 0 0,0 1-1 0 0,0-1 0 0 0,0 0 0 0 0,0 0 1 0 0,0 0-1 0 0,0 0 0 0 0,1 0 1 0 0,-1 0-1 0 0,0 0 0 0 0,1 0 0 0 0,-1 0 1 0 0,1-1-1 0 0,-1 1 0 0 0,-1-3 1 0 0,2 2-4 0 0,0 0 0 0 0,0 1 1 0 0,0-1-1 0 0,0 0 1 0 0,1 0-1 0 0,-1 0 0 0 0,0 0 1 0 0,1 0-1 0 0,-1 0 0 0 0,1-1 1 0 0,0 1-1 0 0,0 0 1 0 0,0 0-1 0 0,0 0 0 0 0,0 0 1 0 0,0 0-1 0 0,0 0 0 0 0,1 0 1 0 0,-1 0-1 0 0,1 0 1 0 0,0 0-1 0 0,1-3 0 0 0,-1 2 4 0 0,0 0 0 0 0,0 0 0 0 0,1 0 0 0 0,-1 0 0 0 0,1 0-1 0 0,0 0 1 0 0,0 1 0 0 0,0-1 0 0 0,0 1 0 0 0,0 0 0 0 0,1-1-1 0 0,4-2 1 0 0,-1 3 1 0 0,-5 3-10 0 0,0-1 0 0 0,0 0 1 0 0,0 0-1 0 0,0 1 0 0 0,0-1 0 0 0,0 1 0 0 0,-1-1 1 0 0,1 1-1 0 0,0-1 0 0 0,0 1 0 0 0,0-1 0 0 0,-1 1 1 0 0,1 0-1 0 0,0-1 0 0 0,0 1 0 0 0,-1 0 0 0 0,1-1 1 0 0,-1 1-1 0 0,1 0 0 0 0,-1 0 0 0 0,1 0 1 0 0,-1 0-1 0 0,1 0 0 0 0,-1 0 0 0 0,0 0 0 0 0,0-1 1 0 0,1 1-1 0 0,-1 0 0 0 0,0 0 0 0 0,0 0 0 0 0,0 0 1 0 0,0 0-1 0 0,0 0 0 0 0,0 0 0 0 0,0 0 0 0 0,0 0 1 0 0,-1 0-1 0 0,1 0 0 0 0,0 0 0 0 0,-1 1 0 0 0,1 6 3 0 0,-7 36-157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116 190 2504 0 0,'-2'-1'451'0'0,"1"0"-1"0"0,-1 0 1 0 0,0 0-1 0 0,1 0 1 0 0,-1 0-1 0 0,0 0 1 0 0,1 0 0 0 0,0-1-1 0 0,-1 1 1 0 0,1-1-1 0 0,0 1 1 0 0,-1-1 0 0 0,1 0-1 0 0,0 1 1 0 0,0-1-1 0 0,1 0 1 0 0,-1 0 0 0 0,0 1-1 0 0,0-1 1 0 0,1 0-1 0 0,-1 0 1 0 0,1-4-1 0 0,0 2 31 0 0,0 0 0 0 0,0 0 0 0 0,1 0 0 0 0,-1 0 0 0 0,1 0 0 0 0,0 0 0 0 0,0 1 0 0 0,1-1 0 0 0,-1 0-1 0 0,5-6 1 0 0,-2 2-199 0 0,1 0 0 0 0,1 0-1 0 0,-1 1 1 0 0,1-1 0 0 0,1 2-1 0 0,-1-1 1 0 0,1 1 0 0 0,0 0-1 0 0,13-8 1 0 0,-17 12-268 0 0,1 1 0 0 0,-1-1-1 0 0,1 1 1 0 0,0 0 0 0 0,0 1 0 0 0,-1-1 0 0 0,1 1-1 0 0,0 0 1 0 0,0-1 0 0 0,0 2 0 0 0,-1-1 0 0 0,1 0-1 0 0,0 1 1 0 0,0 0 0 0 0,-1 0 0 0 0,1 0 0 0 0,0 0-1 0 0,-1 0 1 0 0,1 1 0 0 0,-1 0 0 0 0,0-1 0 0 0,1 1 0 0 0,5 5-1 0 0,-7-5-4 0 0,0 0-1 0 0,1 0 1 0 0,-1 0-1 0 0,0 0 1 0 0,0 0-1 0 0,0 0 0 0 0,0 1 1 0 0,-1-1-1 0 0,1 1 1 0 0,-1-1-1 0 0,1 1 1 0 0,-1 0-1 0 0,0-1 1 0 0,0 1-1 0 0,0 0 1 0 0,0 0-1 0 0,-1 0 0 0 0,1 0 1 0 0,-1 0-1 0 0,0 0 1 0 0,1 0-1 0 0,-1 0 1 0 0,-1 0-1 0 0,1 0 1 0 0,0 0-1 0 0,-1 0 1 0 0,0 0-1 0 0,1 0 0 0 0,-1-1 1 0 0,-3 6-1 0 0,1-3 19 0 0,-1 0-1 0 0,0 0 0 0 0,0 0 0 0 0,0 0 0 0 0,0-1 0 0 0,-1 0 1 0 0,0 0-1 0 0,0 0 0 0 0,0-1 0 0 0,0 0 0 0 0,-1 0 0 0 0,1 0 1 0 0,-1 0-1 0 0,0-1 0 0 0,0 0 0 0 0,0 0 0 0 0,-10 1 0 0 0,6-1 1 0 0,1 0 0 0 0,-1 0 0 0 0,0-2 0 0 0,0 1 0 0 0,0-1 0 0 0,0 0 0 0 0,0-1 0 0 0,0-1 0 0 0,0 1 0 0 0,-12-5 0 0 0,17 5-27 0 0,0-1 0 0 0,0 0 0 0 0,1-1 0 0 0,-1 1 0 0 0,1-1 0 0 0,0 0 0 0 0,0 0 0 0 0,0 0 0 0 0,0-1 0 0 0,0 1 0 0 0,1-1 0 0 0,-1 0 0 0 0,-4-7 0 0 0,7 9 0 0 0,0 0 0 0 0,0 0 0 0 0,0-1 0 0 0,1 1 0 0 0,-1 0 0 0 0,0-1 0 0 0,1 1 0 0 0,0 0 0 0 0,-1-1 0 0 0,1 1 0 0 0,0-1 0 0 0,0 1 0 0 0,1 0 0 0 0,-1-1 0 0 0,0 1 0 0 0,1 0 0 0 0,-1-1 0 0 0,1 1 0 0 0,0 0 0 0 0,0-1 0 0 0,0 1 0 0 0,0 0 0 0 0,0 0 0 0 0,0 0 0 0 0,1 0 0 0 0,-1 0 0 0 0,1 0 0 0 0,-1 0 0 0 0,1 1 0 0 0,2-3 0 0 0,3-3 3 0 0,0 1-1 0 0,1 0 1 0 0,0 0 0 0 0,0 0-1 0 0,0 1 1 0 0,1 0-1 0 0,0 1 1 0 0,0 0 0 0 0,0 0-1 0 0,0 1 1 0 0,17-4-1 0 0,-22 6 15 0 0,0 1 0 0 0,-1 0-1 0 0,1-1 1 0 0,-1 1 0 0 0,1 0 0 0 0,0 1-1 0 0,-1-1 1 0 0,1 1 0 0 0,-1 0-1 0 0,1-1 1 0 0,-1 2 0 0 0,1-1 0 0 0,-1 0-1 0 0,0 1 1 0 0,1-1 0 0 0,-1 1-1 0 0,0 0 1 0 0,0 0 0 0 0,0 0 0 0 0,-1 0-1 0 0,1 1 1 0 0,0-1 0 0 0,-1 1-1 0 0,0 0 1 0 0,1 0 0 0 0,-1 0 0 0 0,0 0-1 0 0,0 0 1 0 0,-1 0 0 0 0,1 0-1 0 0,-1 1 1 0 0,1-1 0 0 0,-1 0 0 0 0,1 7-1 0 0,-1-6 3 0 0,0 0-1 0 0,0 1 0 0 0,-1-1 1 0 0,0 0-1 0 0,1 1 0 0 0,-2-1 1 0 0,1 1-1 0 0,0-1 0 0 0,-1 0 1 0 0,0 1-1 0 0,0-1 0 0 0,0 0 1 0 0,0 0-1 0 0,-1 0 0 0 0,0 0 1 0 0,1 0-1 0 0,-2 0 0 0 0,1 0 1 0 0,0 0-1 0 0,-1-1 0 0 0,1 1 1 0 0,-1-1-1 0 0,-4 4 0 0 0,1-2 19 0 0,0 1 0 0 0,-1 0 1 0 0,0-1-1 0 0,0-1 0 0 0,0 1 0 0 0,-1-1 0 0 0,1 0 0 0 0,-1-1 0 0 0,0 1 0 0 0,-15 2 0 0 0,18-5-18 0 0,0 0 0 0 0,0 0 0 0 0,0-1 0 0 0,0 1 0 0 0,0-1 0 0 0,0 0 0 0 0,1-1 0 0 0,-1 1 0 0 0,0-1 0 0 0,0 0 0 0 0,0-1 0 0 0,-7-2 0 0 0,10 3-11 0 0,-1 0 0 0 0,1 0 0 0 0,0-1 0 0 0,0 1 0 0 0,1-1 0 0 0,-1 1 0 0 0,0-1 0 0 0,0 0-1 0 0,1 1 1 0 0,-1-1 0 0 0,1 0 0 0 0,-1 0 0 0 0,1 0 0 0 0,0 0 0 0 0,0 0 0 0 0,0-1 0 0 0,0 1 0 0 0,0 0 0 0 0,0 0 0 0 0,1-1 0 0 0,-1 1 0 0 0,1 0 0 0 0,0-1 0 0 0,-1 1 0 0 0,1-1 0 0 0,0 1 0 0 0,1 0 0 0 0,-1-5 0 0 0,2-2-6 0 0,0 0 0 0 0,0 0 0 0 0,1 1 1 0 0,0-1-1 0 0,1 0 0 0 0,0 1 0 0 0,0 0 1 0 0,0 0-1 0 0,1 0 0 0 0,1 1 0 0 0,-1-1 1 0 0,1 1-1 0 0,0 0 0 0 0,1 1 0 0 0,0 0 1 0 0,0 0-1 0 0,0 0 0 0 0,14-8 0 0 0,-18 13-9 0 0,-1 0-1 0 0,0 0 1 0 0,0 0-1 0 0,1 1 1 0 0,-1-1-1 0 0,0 1 1 0 0,1-1-1 0 0,-1 1 1 0 0,0 0-1 0 0,1 0 1 0 0,-1 0-1 0 0,0 0 1 0 0,1 0-1 0 0,-1 1 1 0 0,1-1-1 0 0,-1 1 1 0 0,3 0-1 0 0,0 1 20 0 0,0 1 0 0 0,0-1 0 0 0,-1 1 0 0 0,1 0 0 0 0,-1 0-1 0 0,0 0 1 0 0,7 7 0 0 0,-5-5-6 0 0,0 1 0 0 0,-1 1 0 0 0,0-1 0 0 0,0 1 0 0 0,0 0 0 0 0,-1 0 0 0 0,0 0 0 0 0,0 1 0 0 0,-1-1 0 0 0,3 11 0 0 0,-5-14-7 0 0,-1 1 0 0 0,1-1 0 0 0,-1 0 0 0 0,0 0 0 0 0,-1 0 0 0 0,1 0 0 0 0,-1 1 0 0 0,1-1 0 0 0,-1 0 0 0 0,0 0 0 0 0,-1 0 0 0 0,1 0 0 0 0,-1 0 0 0 0,0-1 0 0 0,0 1 0 0 0,0 0 0 0 0,0-1 0 0 0,-1 1 0 0 0,1-1 0 0 0,-1 0 0 0 0,-3 4 0 0 0,4-5 12 0 0,-1-1-1 0 0,1 1 1 0 0,0-1-1 0 0,0 1 1 0 0,0-1-1 0 0,-1 0 1 0 0,1 0-1 0 0,-1 0 1 0 0,1 0-1 0 0,-1 0 1 0 0,1 0-1 0 0,-1-1 1 0 0,0 1-1 0 0,1-1 1 0 0,-1 0-1 0 0,0 0 1 0 0,1 0-1 0 0,-1 0 1 0 0,0 0 0 0 0,1-1-1 0 0,-1 1 1 0 0,1-1-1 0 0,-1 1 1 0 0,0-1-1 0 0,1 0 1 0 0,0 0-1 0 0,-1 0 1 0 0,1-1-1 0 0,-1 1 1 0 0,1 0-1 0 0,0-1 1 0 0,0 0-1 0 0,0 1 1 0 0,-3-4-1 0 0,1 1-1 0 0,-1 0-1 0 0,1-1 0 0 0,1 1 0 0 0,-1-1 1 0 0,0 1-1 0 0,1-1 0 0 0,0 0 1 0 0,1-1-1 0 0,-4-5 0 0 0,6 9-5 0 0,-1-1-1 0 0,0 1 1 0 0,1-1 0 0 0,-1 1-1 0 0,1 0 1 0 0,0-1-1 0 0,0 1 1 0 0,0-1 0 0 0,0 1-1 0 0,0-1 1 0 0,1 1-1 0 0,-1-1 1 0 0,1 1 0 0 0,-1-1-1 0 0,1 1 1 0 0,0 0-1 0 0,0-1 1 0 0,0 1 0 0 0,0 0-1 0 0,1 0 1 0 0,-1 0-1 0 0,0 0 1 0 0,1 0 0 0 0,2-2-1 0 0,6-7-4 0 0,23-21-19 0 0,-31 30 19 0 0,0 1 0 0 0,0 0 1 0 0,0 0-1 0 0,1 0 0 0 0,-1 0 0 0 0,0 0 1 0 0,1 0-1 0 0,-1 1 0 0 0,1-1 0 0 0,-1 1 0 0 0,1-1 1 0 0,0 1-1 0 0,-1 0 0 0 0,1 0 0 0 0,-1 0 1 0 0,4 1-1 0 0,4 1 1 0 0,0 1 0 0 0,0 0-1 0 0,-1 0 1 0 0,1 1 0 0 0,-1 0 0 0 0,0 0 0 0 0,0 1 0 0 0,-1 0-1 0 0,11 9 1 0 0,-16-12 1 0 0,-1-1 0 0 0,0 1 0 0 0,0 0 0 0 0,0 0 0 0 0,0 0 0 0 0,0 1 0 0 0,0-1 1 0 0,-1 0-1 0 0,1 1 0 0 0,-1-1 0 0 0,1 1 0 0 0,-1 0 0 0 0,0-1 0 0 0,0 1 0 0 0,0 0 0 0 0,-1-1 0 0 0,1 1 0 0 0,-1 0 0 0 0,1 0 0 0 0,-1 0 0 0 0,0 0 0 0 0,0 0 0 0 0,0-1 0 0 0,0 1 0 0 0,-1 0 0 0 0,1 0 0 0 0,-1 0 0 0 0,0 0 0 0 0,0-1 0 0 0,0 1 0 0 0,0 0 0 0 0,0-1 0 0 0,0 1 0 0 0,-1-1 0 0 0,1 1 0 0 0,-1-1 0 0 0,-3 4 0 0 0,3-4 6 0 0,1 1-1 0 0,-1-1 1 0 0,-1 1 0 0 0,1-1-1 0 0,0 0 1 0 0,0 0-1 0 0,-1 0 1 0 0,0 0-1 0 0,1 0 1 0 0,-1 0-1 0 0,0-1 1 0 0,0 0 0 0 0,1 1-1 0 0,-1-1 1 0 0,0 0-1 0 0,-1 0 1 0 0,1 0-1 0 0,0-1 1 0 0,0 1 0 0 0,0-1-1 0 0,0 0 1 0 0,0 0-1 0 0,-1 0 1 0 0,1 0-1 0 0,0 0 1 0 0,0-1-1 0 0,0 0 1 0 0,0 1 0 0 0,0-1-1 0 0,0 0 1 0 0,0 0-1 0 0,0-1 1 0 0,0 1-1 0 0,0-1 1 0 0,0 1 0 0 0,1-1-1 0 0,-1 0 1 0 0,1 0-1 0 0,-1 0 1 0 0,1 0-1 0 0,0-1 1 0 0,0 1 0 0 0,0-1-1 0 0,0 1 1 0 0,-2-5-1 0 0,3 6 8 0 0,-1-1-2 0 0,1 0 0 0 0,-1 0 0 0 0,1-1 1 0 0,-1 1-1 0 0,1-1 0 0 0,0 1 0 0 0,0-1 0 0 0,0 0 1 0 0,0 1-1 0 0,0-1 0 0 0,0 0 0 0 0,1 0 1 0 0,0 0-1 0 0,-1 1 0 0 0,1-5 0 0 0,1 4-7 0 0,0 0-1 0 0,0 0 1 0 0,1 0-1 0 0,-1 0 0 0 0,1 0 1 0 0,-1 1-1 0 0,1-1 1 0 0,0 0-1 0 0,0 1 1 0 0,0 0-1 0 0,1-1 0 0 0,-1 1 1 0 0,0 0-1 0 0,1 0 1 0 0,0 0-1 0 0,-1 0 1 0 0,1 1-1 0 0,0-1 0 0 0,0 1 1 0 0,0 0-1 0 0,0 0 1 0 0,0 0-1 0 0,0 0 1 0 0,0 0-1 0 0,0 0 0 0 0,0 1 1 0 0,5-1-1 0 0,-3 1 2 0 0,0 0 0 0 0,-1 0 0 0 0,1 1 0 0 0,0-1 0 0 0,-1 1 1 0 0,1 0-1 0 0,-1 0 0 0 0,1 0 0 0 0,-1 1 0 0 0,1 0 0 0 0,-1 0 0 0 0,0 0 0 0 0,0 0 0 0 0,0 1 0 0 0,0-1 0 0 0,0 1 0 0 0,0 0 0 0 0,4 5 0 0 0,-7-7 2 0 0,-1 0 0 0 0,1 1 0 0 0,0-1-1 0 0,0 0 1 0 0,-1 1 0 0 0,1-1 0 0 0,-1 0 0 0 0,1 1 0 0 0,-1-1-1 0 0,0 1 1 0 0,1-1 0 0 0,-1 1 0 0 0,0-1 0 0 0,0 1-1 0 0,0-1 1 0 0,0 1 0 0 0,0-1 0 0 0,-1 1 0 0 0,1-1-1 0 0,0 1 1 0 0,-1-1 0 0 0,1 1 0 0 0,-1-1 0 0 0,1 0 0 0 0,-1 1-1 0 0,0-1 1 0 0,0 0 0 0 0,1 1 0 0 0,-1-1 0 0 0,0 0-1 0 0,-2 2 1 0 0,0 0 25 0 0,0 1 0 0 0,0 0-1 0 0,-1-1 1 0 0,1 0 0 0 0,-1 0 0 0 0,0 0-1 0 0,-8 5 1 0 0,4-5 7 0 0,0 1 0 0 0,0-1 0 0 0,0 0 1 0 0,0 0-1 0 0,0-1 0 0 0,-1-1 0 0 0,1 1 0 0 0,-1-1 0 0 0,0 0 0 0 0,1-1 0 0 0,-10-1 0 0 0,12 0-21 0 0,1 0 1 0 0,-1-1-1 0 0,1 1 0 0 0,0-1 0 0 0,0 0 1 0 0,0-1-1 0 0,0 1 0 0 0,0-1 0 0 0,0 0 1 0 0,0 0-1 0 0,1-1 0 0 0,0 0 0 0 0,0 1 1 0 0,0-1-1 0 0,0 0 0 0 0,0-1 0 0 0,-5-8 1 0 0,3 6-9 0 0,5 5-4 0 0,-1 0 1 0 0,0 0-1 0 0,1 0 1 0 0,0 0 0 0 0,-1 0-1 0 0,1-1 1 0 0,0 1-1 0 0,0-1 1 0 0,0 1 0 0 0,0-3-1 0 0,0-1-26 0 0,1 4-76 0 0,10 14-2656 0 0,-2-4-3569 0 0,1-1-1249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172 177 7992 0 0,'0'0'360'0'0,"-20"-12"4954"0"0,17 10-5012 0 0,1 0 0 0 0,0 0 0 0 0,0-1 0 0 0,0 1 0 0 0,1 0 0 0 0,-1-1 0 0 0,0 1 0 0 0,1-1 0 0 0,0 0 1 0 0,-1 1-1 0 0,1-1 0 0 0,0 0 0 0 0,1 0 0 0 0,-1 0 0 0 0,0 1 0 0 0,1-1 0 0 0,0 0 0 0 0,-1 0 0 0 0,1 0 0 0 0,0 0 0 0 0,1 0 0 0 0,-1 0 0 0 0,0 0 0 0 0,1 0 0 0 0,0 0 0 0 0,1-3 0 0 0,1-3-71 0 0,1 0 0 0 0,0 0 0 0 0,1 0 0 0 0,0 1 0 0 0,1-1 0 0 0,9-10 0 0 0,-12 17-159 0 0,-1 2-70 0 0,0-1 1 0 0,0 1 0 0 0,0 0-1 0 0,0 0 1 0 0,0-1-1 0 0,0 2 1 0 0,0-1-1 0 0,0 0 1 0 0,0 0-1 0 0,0 0 1 0 0,0 1-1 0 0,0-1 1 0 0,0 1-1 0 0,0 0 1 0 0,0 0 0 0 0,-1-1-1 0 0,1 1 1 0 0,0 0-1 0 0,0 1 1 0 0,-1-1-1 0 0,1 0 1 0 0,-1 0-1 0 0,1 1 1 0 0,-1-1-1 0 0,1 1 1 0 0,-1-1-1 0 0,0 1 1 0 0,0-1-1 0 0,0 1 1 0 0,0 0 0 0 0,1 2-1 0 0,-1-3-2 0 0,1 4 9 0 0,0-1-1 0 0,0 0 0 0 0,0 0 0 0 0,0 1 1 0 0,-1-1-1 0 0,0 1 0 0 0,0-1 0 0 0,0 1 1 0 0,-1 0-1 0 0,0-1 0 0 0,0 1 0 0 0,0 0 1 0 0,0-1-1 0 0,0 1 0 0 0,-1-1 0 0 0,0 1 1 0 0,0 0-1 0 0,0-1 0 0 0,-1 0 0 0 0,0 1 1 0 0,0-1-1 0 0,0 0 0 0 0,0 0 0 0 0,0 0 1 0 0,-1 0-1 0 0,0 0 0 0 0,0 0 0 0 0,0-1 1 0 0,0 1-1 0 0,0-1 0 0 0,-5 3 0 0 0,4-2 3 0 0,0 0-1 0 0,-1 0 1 0 0,1 0 0 0 0,-1-1-1 0 0,0 0 1 0 0,0 0-1 0 0,0 0 1 0 0,-1-1-1 0 0,1 1 1 0 0,-1-1-1 0 0,1-1 1 0 0,-1 1 0 0 0,0-1-1 0 0,1 0 1 0 0,-1 0-1 0 0,0-1 1 0 0,0 1-1 0 0,0-1 1 0 0,0-1-1 0 0,0 1 1 0 0,1-1 0 0 0,-1 0-1 0 0,0 0 1 0 0,-7-3-1 0 0,9 2-7 0 0,0 1-1 0 0,0-1 0 0 0,1 0 1 0 0,-1-1-1 0 0,0 1 1 0 0,1-1-1 0 0,0 1 1 0 0,0-1-1 0 0,-1 0 0 0 0,2 0 1 0 0,-1-1-1 0 0,0 1 1 0 0,1 0-1 0 0,-1-1 0 0 0,1 0 1 0 0,0 1-1 0 0,0-1 1 0 0,1 0-1 0 0,-1 0 0 0 0,1 0 1 0 0,0 0-1 0 0,-1-7 1 0 0,2 5-1 0 0,0 1 0 0 0,0-1 0 0 0,1 0 0 0 0,-1 1 0 0 0,2-1 0 0 0,-1 0 0 0 0,1 1 0 0 0,-1-1 0 0 0,1 1 0 0 0,1 0 0 0 0,-1-1 1 0 0,1 1-1 0 0,0 0 0 0 0,0 1 0 0 0,1-1 0 0 0,3-4 0 0 0,-3 5-4 0 0,0 0 0 0 0,0 0 0 0 0,1 1 0 0 0,-1-1 1 0 0,1 1-1 0 0,0 1 0 0 0,0-1 0 0 0,0 0 0 0 0,0 1 0 0 0,0 0 0 0 0,0 1 0 0 0,1-1 1 0 0,-1 1-1 0 0,1 0 0 0 0,-1 0 0 0 0,1 0 0 0 0,0 1 0 0 0,-1 0 0 0 0,1 0 0 0 0,-1 1 1 0 0,1-1-1 0 0,-1 1 0 0 0,6 2 0 0 0,-6-2 9 0 0,-1 0-1 0 0,0 0 1 0 0,0 0 0 0 0,0 1 0 0 0,0-1-1 0 0,0 1 1 0 0,0 0 0 0 0,0 1 0 0 0,0-1-1 0 0,-1 1 1 0 0,1-1 0 0 0,-1 1 0 0 0,0 0-1 0 0,0 0 1 0 0,0 1 0 0 0,0-1 0 0 0,0 1-1 0 0,-1-1 1 0 0,0 1 0 0 0,0 0 0 0 0,0 0-1 0 0,0 0 1 0 0,0 0 0 0 0,-1 0 0 0 0,1 0-1 0 0,-1 0 1 0 0,0 1 0 0 0,-1-1 0 0 0,1 8-1 0 0,-1-8-5 0 0,0-1 0 0 0,-1 1 0 0 0,1-1 0 0 0,-1 1 0 0 0,0-1-1 0 0,0 0 1 0 0,0 1 0 0 0,0-1 0 0 0,-1 0 0 0 0,1 0 0 0 0,-1 0-1 0 0,0 0 1 0 0,0 0 0 0 0,0 0 0 0 0,0 0 0 0 0,-1-1 0 0 0,-4 5 0 0 0,2-3 3 0 0,0 0 1 0 0,0-1 0 0 0,0 0 0 0 0,-1 0 0 0 0,1 0 0 0 0,-1 0 0 0 0,0-1 0 0 0,0 0-1 0 0,-8 2 1 0 0,10-4 4 0 0,1 1-1 0 0,0-1 0 0 0,0 0 1 0 0,0 0-1 0 0,-1 0 0 0 0,1 0 1 0 0,0-1-1 0 0,0 1 0 0 0,0-1 1 0 0,0 0-1 0 0,0 0 0 0 0,0 0 1 0 0,0 0-1 0 0,0 0 0 0 0,0-1 1 0 0,0 0-1 0 0,0 1 0 0 0,1-1 1 0 0,-1 0-1 0 0,1 0 0 0 0,-1 0 1 0 0,1-1-1 0 0,0 1 0 0 0,0 0 1 0 0,0-1-1 0 0,0 0 0 0 0,0 1 0 0 0,-1-4 1 0 0,1 3-7 0 0,0-1-1 0 0,1 0 1 0 0,-1 1 0 0 0,1-1 0 0 0,0 0-1 0 0,0 0 1 0 0,0 0 0 0 0,0 0 0 0 0,0 0-1 0 0,1 0 1 0 0,0 0 0 0 0,0 0 0 0 0,0 0-1 0 0,0 0 1 0 0,1 0 0 0 0,0 0 0 0 0,-1 1-1 0 0,1-1 1 0 0,1 0 0 0 0,-1 0 0 0 0,4-6-1 0 0,-3 6-1 0 0,0-1 0 0 0,0 1 0 0 0,1 0 0 0 0,-1 0 0 0 0,1 1 0 0 0,0-1 0 0 0,1 0 0 0 0,-1 1 0 0 0,0 0 0 0 0,1 0 0 0 0,0 0 0 0 0,0 0 0 0 0,0 1 0 0 0,0-1 0 0 0,0 1 0 0 0,0 0 0 0 0,9-3 0 0 0,-8 4-1 0 0,0 0 0 0 0,0 0 0 0 0,0 1 0 0 0,0-1 1 0 0,-1 1-1 0 0,1 0 0 0 0,0 1 0 0 0,0-1 0 0 0,0 1 0 0 0,0 0 0 0 0,0 0 0 0 0,0 0 0 0 0,-1 1 0 0 0,1 0 0 0 0,-1 0 0 0 0,1 0 0 0 0,-1 0 0 0 0,0 1 0 0 0,1-1 0 0 0,-1 1 0 0 0,-1 0 0 0 0,1 0 0 0 0,5 6 0 0 0,-7-6 2 0 0,1 0 0 0 0,0 1 0 0 0,-1-1 0 0 0,1 1 0 0 0,-1-1 0 0 0,0 1 0 0 0,0 0 0 0 0,-1 0 0 0 0,1 0 0 0 0,-1 0-1 0 0,0 0 1 0 0,0 0 0 0 0,0 0 0 0 0,0 0 0 0 0,-1 1 0 0 0,1-1 0 0 0,-1 0 0 0 0,-1 0 0 0 0,1 1 0 0 0,0-1 0 0 0,-1 0-1 0 0,0 0 1 0 0,0 0 0 0 0,0 1 0 0 0,-1-1 0 0 0,1 0 0 0 0,-3 4 0 0 0,2-5 23 0 0,0 0 0 0 0,0 0 0 0 0,-1-1-1 0 0,1 1 1 0 0,0-1 0 0 0,-1 0 0 0 0,0 0 0 0 0,1 0 0 0 0,-1 0 0 0 0,0 0-1 0 0,0 0 1 0 0,0-1 0 0 0,0 1 0 0 0,-1-1 0 0 0,1 0 0 0 0,0 0 0 0 0,0 0 0 0 0,-1 0-1 0 0,1-1 1 0 0,-1 1 0 0 0,1-1 0 0 0,0 0 0 0 0,-1 0 0 0 0,1 0 0 0 0,-1-1 0 0 0,-4 0-1 0 0,-2-1-29 0 0,0 0 0 0 0,1 0 0 0 0,-1-1 0 0 0,1 0 0 0 0,0 0 0 0 0,0-1 1 0 0,0-1-1 0 0,-9-5 0 0 0,-13-22 564 0 0,30 31-551 0 0,0 0 0 0 0,0 0 0 0 0,0 0 1 0 0,1 0-1 0 0,-1 0 0 0 0,0 0 0 0 0,0-1 0 0 0,1 1 0 0 0,-1 0 0 0 0,1 0 0 0 0,-1-1 0 0 0,1 1 0 0 0,-1-1 0 0 0,1 1 0 0 0,0 0 1 0 0,0-1-1 0 0,0 1 0 0 0,0 0 0 0 0,0-1 0 0 0,0 1 0 0 0,0-1 0 0 0,0 1 0 0 0,0 0 0 0 0,1-1 0 0 0,-1 1 0 0 0,1 0 0 0 0,-1-1 1 0 0,1 1-1 0 0,-1 0 0 0 0,1-1 0 0 0,1 0 0 0 0,-1-2 14 0 0,1 1-48 0 0,-1-1 1 0 0,1 1-1 0 0,0-1 0 0 0,0 1 1 0 0,1 0-1 0 0,-1-1 0 0 0,1 1 0 0 0,-1 1 1 0 0,1-1-1 0 0,0 0 0 0 0,0 1 0 0 0,0-1 1 0 0,0 1-1 0 0,1 0 0 0 0,-1 0 0 0 0,1 0 1 0 0,-1 0-1 0 0,1 1 0 0 0,0-1 0 0 0,-1 1 1 0 0,1 0-1 0 0,0 0 0 0 0,0 1 1 0 0,0-1-1 0 0,0 1 0 0 0,4 0 0 0 0,-2 0 19 0 0,0 0-1 0 0,-1 0 0 0 0,1 1 0 0 0,0 0 0 0 0,-1 0 1 0 0,1 1-1 0 0,0 0 0 0 0,-1-1 0 0 0,0 2 0 0 0,1-1 1 0 0,-1 1-1 0 0,0 0 0 0 0,0 0 0 0 0,0 0 1 0 0,-1 1-1 0 0,1-1 0 0 0,5 7 0 0 0,-6-6-3 0 0,-1 0 1 0 0,0 0-1 0 0,0 0 0 0 0,0 0 0 0 0,0 1 0 0 0,-1-1 0 0 0,1 1 0 0 0,-1 0 0 0 0,0 0 1 0 0,2 9-1 0 0,-4-12 12 0 0,0 0 1 0 0,0 1-1 0 0,0-1 0 0 0,0 1 1 0 0,-1-1-1 0 0,1 1 1 0 0,-1-1-1 0 0,1 1 0 0 0,-1-1 1 0 0,0 0-1 0 0,0 1 1 0 0,0-1-1 0 0,0 0 1 0 0,-1 0-1 0 0,1 0 0 0 0,0 0 1 0 0,-1 0-1 0 0,0 0 1 0 0,1 0-1 0 0,-1 0 1 0 0,0-1-1 0 0,0 1 0 0 0,0-1 1 0 0,-3 3-1 0 0,1-2 49 0 0,0 1 0 0 0,-1-1 0 0 0,1 0 0 0 0,-1 0 0 0 0,1-1-1 0 0,-1 1 1 0 0,0-1 0 0 0,1 0 0 0 0,-1 0 0 0 0,0-1 0 0 0,0 0-1 0 0,0 1 1 0 0,0-1 0 0 0,-7-2 0 0 0,9 2-38 0 0,0 0-1 0 0,0-1 1 0 0,0 0-1 0 0,0 0 1 0 0,1 0-1 0 0,-1 0 1 0 0,0 0-1 0 0,1 0 1 0 0,-1-1-1 0 0,1 1 1 0 0,-1-1-1 0 0,1 0 1 0 0,0 0-1 0 0,-1 0 1 0 0,1 0-1 0 0,0 0 1 0 0,1 0-1 0 0,-1-1 1 0 0,0 1-1 0 0,0 0 1 0 0,1-1-1 0 0,0 0 1 0 0,-1 1-1 0 0,1-1 1 0 0,0 0-1 0 0,0 1 1 0 0,1-1-1 0 0,-1 0 1 0 0,0-4-1 0 0,1 5-10 0 0,-1 0 0 0 0,1 1 0 0 0,0-1 0 0 0,0 0 0 0 0,0 0 0 0 0,1 0 0 0 0,-1 0 0 0 0,0 0 0 0 0,1 0 0 0 0,0 0 0 0 0,-1 0 0 0 0,1 0 0 0 0,0 0 0 0 0,0 0 0 0 0,0 1 0 0 0,0-1 0 0 0,0 0 0 0 0,0 1 0 0 0,0-1 0 0 0,1 1 0 0 0,-1-1 0 0 0,0 1 0 0 0,1 0 0 0 0,-1-1 0 0 0,1 1 0 0 0,0 0 0 0 0,-1 0 0 0 0,1 0 0 0 0,3-1 0 0 0,-1 0 0 0 0,0 1 0 0 0,1-1 0 0 0,-1 1 0 0 0,1 0 0 0 0,-1 0 0 0 0,1 0 0 0 0,0 1 0 0 0,-1-1 0 0 0,9 1 0 0 0,-9 1 0 0 0,1 0 0 0 0,-1 0 0 0 0,0 0 0 0 0,0 1 0 0 0,0-1 0 0 0,0 1 0 0 0,-1 0 0 0 0,1 0 0 0 0,0 1 0 0 0,-1-1 0 0 0,1 1 0 0 0,-1-1 0 0 0,5 6 0 0 0,-7-7 0 0 0,0 1 0 0 0,1-1 0 0 0,-1 0 0 0 0,0 1 0 0 0,0-1 0 0 0,0 1 0 0 0,-1-1 0 0 0,1 1 0 0 0,0-1 0 0 0,-1 1 0 0 0,1-1 0 0 0,-1 1 0 0 0,1 0 0 0 0,-1-1 0 0 0,0 1 0 0 0,1 0 0 0 0,-1 0 0 0 0,0-1 0 0 0,0 1 0 0 0,0 0 0 0 0,-1-1 0 0 0,1 1 0 0 0,0 0 0 0 0,-1-1 0 0 0,1 1 0 0 0,-1 0 0 0 0,1-1 0 0 0,-1 1 0 0 0,0-1 0 0 0,0 1 0 0 0,0-1 0 0 0,1 1 0 0 0,-1-1 0 0 0,-3 3 0 0 0,0 1 1 0 0,-1-1 0 0 0,0 1 0 0 0,-1-1 0 0 0,1 0 0 0 0,-1 0 0 0 0,0-1 0 0 0,1 0 0 0 0,-2 0 0 0 0,1 0 0 0 0,0-1 0 0 0,0 1 0 0 0,-1-2 0 0 0,1 1 0 0 0,-1-1 0 0 0,0 0 0 0 0,1 0 0 0 0,-1-1 0 0 0,0 0 0 0 0,0 0 0 0 0,1 0 0 0 0,-1-1 0 0 0,0 0 0 0 0,-10-3 0 0 0,15 3 8 0 0,1 1 1 0 0,-1-1-1 0 0,0 0 0 0 0,1 0 0 0 0,-1 1 0 0 0,1-1 0 0 0,-1 0 0 0 0,1 0 1 0 0,0 0-1 0 0,-1-1 0 0 0,1 1 0 0 0,0 0 0 0 0,0 0 0 0 0,0-1 1 0 0,0 1-1 0 0,0-1 0 0 0,0 1 0 0 0,0-1 0 0 0,-1-1 0 0 0,2 1-5 0 0,0 1 0 0 0,0-1 0 0 0,0 1 0 0 0,0 0-1 0 0,0-1 1 0 0,0 1 0 0 0,0-1 0 0 0,1 1 0 0 0,-1-1-1 0 0,0 1 1 0 0,1 0 0 0 0,-1-1 0 0 0,1 1 0 0 0,-1 0 0 0 0,1 0-1 0 0,0-1 1 0 0,1-1 0 0 0,2-2-3 0 0,0 1-1 0 0,0 0 1 0 0,0 0-1 0 0,1 0 1 0 0,-1 0-1 0 0,1 0 1 0 0,10-4-1 0 0,-10 5-7 0 0,0 1 0 0 0,0 0 1 0 0,1 1-1 0 0,-1-1 0 0 0,1 1 0 0 0,0 0 0 0 0,-1 1 0 0 0,1-1 0 0 0,0 1 1 0 0,-1 0-1 0 0,1 1 0 0 0,0-1 0 0 0,7 3 0 0 0,-11-3 5 0 0,1 1-1 0 0,-1-1 0 0 0,0 1 1 0 0,0 0-1 0 0,0 0 1 0 0,0 0-1 0 0,0 0 0 0 0,0 0 1 0 0,0 0-1 0 0,0 1 1 0 0,-1-1-1 0 0,1 1 0 0 0,0-1 1 0 0,-1 1-1 0 0,1 0 1 0 0,-1-1-1 0 0,1 1 1 0 0,-1 0-1 0 0,0 0 0 0 0,0 0 1 0 0,0 0-1 0 0,0 0 1 0 0,0 0-1 0 0,-1 1 0 0 0,1-1 1 0 0,0 0-1 0 0,-1 0 1 0 0,0 0-1 0 0,1 1 0 0 0,-1-1 1 0 0,0 0-1 0 0,0 0 1 0 0,-1 1-1 0 0,1-1 0 0 0,0 0 1 0 0,-1 3-1 0 0,-1-1 10 0 0,1 0-1 0 0,-1 0 1 0 0,0 0 0 0 0,0-1-1 0 0,0 1 1 0 0,0 0-1 0 0,0-1 1 0 0,-1 0 0 0 0,0 0-1 0 0,0 0 1 0 0,0 0-1 0 0,0 0 1 0 0,0 0 0 0 0,0-1-1 0 0,-1 1 1 0 0,1-1-1 0 0,-1 0 1 0 0,0 0 0 0 0,-6 2-1 0 0,7-3 0 0 0,0 1-1 0 0,-1-1 1 0 0,1 0-1 0 0,-1 0 1 0 0,1 0-1 0 0,-1 0 1 0 0,1-1-1 0 0,-1 1 1 0 0,0-1-1 0 0,1 0 1 0 0,-1 0-1 0 0,1 0 1 0 0,-1-1-1 0 0,1 1 1 0 0,-1-1-1 0 0,0 0 1 0 0,1 0-1 0 0,0 0 1 0 0,-1 0-1 0 0,1-1 1 0 0,0 1-1 0 0,0-1 1 0 0,-4-2-1 0 0,1-1-5 0 0,-1-5 0 0 0,3 2 0 0 0,4-3 0 0 0,0 10 0 0 0,0-1 0 0 0,0 1 0 0 0,1-1 0 0 0,-1 0 0 0 0,0 1 0 0 0,1-1 0 0 0,0 1 0 0 0,-1-1 0 0 0,1 1 0 0 0,0 0 0 0 0,-1-1 0 0 0,1 1 0 0 0,0 0 0 0 0,0-1 0 0 0,0 1 0 0 0,0 0 0 0 0,1 0 0 0 0,-1 0 0 0 0,0 0 0 0 0,0 0 0 0 0,2-1 0 0 0,0 1 0 0 0,0-1 1 0 0,0 0-1 0 0,0 1 0 0 0,0-1 1 0 0,0 1-1 0 0,0 0 0 0 0,1 0 1 0 0,-1 0-1 0 0,0 1 0 0 0,1-1 1 0 0,-1 1-1 0 0,0 0 0 0 0,1-1 1 0 0,-1 2-1 0 0,1-1 0 0 0,-1 0 1 0 0,0 1-1 0 0,1-1 0 0 0,-1 1 1 0 0,0 0-1 0 0,1 0 0 0 0,-1 0 1 0 0,0 1-1 0 0,0-1 0 0 0,0 1 1 0 0,0 0-1 0 0,0 0 0 0 0,-1 0 1 0 0,1 0-1 0 0,-1 0 1 0 0,5 4-1 0 0,-7-4 0 0 0,1 0 0 0 0,-1 0 0 0 0,1 0 0 0 0,-1 0 0 0 0,0 0 0 0 0,0 0 0 0 0,1 0 0 0 0,-1 0 0 0 0,-1 0 0 0 0,1 0 0 0 0,0 0 0 0 0,-1 0 0 0 0,1 0 0 0 0,-1 0 0 0 0,1 0 0 0 0,-1 0 0 0 0,0 0 0 0 0,0 0 0 0 0,0 0 0 0 0,-2 2 0 0 0,-3 1-8 0 0,5-4 8 0 0,0 0 0 0 0,0 0 0 0 0,0 0 0 0 0,0 0 0 0 0,0-1 0 0 0,0 1 0 0 0,-1 0 0 0 0,1-1-1 0 0,0 1 1 0 0,0-1 0 0 0,-1 0 0 0 0,1 1 0 0 0,0-1 0 0 0,-1 0 0 0 0,1 0 0 0 0,0 1 0 0 0,-1-1 0 0 0,1 0-1 0 0,0-1 1 0 0,-1 1 0 0 0,1 0 0 0 0,0 0 0 0 0,-1 0 0 0 0,1-1 0 0 0,0 1 0 0 0,0-1 0 0 0,-1 1 0 0 0,1-1-1 0 0,0 1 1 0 0,0-1 0 0 0,-2-1 0 0 0,1 1-132 0 0,1 0-1 0 0,-1 0 1 0 0,0-1-1 0 0,1 1 0 0 0,0 0 1 0 0,-1 0-1 0 0,1-1 1 0 0,0 1-1 0 0,0-1 1 0 0,-1 1-1 0 0,1-1 0 0 0,0 0 1 0 0,1 1-1 0 0,-3-5 1 0 0,0 0-560 0 0,-3-5-300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3008 0 0,'5'-7'-164'0'0,"5"-8"5225"0"0,4 4 6591 0 0,-13 17-11730 0 0,-2-3 147 0 0,1 0-1 0 0,-1-1 1 0 0,0 1-1 0 0,0-1 0 0 0,-1 1 1 0 0,1-1-1 0 0,0 0 0 0 0,-1 1 1 0 0,0-1-1 0 0,1 0 1 0 0,-5 4-1 0 0,-5 8 215 0 0,-118 156 1018 0 0,87-118-1090 0 0,-11 10 44 0 0,-33 45 161 0 0,71-83-285 0 0,-20 44 0 0 0,30-59-109 0 0,3 0 101 0 0,-1-1 1 0 0,1 0-1 0 0,0 1 1 0 0,1-1-1 0 0,0 1 1 0 0,0-1-1 0 0,1 12 1 0 0,1-18-66 0 0,0 0 0 0 0,0-1 0 0 0,0 1 0 0 0,0 0 0 0 0,0-1 0 0 0,0 1 0 0 0,0-1 0 0 0,1 1 0 0 0,-1-1 0 0 0,1 0 0 0 0,-1 1 0 0 0,1-1 0 0 0,-1 0 0 0 0,1 0 0 0 0,2 1 0 0 0,8 7 77 0 0,40 33 857 0 0,-34-25-955 0 0,28 22 0 0 0,10 9 129 0 0,-30-25-10 0 0,1-1 0 0 0,38 24 1 0 0,-30-22-56 0 0,-27-19-216 0 0,0 0 0 0 0,0-1 1 0 0,1 0-1 0 0,0-1 0 0 0,0 0 0 0 0,0 0 0 0 0,0-1 0 0 0,0 0 0 0 0,0 0 0 0 0,0-1 1 0 0,1 0-1 0 0,18-1 0 0 0,-18 0-1000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 3512 0 0,'-1'-1'240'0'0,"0"-1"1"0"0,0 1 0 0 0,-1 0-1 0 0,1 0 1 0 0,0 0 0 0 0,-1 0-1 0 0,1 0 1 0 0,0 0-1 0 0,-1 1 1 0 0,1-1 0 0 0,-1 0-1 0 0,-2 0 1 0 0,2 0 196 0 0,1 1 1 0 0,-1-1 0 0 0,1 1-1 0 0,-1-1 1 0 0,1 1 0 0 0,-1-1-1 0 0,1 0 1 0 0,0 0-1 0 0,-1 0 1 0 0,1 0 0 0 0,0 0-1 0 0,0 0 1 0 0,0 0 0 0 0,0-1-1 0 0,-3-3 4166 0 0,31 29-3491 0 0,185 171 382 0 0,-187-172-1491 0 0,-4-3 30 0 0,1-1 0 0 0,1-1 0 0 0,43 26 1 0 0,-55-38-20 0 0,-1 0 1 0 0,0 0 0 0 0,0 1 0 0 0,-1 1 0 0 0,0-1-1 0 0,0 1 1 0 0,-1 1 0 0 0,0 0 0 0 0,0 0-1 0 0,-1 1 1 0 0,0-1 0 0 0,8 16 0 0 0,-11-15 38 0 0,-2-7 73 0 0,0 1 1 0 0,-1-1 0 0 0,1 1 0 0 0,-1-1 0 0 0,0 1 0 0 0,0-1 0 0 0,0 1-1 0 0,0 7 1 0 0,-1-10 217 0 0,-13 27-152 0 0,-76 134 578 0 0,-4-5 91 0 0,35-74-487 0 0,-113 122 0 0 0,169-202-360 0 0,2-3-11 0 0,-1 1-1 0 0,0 0 1 0 0,1 0-1 0 0,-1-1 1 0 0,0 1-1 0 0,1 0 1 0 0,-1 0-1 0 0,1 0 1 0 0,-1 0-1 0 0,1 0 1 0 0,0 0-1 0 0,-1 0 1 0 0,1 0-1 0 0,0 0 1 0 0,0 0-1 0 0,-1 0 0 0 0,1 0 1 0 0,0 0-1 0 0,0 2 1 0 0,2-2-113 0 0,0-1 1 0 0,-1 1-1 0 0,1 0 1 0 0,-1-1-1 0 0,1 0 1 0 0,0 1-1 0 0,-1-1 1 0 0,1 0-1 0 0,0 0 1 0 0,-1 1-1 0 0,1-1 1 0 0,0-1-1 0 0,-1 1 1 0 0,1 0-1 0 0,2-1 1 0 0,16-5-2232 0 0,0 2-5296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4:39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 0 0,'5'0'0'0,"0"0"0"0,2 0 0 0,145 0 0 0,-103 0 0 0,-1 0 0 0,-38 0 0 0,48 0 0 0,-3 0 0 0,17 0 0 0,-61 0 0 0,-3 0 0 0,-10 0 0 0,-186 0 0 0,85 0 0 0,-50 0 0 0,146 0 0 0,-1 0 0 0,-1 0 0 0,1 0 0 0,1 0 0 0,0 0 0 0,0 0 0 0,4 0 0 0,52 0 0 0,278 0 0 0,4311 0 0 0,-1548 0 0 0,305 0 0 0,-1130 0 0 0,-2 0 0 0,-754 0 0 0,-1091 0 0 0,-412 0 0 0,1 0 0 0,0 0 0 0,0 0 0 0,55 0 0 0,-53 0 0 0,-2 0 0 0,0 0 0 0,1 0 0 0,1 0 0 0,-1 0 0 0,-1 0 0 0,2 0 0 0,-2 0 0 0,0 0 0 0,0 0 0 0,0 0 0 0,136 0 0 0,-55 0 0 0,-115 0 0 0,22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0 0 0,'-6'0'0'0,"-39"0"0"0,21 0 0 0,15 0 0 0,22 0 0 0,90 0 0 0,-220 0 0 0,124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 0 0,'-340'0'0'0,"587"0"0"0,-331 0 0 0,48 0 0 0,29 0 0 0,10 0 0 0,51 0 0 0,-32 0 0 0,-18 0 0 0,-6 0 0 0,-96 0 0 0,121 0 0 0,-9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116 190 2504 0 0,'-2'-1'451'0'0,"1"0"-1"0"0,-1 0 1 0 0,0 0-1 0 0,1 0 1 0 0,-1 0-1 0 0,0 0 1 0 0,1 0 0 0 0,0-1-1 0 0,-1 1 1 0 0,1-1-1 0 0,0 1 1 0 0,-1-1 0 0 0,1 0-1 0 0,0 1 1 0 0,0-1-1 0 0,1 0 1 0 0,-1 0 0 0 0,0 1-1 0 0,0-1 1 0 0,1 0-1 0 0,-1 0 1 0 0,1-4-1 0 0,0 2 31 0 0,0 0 0 0 0,0 0 0 0 0,1 0 0 0 0,-1 0 0 0 0,1 0 0 0 0,0 0 0 0 0,0 1 0 0 0,1-1 0 0 0,-1 0-1 0 0,5-6 1 0 0,-2 2-199 0 0,1 0 0 0 0,1 0-1 0 0,-1 1 1 0 0,1-1 0 0 0,1 2-1 0 0,-1-1 1 0 0,1 1 0 0 0,0 0-1 0 0,13-8 1 0 0,-17 12-268 0 0,1 1 0 0 0,-1-1-1 0 0,1 1 1 0 0,0 0 0 0 0,0 1 0 0 0,-1-1 0 0 0,1 1-1 0 0,0 0 1 0 0,0-1 0 0 0,0 2 0 0 0,-1-1 0 0 0,1 0-1 0 0,0 1 1 0 0,0 0 0 0 0,-1 0 0 0 0,1 0 0 0 0,0 0-1 0 0,-1 0 1 0 0,1 1 0 0 0,-1 0 0 0 0,0-1 0 0 0,1 1 0 0 0,5 5-1 0 0,-7-5-4 0 0,0 0-1 0 0,1 0 1 0 0,-1 0-1 0 0,0 0 1 0 0,0 0-1 0 0,0 0 0 0 0,0 1 1 0 0,-1-1-1 0 0,1 1 1 0 0,-1-1-1 0 0,1 1 1 0 0,-1 0-1 0 0,0-1 1 0 0,0 1-1 0 0,0 0 1 0 0,0 0-1 0 0,-1 0 0 0 0,1 0 1 0 0,-1 0-1 0 0,0 0 1 0 0,1 0-1 0 0,-1 0 1 0 0,-1 0-1 0 0,1 0 1 0 0,0 0-1 0 0,-1 0 1 0 0,0 0-1 0 0,1 0 0 0 0,-1-1 1 0 0,-3 6-1 0 0,1-3 19 0 0,-1 0-1 0 0,0 0 0 0 0,0 0 0 0 0,0 0 0 0 0,0-1 0 0 0,-1 0 1 0 0,0 0-1 0 0,0 0 0 0 0,0-1 0 0 0,0 0 0 0 0,-1 0 0 0 0,1 0 1 0 0,-1 0-1 0 0,0-1 0 0 0,0 0 0 0 0,0 0 0 0 0,-10 1 0 0 0,6-1 1 0 0,1 0 0 0 0,-1 0 0 0 0,0-2 0 0 0,0 1 0 0 0,0-1 0 0 0,0 0 0 0 0,0-1 0 0 0,0-1 0 0 0,0 1 0 0 0,-12-5 0 0 0,17 5-27 0 0,0-1 0 0 0,0 0 0 0 0,1-1 0 0 0,-1 1 0 0 0,1-1 0 0 0,0 0 0 0 0,0 0 0 0 0,0 0 0 0 0,0-1 0 0 0,0 1 0 0 0,1-1 0 0 0,-1 0 0 0 0,-4-7 0 0 0,7 9 0 0 0,0 0 0 0 0,0 0 0 0 0,0-1 0 0 0,1 1 0 0 0,-1 0 0 0 0,0-1 0 0 0,1 1 0 0 0,0 0 0 0 0,-1-1 0 0 0,1 1 0 0 0,0-1 0 0 0,0 1 0 0 0,1 0 0 0 0,-1-1 0 0 0,0 1 0 0 0,1 0 0 0 0,-1-1 0 0 0,1 1 0 0 0,0 0 0 0 0,0-1 0 0 0,0 1 0 0 0,0 0 0 0 0,0 0 0 0 0,0 0 0 0 0,1 0 0 0 0,-1 0 0 0 0,1 0 0 0 0,-1 0 0 0 0,1 1 0 0 0,2-3 0 0 0,3-3 3 0 0,0 1-1 0 0,1 0 1 0 0,0 0 0 0 0,0 0-1 0 0,0 1 1 0 0,1 0-1 0 0,0 1 1 0 0,0 0 0 0 0,0 0-1 0 0,0 1 1 0 0,17-4-1 0 0,-22 6 15 0 0,0 1 0 0 0,-1 0-1 0 0,1-1 1 0 0,-1 1 0 0 0,1 0 0 0 0,0 1-1 0 0,-1-1 1 0 0,1 1 0 0 0,-1 0-1 0 0,1-1 1 0 0,-1 2 0 0 0,1-1 0 0 0,-1 0-1 0 0,0 1 1 0 0,1-1 0 0 0,-1 1-1 0 0,0 0 1 0 0,0 0 0 0 0,0 0 0 0 0,-1 0-1 0 0,1 1 1 0 0,0-1 0 0 0,-1 1-1 0 0,0 0 1 0 0,1 0 0 0 0,-1 0 0 0 0,0 0-1 0 0,0 0 1 0 0,-1 0 0 0 0,1 0-1 0 0,-1 1 1 0 0,1-1 0 0 0,-1 0 0 0 0,1 7-1 0 0,-1-6 3 0 0,0 0-1 0 0,0 1 0 0 0,-1-1 1 0 0,0 0-1 0 0,1 1 0 0 0,-2-1 1 0 0,1 1-1 0 0,0-1 0 0 0,-1 0 1 0 0,0 1-1 0 0,0-1 0 0 0,0 0 1 0 0,0 0-1 0 0,-1 0 0 0 0,0 0 1 0 0,1 0-1 0 0,-2 0 0 0 0,1 0 1 0 0,0 0-1 0 0,-1-1 0 0 0,1 1 1 0 0,-1-1-1 0 0,-4 4 0 0 0,1-2 19 0 0,0 1 0 0 0,-1 0 1 0 0,0-1-1 0 0,0-1 0 0 0,0 1 0 0 0,-1-1 0 0 0,1 0 0 0 0,-1-1 0 0 0,0 1 0 0 0,-15 2 0 0 0,18-5-18 0 0,0 0 0 0 0,0 0 0 0 0,0-1 0 0 0,0 1 0 0 0,0-1 0 0 0,0 0 0 0 0,1-1 0 0 0,-1 1 0 0 0,0-1 0 0 0,0 0 0 0 0,0-1 0 0 0,-7-2 0 0 0,10 3-11 0 0,-1 0 0 0 0,1 0 0 0 0,0-1 0 0 0,0 1 0 0 0,1-1 0 0 0,-1 1 0 0 0,0-1 0 0 0,0 0-1 0 0,1 1 1 0 0,-1-1 0 0 0,1 0 0 0 0,-1 0 0 0 0,1 0 0 0 0,0 0 0 0 0,0 0 0 0 0,0-1 0 0 0,0 1 0 0 0,0 0 0 0 0,0 0 0 0 0,1-1 0 0 0,-1 1 0 0 0,1 0 0 0 0,0-1 0 0 0,-1 1 0 0 0,1-1 0 0 0,0 1 0 0 0,1 0 0 0 0,-1-5 0 0 0,2-2-6 0 0,0 0 0 0 0,0 0 0 0 0,1 1 1 0 0,0-1-1 0 0,1 0 0 0 0,0 1 0 0 0,0 0 1 0 0,0 0-1 0 0,1 0 0 0 0,1 1 0 0 0,-1-1 1 0 0,1 1-1 0 0,0 0 0 0 0,1 1 0 0 0,0 0 1 0 0,0 0-1 0 0,0 0 0 0 0,14-8 0 0 0,-18 13-9 0 0,-1 0-1 0 0,0 0 1 0 0,0 0-1 0 0,1 1 1 0 0,-1-1-1 0 0,0 1 1 0 0,1-1-1 0 0,-1 1 1 0 0,0 0-1 0 0,1 0 1 0 0,-1 0-1 0 0,0 0 1 0 0,1 0-1 0 0,-1 1 1 0 0,1-1-1 0 0,-1 1 1 0 0,3 0-1 0 0,0 1 20 0 0,0 1 0 0 0,0-1 0 0 0,-1 1 0 0 0,1 0 0 0 0,-1 0-1 0 0,0 0 1 0 0,7 7 0 0 0,-5-5-6 0 0,0 1 0 0 0,-1 1 0 0 0,0-1 0 0 0,0 1 0 0 0,0 0 0 0 0,-1 0 0 0 0,0 0 0 0 0,0 1 0 0 0,-1-1 0 0 0,3 11 0 0 0,-5-14-7 0 0,-1 1 0 0 0,1-1 0 0 0,-1 0 0 0 0,0 0 0 0 0,-1 0 0 0 0,1 0 0 0 0,-1 1 0 0 0,1-1 0 0 0,-1 0 0 0 0,0 0 0 0 0,-1 0 0 0 0,1 0 0 0 0,-1 0 0 0 0,0-1 0 0 0,0 1 0 0 0,0 0 0 0 0,0-1 0 0 0,-1 1 0 0 0,1-1 0 0 0,-1 0 0 0 0,-3 4 0 0 0,4-5 12 0 0,-1-1-1 0 0,1 1 1 0 0,0-1-1 0 0,0 1 1 0 0,0-1-1 0 0,-1 0 1 0 0,1 0-1 0 0,-1 0 1 0 0,1 0-1 0 0,-1 0 1 0 0,1 0-1 0 0,-1-1 1 0 0,0 1-1 0 0,1-1 1 0 0,-1 0-1 0 0,0 0 1 0 0,1 0-1 0 0,-1 0 1 0 0,0 0 0 0 0,1-1-1 0 0,-1 1 1 0 0,1-1-1 0 0,-1 1 1 0 0,0-1-1 0 0,1 0 1 0 0,0 0-1 0 0,-1 0 1 0 0,1-1-1 0 0,-1 1 1 0 0,1 0-1 0 0,0-1 1 0 0,0 0-1 0 0,0 1 1 0 0,-3-4-1 0 0,1 1-1 0 0,-1 0-1 0 0,1-1 0 0 0,1 1 0 0 0,-1-1 1 0 0,0 1-1 0 0,1-1 0 0 0,0 0 1 0 0,1-1-1 0 0,-4-5 0 0 0,6 9-5 0 0,-1-1-1 0 0,0 1 1 0 0,1-1 0 0 0,-1 1-1 0 0,1 0 1 0 0,0-1-1 0 0,0 1 1 0 0,0-1 0 0 0,0 1-1 0 0,0-1 1 0 0,1 1-1 0 0,-1-1 1 0 0,1 1 0 0 0,-1-1-1 0 0,1 1 1 0 0,0 0-1 0 0,0-1 1 0 0,0 1 0 0 0,0 0-1 0 0,1 0 1 0 0,-1 0-1 0 0,0 0 1 0 0,1 0 0 0 0,2-2-1 0 0,6-7-4 0 0,23-21-19 0 0,-31 30 19 0 0,0 1 0 0 0,0 0 1 0 0,0 0-1 0 0,1 0 0 0 0,-1 0 0 0 0,0 0 1 0 0,1 0-1 0 0,-1 1 0 0 0,1-1 0 0 0,-1 1 0 0 0,1-1 1 0 0,0 1-1 0 0,-1 0 0 0 0,1 0 0 0 0,-1 0 1 0 0,4 1-1 0 0,4 1 1 0 0,0 1 0 0 0,0 0-1 0 0,-1 0 1 0 0,1 1 0 0 0,-1 0 0 0 0,0 0 0 0 0,0 1 0 0 0,-1 0-1 0 0,11 9 1 0 0,-16-12 1 0 0,-1-1 0 0 0,0 1 0 0 0,0 0 0 0 0,0 0 0 0 0,0 0 0 0 0,0 1 0 0 0,0-1 1 0 0,-1 0-1 0 0,1 1 0 0 0,-1-1 0 0 0,1 1 0 0 0,-1 0 0 0 0,0-1 0 0 0,0 1 0 0 0,0 0 0 0 0,-1-1 0 0 0,1 1 0 0 0,-1 0 0 0 0,1 0 0 0 0,-1 0 0 0 0,0 0 0 0 0,0 0 0 0 0,0-1 0 0 0,0 1 0 0 0,-1 0 0 0 0,1 0 0 0 0,-1 0 0 0 0,0 0 0 0 0,0-1 0 0 0,0 1 0 0 0,0 0 0 0 0,0-1 0 0 0,0 1 0 0 0,-1-1 0 0 0,1 1 0 0 0,-1-1 0 0 0,-3 4 0 0 0,3-4 6 0 0,1 1-1 0 0,-1-1 1 0 0,-1 1 0 0 0,1-1-1 0 0,0 0 1 0 0,0 0-1 0 0,-1 0 1 0 0,0 0-1 0 0,1 0 1 0 0,-1 0-1 0 0,0-1 1 0 0,0 0 0 0 0,1 1-1 0 0,-1-1 1 0 0,0 0-1 0 0,-1 0 1 0 0,1 0-1 0 0,0-1 1 0 0,0 1 0 0 0,0-1-1 0 0,0 0 1 0 0,0 0-1 0 0,-1 0 1 0 0,1 0-1 0 0,0 0 1 0 0,0-1-1 0 0,0 0 1 0 0,0 1 0 0 0,0-1-1 0 0,0 0 1 0 0,0 0-1 0 0,0-1 1 0 0,0 1-1 0 0,0-1 1 0 0,0 1 0 0 0,1-1-1 0 0,-1 0 1 0 0,1 0-1 0 0,-1 0 1 0 0,1 0-1 0 0,0-1 1 0 0,0 1 0 0 0,0-1-1 0 0,0 1 1 0 0,-2-5-1 0 0,3 6 8 0 0,-1-1-2 0 0,1 0 0 0 0,-1 0 0 0 0,1-1 1 0 0,-1 1-1 0 0,1-1 0 0 0,0 1 0 0 0,0-1 0 0 0,0 0 1 0 0,0 1-1 0 0,0-1 0 0 0,0 0 0 0 0,1 0 1 0 0,0 0-1 0 0,-1 1 0 0 0,1-5 0 0 0,1 4-7 0 0,0 0-1 0 0,0 0 1 0 0,1 0-1 0 0,-1 0 0 0 0,1 0 1 0 0,-1 1-1 0 0,1-1 1 0 0,0 0-1 0 0,0 1 1 0 0,0 0-1 0 0,1-1 0 0 0,-1 1 1 0 0,0 0-1 0 0,1 0 1 0 0,0 0-1 0 0,-1 0 1 0 0,1 1-1 0 0,0-1 0 0 0,0 1 1 0 0,0 0-1 0 0,0 0 1 0 0,0 0-1 0 0,0 0 1 0 0,0 0-1 0 0,0 0 0 0 0,0 1 1 0 0,5-1-1 0 0,-3 1 2 0 0,0 0 0 0 0,-1 0 0 0 0,1 1 0 0 0,0-1 0 0 0,-1 1 1 0 0,1 0-1 0 0,-1 0 0 0 0,1 0 0 0 0,-1 1 0 0 0,1 0 0 0 0,-1 0 0 0 0,0 0 0 0 0,0 0 0 0 0,0 1 0 0 0,0-1 0 0 0,0 1 0 0 0,0 0 0 0 0,4 5 0 0 0,-7-7 2 0 0,-1 0 0 0 0,1 1 0 0 0,0-1-1 0 0,0 0 1 0 0,-1 1 0 0 0,1-1 0 0 0,-1 0 0 0 0,1 1 0 0 0,-1-1-1 0 0,0 1 1 0 0,1-1 0 0 0,-1 1 0 0 0,0-1 0 0 0,0 1-1 0 0,0-1 1 0 0,0 1 0 0 0,0-1 0 0 0,-1 1 0 0 0,1-1-1 0 0,0 1 1 0 0,-1-1 0 0 0,1 1 0 0 0,-1-1 0 0 0,1 0 0 0 0,-1 1-1 0 0,0-1 1 0 0,0 0 0 0 0,1 1 0 0 0,-1-1 0 0 0,0 0-1 0 0,-2 2 1 0 0,0 0 25 0 0,0 1 0 0 0,0 0-1 0 0,-1-1 1 0 0,1 0 0 0 0,-1 0 0 0 0,0 0-1 0 0,-8 5 1 0 0,4-5 7 0 0,0 1 0 0 0,0-1 0 0 0,0 0 1 0 0,0 0-1 0 0,0-1 0 0 0,-1-1 0 0 0,1 1 0 0 0,-1-1 0 0 0,0 0 0 0 0,1-1 0 0 0,-10-1 0 0 0,12 0-21 0 0,1 0 1 0 0,-1-1-1 0 0,1 1 0 0 0,0-1 0 0 0,0 0 1 0 0,0-1-1 0 0,0 1 0 0 0,0-1 0 0 0,0 0 1 0 0,0 0-1 0 0,1-1 0 0 0,0 0 0 0 0,0 1 1 0 0,0-1-1 0 0,0 0 0 0 0,0-1 0 0 0,-5-8 1 0 0,3 6-9 0 0,5 5-4 0 0,-1 0 1 0 0,0 0-1 0 0,1 0 1 0 0,0 0 0 0 0,-1 0-1 0 0,1-1 1 0 0,0 1-1 0 0,0-1 1 0 0,0 1 0 0 0,0-3-1 0 0,0-1-26 0 0,1 4-76 0 0,10 14-2656 0 0,-2-4-3569 0 0,1-1-1249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 0 0,'-3'0'0'0,"-1"0"0"0,-102 0 0 0,209 0 0 0,-94 0 0 0,-1 0 0 0,-3 0 0 0,-47 0 0 0,40 0 0 0,23 0 0 0,48 0 0 0,-59 0 0 0,-133 0 0 0,292 0 0 0,-445 0 0 0,267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6880 0 0,'0'0'305'0'0,"0"-27"4875"0"0,2 21-4705 0 0,0 0-162 0 0,1 0 0 0 0,0 0-1 0 0,0 1 1 0 0,0-1 0 0 0,1 0-1 0 0,0 1 1 0 0,0 0 0 0 0,0 0-1 0 0,0 0 1 0 0,6-4 0 0 0,28-28 1776 0 0,-37 36-1916 0 0,1 0-89 0 0,0-1 1 0 0,0 1-1 0 0,-1 1 0 0 0,1-1 0 0 0,0 0 0 0 0,0 0 1 0 0,0 1-1 0 0,0-1 0 0 0,0 1 0 0 0,0 0 1 0 0,4-1-1 0 0,-3 2-68 0 0,-1-1 0 0 0,0 1 0 0 0,0-1 0 0 0,0 1 0 0 0,0 0 0 0 0,0 0 0 0 0,0 0 0 0 0,0 0 0 0 0,0 0 0 0 0,0 0 0 0 0,-1 1 0 0 0,1-1 0 0 0,0 0 0 0 0,-1 1 0 0 0,1 0 0 0 0,-1-1 0 0 0,1 1 0 0 0,-1 0 1 0 0,0 0-1 0 0,0 0 0 0 0,0 0 0 0 0,2 3 0 0 0,-1-1-9 0 0,-1 0 1 0 0,1 0-1 0 0,-1 0 0 0 0,1 1 1 0 0,-1-1-1 0 0,0 0 1 0 0,-1 0-1 0 0,1 1 1 0 0,-1-1-1 0 0,0 6 0 0 0,-1-5 8 0 0,0 1 0 0 0,0-1-1 0 0,-1 0 1 0 0,1 0 0 0 0,-1 0-1 0 0,0 0 1 0 0,-1 0-1 0 0,1 0 1 0 0,-1 0 0 0 0,0-1-1 0 0,0 1 1 0 0,-1-1 0 0 0,-7 8-1 0 0,9-10-1 0 0,-1 0 1 0 0,1 0-1 0 0,-1-1 0 0 0,0 1 0 0 0,0 0 0 0 0,0-1 0 0 0,0 0 1 0 0,0 0-1 0 0,0 0 0 0 0,-1 0 0 0 0,1 0 0 0 0,0 0 1 0 0,0-1-1 0 0,-1 0 0 0 0,1 0 0 0 0,0 0 0 0 0,-1 0 1 0 0,1 0-1 0 0,0 0 0 0 0,0-1 0 0 0,-1 0 0 0 0,1 0 1 0 0,-4-1-1 0 0,2 0-5 0 0,0 0 1 0 0,-1 0-1 0 0,2 0 1 0 0,-1-1 0 0 0,0 0-1 0 0,0 0 1 0 0,1 0-1 0 0,-6-6 1 0 0,8 8-6 0 0,1-1-1 0 0,-1 0 1 0 0,1 0-1 0 0,0 0 1 0 0,0 1-1 0 0,0-1 1 0 0,0 0-1 0 0,0-1 1 0 0,0 1 0 0 0,0 0-1 0 0,1 0 1 0 0,-1 0-1 0 0,1 0 1 0 0,-1-1-1 0 0,1 1 1 0 0,0 0-1 0 0,0 0 1 0 0,0-1 0 0 0,0 1-1 0 0,0 0 1 0 0,1 0-1 0 0,-1-1 1 0 0,2-2-1 0 0,1-5-1 0 0,1 1 0 0 0,0 0-1 0 0,0-1 1 0 0,1 2 0 0 0,0-1-1 0 0,1 0 1 0 0,0 1 0 0 0,0 0-1 0 0,11-10 1 0 0,-16 18 19 0 0,0-1 0 0 0,1 1 0 0 0,-1-1 0 0 0,1 1 0 0 0,-1 0 0 0 0,1 0 0 0 0,-1 0 0 0 0,0 0 0 0 0,1 0-1 0 0,-1 0 1 0 0,1 0 0 0 0,-1 0 0 0 0,1 1 0 0 0,-1-1 0 0 0,0 0 0 0 0,1 1 0 0 0,-1-1 0 0 0,0 1 0 0 0,1 0 0 0 0,-1-1 0 0 0,0 1 0 0 0,0 0 0 0 0,3 1 0 0 0,-1 2-13 0 0,1-1 1 0 0,0 1 0 0 0,-1 0 0 0 0,0 0-1 0 0,0 0 1 0 0,0 0 0 0 0,0 1 0 0 0,-1-1-1 0 0,1 1 1 0 0,-1-1 0 0 0,-1 1 0 0 0,1 0-1 0 0,0 0 1 0 0,-1 0 0 0 0,0 0 0 0 0,0 0-1 0 0,-1 5 1 0 0,0-5 19 0 0,0-1-1 0 0,0 0 1 0 0,-1 1-1 0 0,0-1 1 0 0,0 0-1 0 0,0 1 1 0 0,-1-1-1 0 0,1 0 1 0 0,-1 0 0 0 0,0 0-1 0 0,0 0 1 0 0,-1 0-1 0 0,1-1 1 0 0,-1 1-1 0 0,1-1 1 0 0,-1 0-1 0 0,-6 6 1 0 0,6-7-16 0 0,0 0-1 0 0,0 0 1 0 0,0 0 0 0 0,0 0-1 0 0,-1-1 1 0 0,1 0 0 0 0,0 1-1 0 0,-1-1 1 0 0,1 0-1 0 0,-1-1 1 0 0,1 1 0 0 0,-1 0-1 0 0,0-1 1 0 0,1 0 0 0 0,-1 0-1 0 0,0 0 1 0 0,-3-1 0 0 0,0 0 1 0 0,0 0 1 0 0,0-1 0 0 0,1 0-1 0 0,-1 0 1 0 0,1 0-1 0 0,0-1 1 0 0,-1 0 0 0 0,-8-6-1 0 0,13 8-15 0 0,0 0-1 0 0,0-1 0 0 0,0 0 1 0 0,1 1-1 0 0,-1-1 0 0 0,0 0 1 0 0,1 0-1 0 0,-1 1 0 0 0,1-1 1 0 0,0-1-1 0 0,0 1 0 0 0,-1 0 1 0 0,1 0-1 0 0,1 0 1 0 0,-1 0-1 0 0,0-1 0 0 0,1 1 1 0 0,-1 0-1 0 0,1-1 0 0 0,-1 1 1 0 0,1-1-1 0 0,0-4 0 0 0,1 3-6 0 0,-1-1-1 0 0,1 0 1 0 0,0 0-1 0 0,1 1 1 0 0,-1-1-1 0 0,1 1 1 0 0,4-9-1 0 0,-4 10 18 0 0,-1 0-1 0 0,1 1 1 0 0,0-1 0 0 0,0 1-1 0 0,1-1 1 0 0,-1 1-1 0 0,1 0 1 0 0,-1 0-1 0 0,1 0 1 0 0,-1 0-1 0 0,1 0 1 0 0,0 1-1 0 0,0-1 1 0 0,0 1 0 0 0,0 0-1 0 0,0 0 1 0 0,0 0-1 0 0,1 0 1 0 0,-1 0-1 0 0,0 1 1 0 0,0-1-1 0 0,1 1 1 0 0,-1 0-1 0 0,0 0 1 0 0,0 0-1 0 0,1 1 1 0 0,-1-1 0 0 0,0 1-1 0 0,0-1 1 0 0,0 1-1 0 0,1 0 1 0 0,-1 1-1 0 0,0-1 1 0 0,0 0-1 0 0,-1 1 1 0 0,1 0-1 0 0,0-1 1 0 0,0 1 0 0 0,-1 0-1 0 0,1 0 1 0 0,-1 1-1 0 0,0-1 1 0 0,4 5-1 0 0,6 8 4 0 0,-9-13-5 0 0,0 1 0 0 0,0 0 1 0 0,-1-1-1 0 0,1 1 1 0 0,-1 0-1 0 0,0 0 0 0 0,0 1 1 0 0,0-1-1 0 0,0 0 1 0 0,0 1-1 0 0,-1 0 0 0 0,0-1 1 0 0,1 1-1 0 0,-2-1 1 0 0,1 1-1 0 0,0 0 0 0 0,-1 0 1 0 0,1 0-1 0 0,-1-1 1 0 0,0 1-1 0 0,-1 7 0 0 0,1-10 1 0 0,-1 1-1 0 0,1-1 1 0 0,-1 1-1 0 0,1-1 1 0 0,-1 1-1 0 0,0-1 1 0 0,1 0-1 0 0,-1 1 1 0 0,0-1-1 0 0,0 0 1 0 0,0 1-1 0 0,0-1 1 0 0,0 0-1 0 0,0 0 1 0 0,0 0-1 0 0,0 0 1 0 0,-1 0-1 0 0,1 0 1 0 0,0-1-1 0 0,0 1 1 0 0,-1 0-1 0 0,1 0 0 0 0,-1-1 1 0 0,1 1-1 0 0,-1-1 1 0 0,1 0-1 0 0,-1 1 1 0 0,1-1-1 0 0,-1 0 1 0 0,1 0-1 0 0,-1 0 1 0 0,1 0-1 0 0,-1 0 1 0 0,-1 0-1 0 0,-1-1 10 0 0,0 1 0 0 0,0-1 0 0 0,0 0-1 0 0,0 0 1 0 0,0 0 0 0 0,0 0 0 0 0,0-1-1 0 0,1 0 1 0 0,-1 0 0 0 0,0 0 0 0 0,1 0 0 0 0,-5-4-1 0 0,6 4-14 0 0,1 1 0 0 0,-1-1 0 0 0,1 0 0 0 0,0 0 0 0 0,0 0 0 0 0,0 0 0 0 0,0-1 0 0 0,0 1 0 0 0,0 0 0 0 0,0 0 0 0 0,1-1 0 0 0,-1 1 0 0 0,1 0 0 0 0,0-1 0 0 0,0 1 0 0 0,0 0 0 0 0,0-1 0 0 0,0 1 0 0 0,0 0 0 0 0,0-1 0 0 0,1 1 0 0 0,0 0 0 0 0,1-5 0 0 0,-2 7 0 0 0,1-3-2 0 0,0 0 0 0 0,0-1-1 0 0,1 1 1 0 0,0 1-1 0 0,-1-1 1 0 0,1 0 0 0 0,0 0-1 0 0,0 1 1 0 0,0-1 0 0 0,1 1-1 0 0,-1-1 1 0 0,1 1-1 0 0,-1 0 1 0 0,1 0 0 0 0,0 0-1 0 0,0 0 1 0 0,-1 1 0 0 0,1-1-1 0 0,1 1 1 0 0,-1 0 0 0 0,0-1-1 0 0,0 1 1 0 0,0 1-1 0 0,1-1 1 0 0,-1 0 0 0 0,5 1-1 0 0,-6 0 3 0 0,1 0 0 0 0,-1 0 0 0 0,1 1 0 0 0,0-1 0 0 0,-1 1 0 0 0,1 0 0 0 0,-1 0 0 0 0,0 0 0 0 0,1 0 0 0 0,-1 0 0 0 0,0 0 0 0 0,1 1 0 0 0,-1-1 0 0 0,0 1 0 0 0,0-1 0 0 0,0 1 0 0 0,-1 0 0 0 0,1 0 0 0 0,0 0 0 0 0,0 0 0 0 0,-1 0 0 0 0,0 0 0 0 0,1 0 0 0 0,-1 1 0 0 0,0-1 0 0 0,0 0 0 0 0,0 1 0 0 0,0-1 0 0 0,-1 1 0 0 0,1-1 0 0 0,-1 1 0 0 0,1-1 0 0 0,-1 1 0 0 0,0 0 0 0 0,0-1 0 0 0,0 4 0 0 0,-1-3 1 0 0,0 0 0 0 0,0 0-1 0 0,0-1 1 0 0,-1 1-1 0 0,1 0 1 0 0,0-1 0 0 0,-1 1-1 0 0,0-1 1 0 0,0 0-1 0 0,0 1 1 0 0,0-1 0 0 0,0 0-1 0 0,0 0 1 0 0,0 0 0 0 0,-1 0-1 0 0,1-1 1 0 0,-1 1-1 0 0,0-1 1 0 0,-4 3 0 0 0,5-4 1 0 0,0 1 1 0 0,1-1 0 0 0,-1 1 0 0 0,0-1 0 0 0,0 0 0 0 0,1 1 0 0 0,-1-1 0 0 0,0 0 0 0 0,0 0 0 0 0,0-1 0 0 0,1 1 0 0 0,-1 0 0 0 0,0-1-1 0 0,0 1 1 0 0,1-1 0 0 0,-1 1 0 0 0,0-1 0 0 0,1 0 0 0 0,-1 0 0 0 0,1 1 0 0 0,-1-1 0 0 0,1 0 0 0 0,-1 0 0 0 0,1-1 0 0 0,0 1-1 0 0,-1 0 1 0 0,1 0 0 0 0,0-1 0 0 0,0 1 0 0 0,0-1 0 0 0,0 1 0 0 0,0-1 0 0 0,0 1 0 0 0,1-1 0 0 0,-2-2 0 0 0,1 1-2 0 0,0 1 0 0 0,0-1 0 0 0,0 1 0 0 0,0-1-1 0 0,1 1 1 0 0,-1-1 0 0 0,1 0 0 0 0,0 0 0 0 0,0 1 0 0 0,0-6 0 0 0,2 1-1 0 0,-1 5 0 0 0,0-1 0 0 0,1 0 0 0 0,-1 0 0 0 0,1 0 0 0 0,-1 0 0 0 0,1 1 0 0 0,0-1 0 0 0,0 1 0 0 0,0-1 0 0 0,0 1 0 0 0,0 0 0 0 0,4-2 0 0 0,0-2 0 0 0,0 5 0 0 0,2 2 0 0 0,-6-1 0 0 0,21 8 0 0 0,-14 9 0 0 0,-6-8 0 0 0,-2-6 7 0 0,-1 0-1 0 0,1 0 1 0 0,-1 0-1 0 0,0 0 0 0 0,0 0 1 0 0,0 0-1 0 0,-1 0 1 0 0,1 0-1 0 0,-1 0 0 0 0,1 0 1 0 0,-1 0-1 0 0,0 0 1 0 0,0 0-1 0 0,0 0 0 0 0,-1 0 1 0 0,1-1-1 0 0,-1 1 1 0 0,0 0-1 0 0,1-1 0 0 0,-1 1 1 0 0,0-1-1 0 0,0 0 1 0 0,-1 0-1 0 0,1 0 0 0 0,0 0 1 0 0,-1 0-1 0 0,1 0 1 0 0,-1-1-1 0 0,-5 3 0 0 0,6-3 4 0 0,0 0-1 0 0,0-1 0 0 0,1 1 0 0 0,-1-1 1 0 0,0 0-1 0 0,0 1 0 0 0,0-1 1 0 0,0 0-1 0 0,-1 0 0 0 0,1 0 0 0 0,0-1 1 0 0,0 1-1 0 0,1 0 0 0 0,-1-1 1 0 0,0 1-1 0 0,0-1 0 0 0,0 0 0 0 0,0 0 1 0 0,0 0-1 0 0,0 0 0 0 0,1 0 1 0 0,-1 0-1 0 0,0 0 0 0 0,1 0 0 0 0,-1 0 1 0 0,1-1-1 0 0,-1 1 0 0 0,-1-3 1 0 0,2 2-4 0 0,0 0 0 0 0,0 1 1 0 0,0-1-1 0 0,0 0 1 0 0,1 0-1 0 0,-1 0 0 0 0,0 0 1 0 0,1 0-1 0 0,-1 0 0 0 0,1-1 1 0 0,0 1-1 0 0,0 0 1 0 0,0 0-1 0 0,0 0 0 0 0,0 0 1 0 0,0 0-1 0 0,0 0 0 0 0,1 0 1 0 0,-1 0-1 0 0,1 0 1 0 0,0 0-1 0 0,1-3 0 0 0,-1 2 4 0 0,0 0 0 0 0,0 0 0 0 0,1 0 0 0 0,-1 0 0 0 0,1 0-1 0 0,0 0 1 0 0,0 1 0 0 0,0-1 0 0 0,0 1 0 0 0,0 0 0 0 0,1-1-1 0 0,4-2 1 0 0,-1 3 1 0 0,-5 3-10 0 0,0-1 0 0 0,0 0 1 0 0,0 0-1 0 0,0 1 0 0 0,0-1 0 0 0,0 1 0 0 0,-1-1 1 0 0,1 1-1 0 0,0-1 0 0 0,0 1 0 0 0,0-1 0 0 0,-1 1 1 0 0,1 0-1 0 0,0-1 0 0 0,0 1 0 0 0,-1 0 0 0 0,1-1 1 0 0,-1 1-1 0 0,1 0 0 0 0,-1 0 0 0 0,1 0 1 0 0,-1 0-1 0 0,1 0 0 0 0,-1 0 0 0 0,0 0 0 0 0,0-1 1 0 0,1 1-1 0 0,-1 0 0 0 0,0 0 0 0 0,0 0 0 0 0,0 0 1 0 0,0 0-1 0 0,0 0 0 0 0,0 0 0 0 0,0 0 0 0 0,0 0 1 0 0,-1 0-1 0 0,1 0 0 0 0,0 0 0 0 0,-1 1 0 0 0,1 6 3 0 0,-7 36-157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116 190 2504 0 0,'-2'-1'451'0'0,"1"0"-1"0"0,-1 0 1 0 0,0 0-1 0 0,1 0 1 0 0,-1 0-1 0 0,0 0 1 0 0,1 0 0 0 0,0-1-1 0 0,-1 1 1 0 0,1-1-1 0 0,0 1 1 0 0,-1-1 0 0 0,1 0-1 0 0,0 1 1 0 0,0-1-1 0 0,1 0 1 0 0,-1 0 0 0 0,0 1-1 0 0,0-1 1 0 0,1 0-1 0 0,-1 0 1 0 0,1-4-1 0 0,0 2 31 0 0,0 0 0 0 0,0 0 0 0 0,1 0 0 0 0,-1 0 0 0 0,1 0 0 0 0,0 0 0 0 0,0 1 0 0 0,1-1 0 0 0,-1 0-1 0 0,5-6 1 0 0,-2 2-199 0 0,1 0 0 0 0,1 0-1 0 0,-1 1 1 0 0,1-1 0 0 0,1 2-1 0 0,-1-1 1 0 0,1 1 0 0 0,0 0-1 0 0,13-8 1 0 0,-17 12-268 0 0,1 1 0 0 0,-1-1-1 0 0,1 1 1 0 0,0 0 0 0 0,0 1 0 0 0,-1-1 0 0 0,1 1-1 0 0,0 0 1 0 0,0-1 0 0 0,0 2 0 0 0,-1-1 0 0 0,1 0-1 0 0,0 1 1 0 0,0 0 0 0 0,-1 0 0 0 0,1 0 0 0 0,0 0-1 0 0,-1 0 1 0 0,1 1 0 0 0,-1 0 0 0 0,0-1 0 0 0,1 1 0 0 0,5 5-1 0 0,-7-5-4 0 0,0 0-1 0 0,1 0 1 0 0,-1 0-1 0 0,0 0 1 0 0,0 0-1 0 0,0 0 0 0 0,0 1 1 0 0,-1-1-1 0 0,1 1 1 0 0,-1-1-1 0 0,1 1 1 0 0,-1 0-1 0 0,0-1 1 0 0,0 1-1 0 0,0 0 1 0 0,0 0-1 0 0,-1 0 0 0 0,1 0 1 0 0,-1 0-1 0 0,0 0 1 0 0,1 0-1 0 0,-1 0 1 0 0,-1 0-1 0 0,1 0 1 0 0,0 0-1 0 0,-1 0 1 0 0,0 0-1 0 0,1 0 0 0 0,-1-1 1 0 0,-3 6-1 0 0,1-3 19 0 0,-1 0-1 0 0,0 0 0 0 0,0 0 0 0 0,0 0 0 0 0,0-1 0 0 0,-1 0 1 0 0,0 0-1 0 0,0 0 0 0 0,0-1 0 0 0,0 0 0 0 0,-1 0 0 0 0,1 0 1 0 0,-1 0-1 0 0,0-1 0 0 0,0 0 0 0 0,0 0 0 0 0,-10 1 0 0 0,6-1 1 0 0,1 0 0 0 0,-1 0 0 0 0,0-2 0 0 0,0 1 0 0 0,0-1 0 0 0,0 0 0 0 0,0-1 0 0 0,0-1 0 0 0,0 1 0 0 0,-12-5 0 0 0,17 5-27 0 0,0-1 0 0 0,0 0 0 0 0,1-1 0 0 0,-1 1 0 0 0,1-1 0 0 0,0 0 0 0 0,0 0 0 0 0,0 0 0 0 0,0-1 0 0 0,0 1 0 0 0,1-1 0 0 0,-1 0 0 0 0,-4-7 0 0 0,7 9 0 0 0,0 0 0 0 0,0 0 0 0 0,0-1 0 0 0,1 1 0 0 0,-1 0 0 0 0,0-1 0 0 0,1 1 0 0 0,0 0 0 0 0,-1-1 0 0 0,1 1 0 0 0,0-1 0 0 0,0 1 0 0 0,1 0 0 0 0,-1-1 0 0 0,0 1 0 0 0,1 0 0 0 0,-1-1 0 0 0,1 1 0 0 0,0 0 0 0 0,0-1 0 0 0,0 1 0 0 0,0 0 0 0 0,0 0 0 0 0,0 0 0 0 0,1 0 0 0 0,-1 0 0 0 0,1 0 0 0 0,-1 0 0 0 0,1 1 0 0 0,2-3 0 0 0,3-3 3 0 0,0 1-1 0 0,1 0 1 0 0,0 0 0 0 0,0 0-1 0 0,0 1 1 0 0,1 0-1 0 0,0 1 1 0 0,0 0 0 0 0,0 0-1 0 0,0 1 1 0 0,17-4-1 0 0,-22 6 15 0 0,0 1 0 0 0,-1 0-1 0 0,1-1 1 0 0,-1 1 0 0 0,1 0 0 0 0,0 1-1 0 0,-1-1 1 0 0,1 1 0 0 0,-1 0-1 0 0,1-1 1 0 0,-1 2 0 0 0,1-1 0 0 0,-1 0-1 0 0,0 1 1 0 0,1-1 0 0 0,-1 1-1 0 0,0 0 1 0 0,0 0 0 0 0,0 0 0 0 0,-1 0-1 0 0,1 1 1 0 0,0-1 0 0 0,-1 1-1 0 0,0 0 1 0 0,1 0 0 0 0,-1 0 0 0 0,0 0-1 0 0,0 0 1 0 0,-1 0 0 0 0,1 0-1 0 0,-1 1 1 0 0,1-1 0 0 0,-1 0 0 0 0,1 7-1 0 0,-1-6 3 0 0,0 0-1 0 0,0 1 0 0 0,-1-1 1 0 0,0 0-1 0 0,1 1 0 0 0,-2-1 1 0 0,1 1-1 0 0,0-1 0 0 0,-1 0 1 0 0,0 1-1 0 0,0-1 0 0 0,0 0 1 0 0,0 0-1 0 0,-1 0 0 0 0,0 0 1 0 0,1 0-1 0 0,-2 0 0 0 0,1 0 1 0 0,0 0-1 0 0,-1-1 0 0 0,1 1 1 0 0,-1-1-1 0 0,-4 4 0 0 0,1-2 19 0 0,0 1 0 0 0,-1 0 1 0 0,0-1-1 0 0,0-1 0 0 0,0 1 0 0 0,-1-1 0 0 0,1 0 0 0 0,-1-1 0 0 0,0 1 0 0 0,-15 2 0 0 0,18-5-18 0 0,0 0 0 0 0,0 0 0 0 0,0-1 0 0 0,0 1 0 0 0,0-1 0 0 0,0 0 0 0 0,1-1 0 0 0,-1 1 0 0 0,0-1 0 0 0,0 0 0 0 0,0-1 0 0 0,-7-2 0 0 0,10 3-11 0 0,-1 0 0 0 0,1 0 0 0 0,0-1 0 0 0,0 1 0 0 0,1-1 0 0 0,-1 1 0 0 0,0-1 0 0 0,0 0-1 0 0,1 1 1 0 0,-1-1 0 0 0,1 0 0 0 0,-1 0 0 0 0,1 0 0 0 0,0 0 0 0 0,0 0 0 0 0,0-1 0 0 0,0 1 0 0 0,0 0 0 0 0,0 0 0 0 0,1-1 0 0 0,-1 1 0 0 0,1 0 0 0 0,0-1 0 0 0,-1 1 0 0 0,1-1 0 0 0,0 1 0 0 0,1 0 0 0 0,-1-5 0 0 0,2-2-6 0 0,0 0 0 0 0,0 0 0 0 0,1 1 1 0 0,0-1-1 0 0,1 0 0 0 0,0 1 0 0 0,0 0 1 0 0,0 0-1 0 0,1 0 0 0 0,1 1 0 0 0,-1-1 1 0 0,1 1-1 0 0,0 0 0 0 0,1 1 0 0 0,0 0 1 0 0,0 0-1 0 0,0 0 0 0 0,14-8 0 0 0,-18 13-9 0 0,-1 0-1 0 0,0 0 1 0 0,0 0-1 0 0,1 1 1 0 0,-1-1-1 0 0,0 1 1 0 0,1-1-1 0 0,-1 1 1 0 0,0 0-1 0 0,1 0 1 0 0,-1 0-1 0 0,0 0 1 0 0,1 0-1 0 0,-1 1 1 0 0,1-1-1 0 0,-1 1 1 0 0,3 0-1 0 0,0 1 20 0 0,0 1 0 0 0,0-1 0 0 0,-1 1 0 0 0,1 0 0 0 0,-1 0-1 0 0,0 0 1 0 0,7 7 0 0 0,-5-5-6 0 0,0 1 0 0 0,-1 1 0 0 0,0-1 0 0 0,0 1 0 0 0,0 0 0 0 0,-1 0 0 0 0,0 0 0 0 0,0 1 0 0 0,-1-1 0 0 0,3 11 0 0 0,-5-14-7 0 0,-1 1 0 0 0,1-1 0 0 0,-1 0 0 0 0,0 0 0 0 0,-1 0 0 0 0,1 0 0 0 0,-1 1 0 0 0,1-1 0 0 0,-1 0 0 0 0,0 0 0 0 0,-1 0 0 0 0,1 0 0 0 0,-1 0 0 0 0,0-1 0 0 0,0 1 0 0 0,0 0 0 0 0,0-1 0 0 0,-1 1 0 0 0,1-1 0 0 0,-1 0 0 0 0,-3 4 0 0 0,4-5 12 0 0,-1-1-1 0 0,1 1 1 0 0,0-1-1 0 0,0 1 1 0 0,0-1-1 0 0,-1 0 1 0 0,1 0-1 0 0,-1 0 1 0 0,1 0-1 0 0,-1 0 1 0 0,1 0-1 0 0,-1-1 1 0 0,0 1-1 0 0,1-1 1 0 0,-1 0-1 0 0,0 0 1 0 0,1 0-1 0 0,-1 0 1 0 0,0 0 0 0 0,1-1-1 0 0,-1 1 1 0 0,1-1-1 0 0,-1 1 1 0 0,0-1-1 0 0,1 0 1 0 0,0 0-1 0 0,-1 0 1 0 0,1-1-1 0 0,-1 1 1 0 0,1 0-1 0 0,0-1 1 0 0,0 0-1 0 0,0 1 1 0 0,-3-4-1 0 0,1 1-1 0 0,-1 0-1 0 0,1-1 0 0 0,1 1 0 0 0,-1-1 1 0 0,0 1-1 0 0,1-1 0 0 0,0 0 1 0 0,1-1-1 0 0,-4-5 0 0 0,6 9-5 0 0,-1-1-1 0 0,0 1 1 0 0,1-1 0 0 0,-1 1-1 0 0,1 0 1 0 0,0-1-1 0 0,0 1 1 0 0,0-1 0 0 0,0 1-1 0 0,0-1 1 0 0,1 1-1 0 0,-1-1 1 0 0,1 1 0 0 0,-1-1-1 0 0,1 1 1 0 0,0 0-1 0 0,0-1 1 0 0,0 1 0 0 0,0 0-1 0 0,1 0 1 0 0,-1 0-1 0 0,0 0 1 0 0,1 0 0 0 0,2-2-1 0 0,6-7-4 0 0,23-21-19 0 0,-31 30 19 0 0,0 1 0 0 0,0 0 1 0 0,0 0-1 0 0,1 0 0 0 0,-1 0 0 0 0,0 0 1 0 0,1 0-1 0 0,-1 1 0 0 0,1-1 0 0 0,-1 1 0 0 0,1-1 1 0 0,0 1-1 0 0,-1 0 0 0 0,1 0 0 0 0,-1 0 1 0 0,4 1-1 0 0,4 1 1 0 0,0 1 0 0 0,0 0-1 0 0,-1 0 1 0 0,1 1 0 0 0,-1 0 0 0 0,0 0 0 0 0,0 1 0 0 0,-1 0-1 0 0,11 9 1 0 0,-16-12 1 0 0,-1-1 0 0 0,0 1 0 0 0,0 0 0 0 0,0 0 0 0 0,0 0 0 0 0,0 1 0 0 0,0-1 1 0 0,-1 0-1 0 0,1 1 0 0 0,-1-1 0 0 0,1 1 0 0 0,-1 0 0 0 0,0-1 0 0 0,0 1 0 0 0,0 0 0 0 0,-1-1 0 0 0,1 1 0 0 0,-1 0 0 0 0,1 0 0 0 0,-1 0 0 0 0,0 0 0 0 0,0 0 0 0 0,0-1 0 0 0,0 1 0 0 0,-1 0 0 0 0,1 0 0 0 0,-1 0 0 0 0,0 0 0 0 0,0-1 0 0 0,0 1 0 0 0,0 0 0 0 0,0-1 0 0 0,0 1 0 0 0,-1-1 0 0 0,1 1 0 0 0,-1-1 0 0 0,-3 4 0 0 0,3-4 6 0 0,1 1-1 0 0,-1-1 1 0 0,-1 1 0 0 0,1-1-1 0 0,0 0 1 0 0,0 0-1 0 0,-1 0 1 0 0,0 0-1 0 0,1 0 1 0 0,-1 0-1 0 0,0-1 1 0 0,0 0 0 0 0,1 1-1 0 0,-1-1 1 0 0,0 0-1 0 0,-1 0 1 0 0,1 0-1 0 0,0-1 1 0 0,0 1 0 0 0,0-1-1 0 0,0 0 1 0 0,0 0-1 0 0,-1 0 1 0 0,1 0-1 0 0,0 0 1 0 0,0-1-1 0 0,0 0 1 0 0,0 1 0 0 0,0-1-1 0 0,0 0 1 0 0,0 0-1 0 0,0-1 1 0 0,0 1-1 0 0,0-1 1 0 0,0 1 0 0 0,1-1-1 0 0,-1 0 1 0 0,1 0-1 0 0,-1 0 1 0 0,1 0-1 0 0,0-1 1 0 0,0 1 0 0 0,0-1-1 0 0,0 1 1 0 0,-2-5-1 0 0,3 6 8 0 0,-1-1-2 0 0,1 0 0 0 0,-1 0 0 0 0,1-1 1 0 0,-1 1-1 0 0,1-1 0 0 0,0 1 0 0 0,0-1 0 0 0,0 0 1 0 0,0 1-1 0 0,0-1 0 0 0,0 0 0 0 0,1 0 1 0 0,0 0-1 0 0,-1 1 0 0 0,1-5 0 0 0,1 4-7 0 0,0 0-1 0 0,0 0 1 0 0,1 0-1 0 0,-1 0 0 0 0,1 0 1 0 0,-1 1-1 0 0,1-1 1 0 0,0 0-1 0 0,0 1 1 0 0,0 0-1 0 0,1-1 0 0 0,-1 1 1 0 0,0 0-1 0 0,1 0 1 0 0,0 0-1 0 0,-1 0 1 0 0,1 1-1 0 0,0-1 0 0 0,0 1 1 0 0,0 0-1 0 0,0 0 1 0 0,0 0-1 0 0,0 0 1 0 0,0 0-1 0 0,0 0 0 0 0,0 1 1 0 0,5-1-1 0 0,-3 1 2 0 0,0 0 0 0 0,-1 0 0 0 0,1 1 0 0 0,0-1 0 0 0,-1 1 1 0 0,1 0-1 0 0,-1 0 0 0 0,1 0 0 0 0,-1 1 0 0 0,1 0 0 0 0,-1 0 0 0 0,0 0 0 0 0,0 0 0 0 0,0 1 0 0 0,0-1 0 0 0,0 1 0 0 0,0 0 0 0 0,4 5 0 0 0,-7-7 2 0 0,-1 0 0 0 0,1 1 0 0 0,0-1-1 0 0,0 0 1 0 0,-1 1 0 0 0,1-1 0 0 0,-1 0 0 0 0,1 1 0 0 0,-1-1-1 0 0,0 1 1 0 0,1-1 0 0 0,-1 1 0 0 0,0-1 0 0 0,0 1-1 0 0,0-1 1 0 0,0 1 0 0 0,0-1 0 0 0,-1 1 0 0 0,1-1-1 0 0,0 1 1 0 0,-1-1 0 0 0,1 1 0 0 0,-1-1 0 0 0,1 0 0 0 0,-1 1-1 0 0,0-1 1 0 0,0 0 0 0 0,1 1 0 0 0,-1-1 0 0 0,0 0-1 0 0,-2 2 1 0 0,0 0 25 0 0,0 1 0 0 0,0 0-1 0 0,-1-1 1 0 0,1 0 0 0 0,-1 0 0 0 0,0 0-1 0 0,-8 5 1 0 0,4-5 7 0 0,0 1 0 0 0,0-1 0 0 0,0 0 1 0 0,0 0-1 0 0,0-1 0 0 0,-1-1 0 0 0,1 1 0 0 0,-1-1 0 0 0,0 0 0 0 0,1-1 0 0 0,-10-1 0 0 0,12 0-21 0 0,1 0 1 0 0,-1-1-1 0 0,1 1 0 0 0,0-1 0 0 0,0 0 1 0 0,0-1-1 0 0,0 1 0 0 0,0-1 0 0 0,0 0 1 0 0,0 0-1 0 0,1-1 0 0 0,0 0 0 0 0,0 1 1 0 0,0-1-1 0 0,0 0 0 0 0,0-1 0 0 0,-5-8 1 0 0,3 6-9 0 0,5 5-4 0 0,-1 0 1 0 0,0 0-1 0 0,1 0 1 0 0,0 0 0 0 0,-1 0-1 0 0,1-1 1 0 0,0 1-1 0 0,0-1 1 0 0,0 1 0 0 0,0-3-1 0 0,0-1-26 0 0,1 4-76 0 0,10 14-2656 0 0,-2-4-3569 0 0,1-1-1249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172 177 7992 0 0,'0'0'360'0'0,"-20"-12"4954"0"0,17 10-5012 0 0,1 0 0 0 0,0 0 0 0 0,0-1 0 0 0,0 1 0 0 0,1 0 0 0 0,-1-1 0 0 0,0 1 0 0 0,1-1 0 0 0,0 0 1 0 0,-1 1-1 0 0,1-1 0 0 0,0 0 0 0 0,1 0 0 0 0,-1 0 0 0 0,0 1 0 0 0,1-1 0 0 0,0 0 0 0 0,-1 0 0 0 0,1 0 0 0 0,0 0 0 0 0,1 0 0 0 0,-1 0 0 0 0,0 0 0 0 0,1 0 0 0 0,0 0 0 0 0,1-3 0 0 0,1-3-71 0 0,1 0 0 0 0,0 0 0 0 0,1 0 0 0 0,0 1 0 0 0,1-1 0 0 0,9-10 0 0 0,-12 17-159 0 0,-1 2-70 0 0,0-1 1 0 0,0 1 0 0 0,0 0-1 0 0,0 0 1 0 0,0-1-1 0 0,0 2 1 0 0,0-1-1 0 0,0 0 1 0 0,0 0-1 0 0,0 0 1 0 0,0 1-1 0 0,0-1 1 0 0,0 1-1 0 0,0 0 1 0 0,0 0 0 0 0,-1-1-1 0 0,1 1 1 0 0,0 0-1 0 0,0 1 1 0 0,-1-1-1 0 0,1 0 1 0 0,-1 0-1 0 0,1 1 1 0 0,-1-1-1 0 0,1 1 1 0 0,-1-1-1 0 0,0 1 1 0 0,0-1-1 0 0,0 1 1 0 0,0 0 0 0 0,1 2-1 0 0,-1-3-2 0 0,1 4 9 0 0,0-1-1 0 0,0 0 0 0 0,0 0 0 0 0,0 1 1 0 0,-1-1-1 0 0,0 1 0 0 0,0-1 0 0 0,0 1 1 0 0,-1 0-1 0 0,0-1 0 0 0,0 1 0 0 0,0 0 1 0 0,0-1-1 0 0,0 1 0 0 0,-1-1 0 0 0,0 1 1 0 0,0 0-1 0 0,0-1 0 0 0,-1 0 0 0 0,0 1 1 0 0,0-1-1 0 0,0 0 0 0 0,0 0 0 0 0,0 0 1 0 0,-1 0-1 0 0,0 0 0 0 0,0 0 0 0 0,0-1 1 0 0,0 1-1 0 0,0-1 0 0 0,-5 3 0 0 0,4-2 3 0 0,0 0-1 0 0,-1 0 1 0 0,1 0 0 0 0,-1-1-1 0 0,0 0 1 0 0,0 0-1 0 0,0 0 1 0 0,-1-1-1 0 0,1 1 1 0 0,-1-1-1 0 0,1-1 1 0 0,-1 1 0 0 0,0-1-1 0 0,1 0 1 0 0,-1 0-1 0 0,0-1 1 0 0,0 1-1 0 0,0-1 1 0 0,0-1-1 0 0,0 1 1 0 0,1-1 0 0 0,-1 0-1 0 0,0 0 1 0 0,-7-3-1 0 0,9 2-7 0 0,0 1-1 0 0,0-1 0 0 0,1 0 1 0 0,-1-1-1 0 0,0 1 1 0 0,1-1-1 0 0,0 1 1 0 0,0-1-1 0 0,-1 0 0 0 0,2 0 1 0 0,-1-1-1 0 0,0 1 1 0 0,1 0-1 0 0,-1-1 0 0 0,1 0 1 0 0,0 1-1 0 0,0-1 1 0 0,1 0-1 0 0,-1 0 0 0 0,1 0 1 0 0,0 0-1 0 0,-1-7 1 0 0,2 5-1 0 0,0 1 0 0 0,0-1 0 0 0,1 0 0 0 0,-1 1 0 0 0,2-1 0 0 0,-1 0 0 0 0,1 1 0 0 0,-1-1 0 0 0,1 1 0 0 0,1 0 0 0 0,-1-1 1 0 0,1 1-1 0 0,0 0 0 0 0,0 1 0 0 0,1-1 0 0 0,3-4 0 0 0,-3 5-4 0 0,0 0 0 0 0,0 0 0 0 0,1 1 0 0 0,-1-1 1 0 0,1 1-1 0 0,0 1 0 0 0,0-1 0 0 0,0 0 0 0 0,0 1 0 0 0,0 0 0 0 0,0 1 0 0 0,1-1 1 0 0,-1 1-1 0 0,1 0 0 0 0,-1 0 0 0 0,1 0 0 0 0,0 1 0 0 0,-1 0 0 0 0,1 0 0 0 0,-1 1 1 0 0,1-1-1 0 0,-1 1 0 0 0,6 2 0 0 0,-6-2 9 0 0,-1 0-1 0 0,0 0 1 0 0,0 0 0 0 0,0 1 0 0 0,0-1-1 0 0,0 1 1 0 0,0 0 0 0 0,0 1 0 0 0,0-1-1 0 0,-1 1 1 0 0,1-1 0 0 0,-1 1 0 0 0,0 0-1 0 0,0 0 1 0 0,0 1 0 0 0,0-1 0 0 0,0 1-1 0 0,-1-1 1 0 0,0 1 0 0 0,0 0 0 0 0,0 0-1 0 0,0 0 1 0 0,0 0 0 0 0,-1 0 0 0 0,1 0-1 0 0,-1 0 1 0 0,0 1 0 0 0,-1-1 0 0 0,1 8-1 0 0,-1-8-5 0 0,0-1 0 0 0,-1 1 0 0 0,1-1 0 0 0,-1 1 0 0 0,0-1-1 0 0,0 0 1 0 0,0 1 0 0 0,0-1 0 0 0,-1 0 0 0 0,1 0 0 0 0,-1 0-1 0 0,0 0 1 0 0,0 0 0 0 0,0 0 0 0 0,0 0 0 0 0,-1-1 0 0 0,-4 5 0 0 0,2-3 3 0 0,0 0 1 0 0,0-1 0 0 0,0 0 0 0 0,-1 0 0 0 0,1 0 0 0 0,-1 0 0 0 0,0-1 0 0 0,0 0-1 0 0,-8 2 1 0 0,10-4 4 0 0,1 1-1 0 0,0-1 0 0 0,0 0 1 0 0,0 0-1 0 0,-1 0 0 0 0,1 0 1 0 0,0-1-1 0 0,0 1 0 0 0,0-1 1 0 0,0 0-1 0 0,0 0 0 0 0,0 0 1 0 0,0 0-1 0 0,0 0 0 0 0,0-1 1 0 0,0 0-1 0 0,0 1 0 0 0,1-1 1 0 0,-1 0-1 0 0,1 0 0 0 0,-1 0 1 0 0,1-1-1 0 0,0 1 0 0 0,0 0 1 0 0,0-1-1 0 0,0 0 0 0 0,0 1 0 0 0,-1-4 1 0 0,1 3-7 0 0,0-1-1 0 0,1 0 1 0 0,-1 1 0 0 0,1-1 0 0 0,0 0-1 0 0,0 0 1 0 0,0 0 0 0 0,0 0 0 0 0,0 0-1 0 0,1 0 1 0 0,0 0 0 0 0,0 0 0 0 0,0 0-1 0 0,0 0 1 0 0,1 0 0 0 0,0 0 0 0 0,-1 1-1 0 0,1-1 1 0 0,1 0 0 0 0,-1 0 0 0 0,4-6-1 0 0,-3 6-1 0 0,0-1 0 0 0,0 1 0 0 0,1 0 0 0 0,-1 0 0 0 0,1 1 0 0 0,0-1 0 0 0,1 0 0 0 0,-1 1 0 0 0,0 0 0 0 0,1 0 0 0 0,0 0 0 0 0,0 0 0 0 0,0 1 0 0 0,0-1 0 0 0,0 1 0 0 0,0 0 0 0 0,9-3 0 0 0,-8 4-1 0 0,0 0 0 0 0,0 0 0 0 0,0 1 0 0 0,0-1 1 0 0,-1 1-1 0 0,1 0 0 0 0,0 1 0 0 0,0-1 0 0 0,0 1 0 0 0,0 0 0 0 0,0 0 0 0 0,0 0 0 0 0,-1 1 0 0 0,1 0 0 0 0,-1 0 0 0 0,1 0 0 0 0,-1 0 0 0 0,0 1 0 0 0,1-1 0 0 0,-1 1 0 0 0,-1 0 0 0 0,1 0 0 0 0,5 6 0 0 0,-7-6 2 0 0,1 0 0 0 0,0 1 0 0 0,-1-1 0 0 0,1 1 0 0 0,-1-1 0 0 0,0 1 0 0 0,0 0 0 0 0,-1 0 0 0 0,1 0 0 0 0,-1 0-1 0 0,0 0 1 0 0,0 0 0 0 0,0 0 0 0 0,0 0 0 0 0,-1 1 0 0 0,1-1 0 0 0,-1 0 0 0 0,-1 0 0 0 0,1 1 0 0 0,0-1 0 0 0,-1 0-1 0 0,0 0 1 0 0,0 0 0 0 0,0 1 0 0 0,-1-1 0 0 0,1 0 0 0 0,-3 4 0 0 0,2-5 23 0 0,0 0 0 0 0,0 0 0 0 0,-1-1-1 0 0,1 1 1 0 0,0-1 0 0 0,-1 0 0 0 0,0 0 0 0 0,1 0 0 0 0,-1 0 0 0 0,0 0-1 0 0,0 0 1 0 0,0-1 0 0 0,0 1 0 0 0,-1-1 0 0 0,1 0 0 0 0,0 0 0 0 0,0 0 0 0 0,-1 0-1 0 0,1-1 1 0 0,-1 1 0 0 0,1-1 0 0 0,0 0 0 0 0,-1 0 0 0 0,1 0 0 0 0,-1-1 0 0 0,-4 0-1 0 0,-2-1-29 0 0,0 0 0 0 0,1 0 0 0 0,-1-1 0 0 0,1 0 0 0 0,0 0 0 0 0,0-1 1 0 0,0-1-1 0 0,-9-5 0 0 0,-13-22 564 0 0,30 31-551 0 0,0 0 0 0 0,0 0 0 0 0,0 0 1 0 0,1 0-1 0 0,-1 0 0 0 0,0 0 0 0 0,0-1 0 0 0,1 1 0 0 0,-1 0 0 0 0,1 0 0 0 0,-1-1 0 0 0,1 1 0 0 0,-1-1 0 0 0,1 1 0 0 0,0 0 1 0 0,0-1-1 0 0,0 1 0 0 0,0 0 0 0 0,0-1 0 0 0,0 1 0 0 0,0-1 0 0 0,0 1 0 0 0,0 0 0 0 0,1-1 0 0 0,-1 1 0 0 0,1 0 0 0 0,-1-1 1 0 0,1 1-1 0 0,-1 0 0 0 0,1-1 0 0 0,1 0 0 0 0,-1-2 14 0 0,1 1-48 0 0,-1-1 1 0 0,1 1-1 0 0,0-1 0 0 0,0 1 1 0 0,1 0-1 0 0,-1-1 0 0 0,1 1 0 0 0,-1 1 1 0 0,1-1-1 0 0,0 0 0 0 0,0 1 0 0 0,0-1 1 0 0,0 1-1 0 0,1 0 0 0 0,-1 0 0 0 0,1 0 1 0 0,-1 0-1 0 0,1 1 0 0 0,0-1 0 0 0,-1 1 1 0 0,1 0-1 0 0,0 0 0 0 0,0 1 1 0 0,0-1-1 0 0,0 1 0 0 0,4 0 0 0 0,-2 0 19 0 0,0 0-1 0 0,-1 0 0 0 0,1 1 0 0 0,0 0 0 0 0,-1 0 1 0 0,1 1-1 0 0,0 0 0 0 0,-1-1 0 0 0,0 2 0 0 0,1-1 1 0 0,-1 1-1 0 0,0 0 0 0 0,0 0 0 0 0,0 0 1 0 0,-1 1-1 0 0,1-1 0 0 0,5 7 0 0 0,-6-6-3 0 0,-1 0 1 0 0,0 0-1 0 0,0 0 0 0 0,0 0 0 0 0,0 1 0 0 0,-1-1 0 0 0,1 1 0 0 0,-1 0 0 0 0,0 0 1 0 0,2 9-1 0 0,-4-12 12 0 0,0 0 1 0 0,0 1-1 0 0,0-1 0 0 0,0 1 1 0 0,-1-1-1 0 0,1 1 1 0 0,-1-1-1 0 0,1 1 0 0 0,-1-1 1 0 0,0 0-1 0 0,0 1 1 0 0,0-1-1 0 0,0 0 1 0 0,-1 0-1 0 0,1 0 0 0 0,0 0 1 0 0,-1 0-1 0 0,0 0 1 0 0,1 0-1 0 0,-1 0 1 0 0,0-1-1 0 0,0 1 0 0 0,0-1 1 0 0,-3 3-1 0 0,1-2 49 0 0,0 1 0 0 0,-1-1 0 0 0,1 0 0 0 0,-1 0 0 0 0,1-1-1 0 0,-1 1 1 0 0,0-1 0 0 0,1 0 0 0 0,-1 0 0 0 0,0-1 0 0 0,0 0-1 0 0,0 1 1 0 0,0-1 0 0 0,-7-2 0 0 0,9 2-38 0 0,0 0-1 0 0,0-1 1 0 0,0 0-1 0 0,0 0 1 0 0,1 0-1 0 0,-1 0 1 0 0,0 0-1 0 0,1 0 1 0 0,-1-1-1 0 0,1 1 1 0 0,-1-1-1 0 0,1 0 1 0 0,0 0-1 0 0,-1 0 1 0 0,1 0-1 0 0,0 0 1 0 0,1 0-1 0 0,-1-1 1 0 0,0 1-1 0 0,0 0 1 0 0,1-1-1 0 0,0 0 1 0 0,-1 1-1 0 0,1-1 1 0 0,0 0-1 0 0,0 1 1 0 0,1-1-1 0 0,-1 0 1 0 0,0-4-1 0 0,1 5-10 0 0,-1 0 0 0 0,1 1 0 0 0,0-1 0 0 0,0 0 0 0 0,0 0 0 0 0,1 0 0 0 0,-1 0 0 0 0,0 0 0 0 0,1 0 0 0 0,0 0 0 0 0,-1 0 0 0 0,1 0 0 0 0,0 0 0 0 0,0 0 0 0 0,0 1 0 0 0,0-1 0 0 0,0 0 0 0 0,0 1 0 0 0,0-1 0 0 0,1 1 0 0 0,-1-1 0 0 0,0 1 0 0 0,1 0 0 0 0,-1-1 0 0 0,1 1 0 0 0,0 0 0 0 0,-1 0 0 0 0,1 0 0 0 0,3-1 0 0 0,-1 0 0 0 0,0 1 0 0 0,1-1 0 0 0,-1 1 0 0 0,1 0 0 0 0,-1 0 0 0 0,1 0 0 0 0,0 1 0 0 0,-1-1 0 0 0,9 1 0 0 0,-9 1 0 0 0,1 0 0 0 0,-1 0 0 0 0,0 0 0 0 0,0 1 0 0 0,0-1 0 0 0,0 1 0 0 0,-1 0 0 0 0,1 0 0 0 0,0 1 0 0 0,-1-1 0 0 0,1 1 0 0 0,-1-1 0 0 0,5 6 0 0 0,-7-7 0 0 0,0 1 0 0 0,1-1 0 0 0,-1 0 0 0 0,0 1 0 0 0,0-1 0 0 0,0 1 0 0 0,-1-1 0 0 0,1 1 0 0 0,0-1 0 0 0,-1 1 0 0 0,1-1 0 0 0,-1 1 0 0 0,1 0 0 0 0,-1-1 0 0 0,0 1 0 0 0,1 0 0 0 0,-1 0 0 0 0,0-1 0 0 0,0 1 0 0 0,0 0 0 0 0,-1-1 0 0 0,1 1 0 0 0,0 0 0 0 0,-1-1 0 0 0,1 1 0 0 0,-1 0 0 0 0,1-1 0 0 0,-1 1 0 0 0,0-1 0 0 0,0 1 0 0 0,0-1 0 0 0,1 1 0 0 0,-1-1 0 0 0,-3 3 0 0 0,0 1 1 0 0,-1-1 0 0 0,0 1 0 0 0,-1-1 0 0 0,1 0 0 0 0,-1 0 0 0 0,0-1 0 0 0,1 0 0 0 0,-2 0 0 0 0,1 0 0 0 0,0-1 0 0 0,0 1 0 0 0,-1-2 0 0 0,1 1 0 0 0,-1-1 0 0 0,0 0 0 0 0,1 0 0 0 0,-1-1 0 0 0,0 0 0 0 0,0 0 0 0 0,1 0 0 0 0,-1-1 0 0 0,0 0 0 0 0,-10-3 0 0 0,15 3 8 0 0,1 1 1 0 0,-1-1-1 0 0,0 0 0 0 0,1 0 0 0 0,-1 1 0 0 0,1-1 0 0 0,-1 0 0 0 0,1 0 1 0 0,0 0-1 0 0,-1-1 0 0 0,1 1 0 0 0,0 0 0 0 0,0 0 0 0 0,0-1 1 0 0,0 1-1 0 0,0-1 0 0 0,0 1 0 0 0,0-1 0 0 0,-1-1 0 0 0,2 1-5 0 0,0 1 0 0 0,0-1 0 0 0,0 1 0 0 0,0 0-1 0 0,0-1 1 0 0,0 1 0 0 0,0-1 0 0 0,1 1 0 0 0,-1-1-1 0 0,0 1 1 0 0,1 0 0 0 0,-1-1 0 0 0,1 1 0 0 0,-1 0 0 0 0,1 0-1 0 0,0-1 1 0 0,1-1 0 0 0,2-2-3 0 0,0 1-1 0 0,0 0 1 0 0,0 0-1 0 0,1 0 1 0 0,-1 0-1 0 0,1 0 1 0 0,10-4-1 0 0,-10 5-7 0 0,0 1 0 0 0,0 0 1 0 0,1 1-1 0 0,-1-1 0 0 0,1 1 0 0 0,0 0 0 0 0,-1 1 0 0 0,1-1 0 0 0,0 1 1 0 0,-1 0-1 0 0,1 1 0 0 0,0-1 0 0 0,7 3 0 0 0,-11-3 5 0 0,1 1-1 0 0,-1-1 0 0 0,0 1 1 0 0,0 0-1 0 0,0 0 1 0 0,0 0-1 0 0,0 0 0 0 0,0 0 1 0 0,0 0-1 0 0,0 1 1 0 0,-1-1-1 0 0,1 1 0 0 0,0-1 1 0 0,-1 1-1 0 0,1 0 1 0 0,-1-1-1 0 0,1 1 1 0 0,-1 0-1 0 0,0 0 0 0 0,0 0 1 0 0,0 0-1 0 0,0 0 1 0 0,0 0-1 0 0,-1 1 0 0 0,1-1 1 0 0,0 0-1 0 0,-1 0 1 0 0,0 0-1 0 0,1 1 0 0 0,-1-1 1 0 0,0 0-1 0 0,0 0 1 0 0,-1 1-1 0 0,1-1 0 0 0,0 0 1 0 0,-1 3-1 0 0,-1-1 10 0 0,1 0-1 0 0,-1 0 1 0 0,0 0 0 0 0,0-1-1 0 0,0 1 1 0 0,0 0-1 0 0,0-1 1 0 0,-1 0 0 0 0,0 0-1 0 0,0 0 1 0 0,0 0-1 0 0,0 0 1 0 0,0 0 0 0 0,0-1-1 0 0,-1 1 1 0 0,1-1-1 0 0,-1 0 1 0 0,0 0 0 0 0,-6 2-1 0 0,7-3 0 0 0,0 1-1 0 0,-1-1 1 0 0,1 0-1 0 0,-1 0 1 0 0,1 0-1 0 0,-1 0 1 0 0,1-1-1 0 0,-1 1 1 0 0,0-1-1 0 0,1 0 1 0 0,-1 0-1 0 0,1 0 1 0 0,-1-1-1 0 0,1 1 1 0 0,-1-1-1 0 0,0 0 1 0 0,1 0-1 0 0,0 0 1 0 0,-1 0-1 0 0,1-1 1 0 0,0 1-1 0 0,0-1 1 0 0,-4-2-1 0 0,1-1-5 0 0,-1-5 0 0 0,3 2 0 0 0,4-3 0 0 0,0 10 0 0 0,0-1 0 0 0,0 1 0 0 0,1-1 0 0 0,-1 0 0 0 0,0 1 0 0 0,1-1 0 0 0,0 1 0 0 0,-1-1 0 0 0,1 1 0 0 0,0 0 0 0 0,-1-1 0 0 0,1 1 0 0 0,0 0 0 0 0,0-1 0 0 0,0 1 0 0 0,0 0 0 0 0,1 0 0 0 0,-1 0 0 0 0,0 0 0 0 0,0 0 0 0 0,2-1 0 0 0,0 1 0 0 0,0-1 1 0 0,0 0-1 0 0,0 1 0 0 0,0-1 1 0 0,0 1-1 0 0,0 0 0 0 0,1 0 1 0 0,-1 0-1 0 0,0 1 0 0 0,1-1 1 0 0,-1 1-1 0 0,0 0 0 0 0,1-1 1 0 0,-1 2-1 0 0,1-1 0 0 0,-1 0 1 0 0,0 1-1 0 0,1-1 0 0 0,-1 1 1 0 0,0 0-1 0 0,1 0 0 0 0,-1 0 1 0 0,0 1-1 0 0,0-1 0 0 0,0 1 1 0 0,0 0-1 0 0,0 0 0 0 0,-1 0 1 0 0,1 0-1 0 0,-1 0 1 0 0,5 4-1 0 0,-7-4 0 0 0,1 0 0 0 0,-1 0 0 0 0,1 0 0 0 0,-1 0 0 0 0,0 0 0 0 0,0 0 0 0 0,1 0 0 0 0,-1 0 0 0 0,-1 0 0 0 0,1 0 0 0 0,0 0 0 0 0,-1 0 0 0 0,1 0 0 0 0,-1 0 0 0 0,1 0 0 0 0,-1 0 0 0 0,0 0 0 0 0,0 0 0 0 0,0 0 0 0 0,-2 2 0 0 0,-3 1-8 0 0,5-4 8 0 0,0 0 0 0 0,0 0 0 0 0,0 0 0 0 0,0 0 0 0 0,0-1 0 0 0,0 1 0 0 0,-1 0 0 0 0,1-1-1 0 0,0 1 1 0 0,0-1 0 0 0,-1 0 0 0 0,1 1 0 0 0,0-1 0 0 0,-1 0 0 0 0,1 0 0 0 0,0 1 0 0 0,-1-1 0 0 0,1 0-1 0 0,0-1 1 0 0,-1 1 0 0 0,1 0 0 0 0,0 0 0 0 0,-1 0 0 0 0,1-1 0 0 0,0 1 0 0 0,0-1 0 0 0,-1 1 0 0 0,1-1-1 0 0,0 1 1 0 0,0-1 0 0 0,-2-1 0 0 0,1 1-132 0 0,1 0-1 0 0,-1 0 1 0 0,0-1-1 0 0,1 1 0 0 0,0 0 1 0 0,-1 0-1 0 0,1-1 1 0 0,0 1-1 0 0,0-1 1 0 0,-1 1-1 0 0,1-1 0 0 0,0 0 1 0 0,1 1-1 0 0,-3-5 1 0 0,0 0-560 0 0,-3-5-300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3008 0 0,'5'-7'-164'0'0,"5"-8"5225"0"0,4 4 6591 0 0,-13 17-11730 0 0,-2-3 147 0 0,1 0-1 0 0,-1-1 1 0 0,0 1-1 0 0,0-1 0 0 0,-1 1 1 0 0,1-1-1 0 0,0 0 0 0 0,-1 1 1 0 0,0-1-1 0 0,1 0 1 0 0,-5 4-1 0 0,-5 8 215 0 0,-118 156 1018 0 0,87-118-1090 0 0,-11 10 44 0 0,-33 45 161 0 0,71-83-285 0 0,-20 44 0 0 0,30-59-109 0 0,3 0 101 0 0,-1-1 1 0 0,1 0-1 0 0,0 1 1 0 0,1-1-1 0 0,0 1 1 0 0,0-1-1 0 0,1 12 1 0 0,1-18-66 0 0,0 0 0 0 0,0-1 0 0 0,0 1 0 0 0,0 0 0 0 0,0-1 0 0 0,0 1 0 0 0,0-1 0 0 0,1 1 0 0 0,-1-1 0 0 0,1 0 0 0 0,-1 1 0 0 0,1-1 0 0 0,-1 0 0 0 0,1 0 0 0 0,2 1 0 0 0,8 7 77 0 0,40 33 857 0 0,-34-25-955 0 0,28 22 0 0 0,10 9 129 0 0,-30-25-10 0 0,1-1 0 0 0,38 24 1 0 0,-30-22-56 0 0,-27-19-216 0 0,0 0 0 0 0,0-1 1 0 0,1 0-1 0 0,0-1 0 0 0,0 0 0 0 0,0 0 0 0 0,0-1 0 0 0,0 0 0 0 0,0 0 0 0 0,0-1 1 0 0,1 0-1 0 0,18-1 0 0 0,-18 0-1000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 3512 0 0,'-1'-1'240'0'0,"0"-1"1"0"0,0 1 0 0 0,-1 0-1 0 0,1 0 1 0 0,0 0 0 0 0,-1 0-1 0 0,1 0 1 0 0,0 0-1 0 0,-1 1 1 0 0,1-1 0 0 0,-1 0-1 0 0,-2 0 1 0 0,2 0 196 0 0,1 1 1 0 0,-1-1 0 0 0,1 1-1 0 0,-1-1 1 0 0,1 1 0 0 0,-1-1-1 0 0,1 0 1 0 0,0 0-1 0 0,-1 0 1 0 0,1 0 0 0 0,0 0-1 0 0,0 0 1 0 0,0 0 0 0 0,0-1-1 0 0,-3-3 4166 0 0,31 29-3491 0 0,185 171 382 0 0,-187-172-1491 0 0,-4-3 30 0 0,1-1 0 0 0,1-1 0 0 0,43 26 1 0 0,-55-38-20 0 0,-1 0 1 0 0,0 0 0 0 0,0 1 0 0 0,-1 1 0 0 0,0-1-1 0 0,0 1 1 0 0,-1 1 0 0 0,0 0 0 0 0,0 0-1 0 0,-1 1 1 0 0,0-1 0 0 0,8 16 0 0 0,-11-15 38 0 0,-2-7 73 0 0,0 1 1 0 0,-1-1 0 0 0,1 1 0 0 0,-1-1 0 0 0,0 1 0 0 0,0-1 0 0 0,0 1-1 0 0,0 7 1 0 0,-1-10 217 0 0,-13 27-152 0 0,-76 134 578 0 0,-4-5 91 0 0,35-74-487 0 0,-113 122 0 0 0,169-202-360 0 0,2-3-11 0 0,-1 1-1 0 0,0 0 1 0 0,1 0-1 0 0,-1-1 1 0 0,0 1-1 0 0,1 0 1 0 0,-1 0-1 0 0,1 0 1 0 0,-1 0-1 0 0,1 0 1 0 0,0 0-1 0 0,-1 0 1 0 0,1 0-1 0 0,0 0 1 0 0,0 0-1 0 0,-1 0 0 0 0,1 0 1 0 0,0 0-1 0 0,0 2 1 0 0,2-2-113 0 0,0-1 1 0 0,-1 1-1 0 0,1 0 1 0 0,-1-1-1 0 0,1 0 1 0 0,0 1-1 0 0,-1-1 1 0 0,1 0-1 0 0,0 0 1 0 0,-1 1-1 0 0,1-1 1 0 0,0-1-1 0 0,-1 1 1 0 0,1 0-1 0 0,2-1 1 0 0,16-5-2232 0 0,0 2-5296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172 177 7992 0 0,'0'0'360'0'0,"-20"-12"4954"0"0,17 10-5012 0 0,1 0 0 0 0,0 0 0 0 0,0-1 0 0 0,0 1 0 0 0,1 0 0 0 0,-1-1 0 0 0,0 1 0 0 0,1-1 0 0 0,0 0 1 0 0,-1 1-1 0 0,1-1 0 0 0,0 0 0 0 0,1 0 0 0 0,-1 0 0 0 0,0 1 0 0 0,1-1 0 0 0,0 0 0 0 0,-1 0 0 0 0,1 0 0 0 0,0 0 0 0 0,1 0 0 0 0,-1 0 0 0 0,0 0 0 0 0,1 0 0 0 0,0 0 0 0 0,1-3 0 0 0,1-3-71 0 0,1 0 0 0 0,0 0 0 0 0,1 0 0 0 0,0 1 0 0 0,1-1 0 0 0,9-10 0 0 0,-12 17-159 0 0,-1 2-70 0 0,0-1 1 0 0,0 1 0 0 0,0 0-1 0 0,0 0 1 0 0,0-1-1 0 0,0 2 1 0 0,0-1-1 0 0,0 0 1 0 0,0 0-1 0 0,0 0 1 0 0,0 1-1 0 0,0-1 1 0 0,0 1-1 0 0,0 0 1 0 0,0 0 0 0 0,-1-1-1 0 0,1 1 1 0 0,0 0-1 0 0,0 1 1 0 0,-1-1-1 0 0,1 0 1 0 0,-1 0-1 0 0,1 1 1 0 0,-1-1-1 0 0,1 1 1 0 0,-1-1-1 0 0,0 1 1 0 0,0-1-1 0 0,0 1 1 0 0,0 0 0 0 0,1 2-1 0 0,-1-3-2 0 0,1 4 9 0 0,0-1-1 0 0,0 0 0 0 0,0 0 0 0 0,0 1 1 0 0,-1-1-1 0 0,0 1 0 0 0,0-1 0 0 0,0 1 1 0 0,-1 0-1 0 0,0-1 0 0 0,0 1 0 0 0,0 0 1 0 0,0-1-1 0 0,0 1 0 0 0,-1-1 0 0 0,0 1 1 0 0,0 0-1 0 0,0-1 0 0 0,-1 0 0 0 0,0 1 1 0 0,0-1-1 0 0,0 0 0 0 0,0 0 0 0 0,0 0 1 0 0,-1 0-1 0 0,0 0 0 0 0,0 0 0 0 0,0-1 1 0 0,0 1-1 0 0,0-1 0 0 0,-5 3 0 0 0,4-2 3 0 0,0 0-1 0 0,-1 0 1 0 0,1 0 0 0 0,-1-1-1 0 0,0 0 1 0 0,0 0-1 0 0,0 0 1 0 0,-1-1-1 0 0,1 1 1 0 0,-1-1-1 0 0,1-1 1 0 0,-1 1 0 0 0,0-1-1 0 0,1 0 1 0 0,-1 0-1 0 0,0-1 1 0 0,0 1-1 0 0,0-1 1 0 0,0-1-1 0 0,0 1 1 0 0,1-1 0 0 0,-1 0-1 0 0,0 0 1 0 0,-7-3-1 0 0,9 2-7 0 0,0 1-1 0 0,0-1 0 0 0,1 0 1 0 0,-1-1-1 0 0,0 1 1 0 0,1-1-1 0 0,0 1 1 0 0,0-1-1 0 0,-1 0 0 0 0,2 0 1 0 0,-1-1-1 0 0,0 1 1 0 0,1 0-1 0 0,-1-1 0 0 0,1 0 1 0 0,0 1-1 0 0,0-1 1 0 0,1 0-1 0 0,-1 0 0 0 0,1 0 1 0 0,0 0-1 0 0,-1-7 1 0 0,2 5-1 0 0,0 1 0 0 0,0-1 0 0 0,1 0 0 0 0,-1 1 0 0 0,2-1 0 0 0,-1 0 0 0 0,1 1 0 0 0,-1-1 0 0 0,1 1 0 0 0,1 0 0 0 0,-1-1 1 0 0,1 1-1 0 0,0 0 0 0 0,0 1 0 0 0,1-1 0 0 0,3-4 0 0 0,-3 5-4 0 0,0 0 0 0 0,0 0 0 0 0,1 1 0 0 0,-1-1 1 0 0,1 1-1 0 0,0 1 0 0 0,0-1 0 0 0,0 0 0 0 0,0 1 0 0 0,0 0 0 0 0,0 1 0 0 0,1-1 1 0 0,-1 1-1 0 0,1 0 0 0 0,-1 0 0 0 0,1 0 0 0 0,0 1 0 0 0,-1 0 0 0 0,1 0 0 0 0,-1 1 1 0 0,1-1-1 0 0,-1 1 0 0 0,6 2 0 0 0,-6-2 9 0 0,-1 0-1 0 0,0 0 1 0 0,0 0 0 0 0,0 1 0 0 0,0-1-1 0 0,0 1 1 0 0,0 0 0 0 0,0 1 0 0 0,0-1-1 0 0,-1 1 1 0 0,1-1 0 0 0,-1 1 0 0 0,0 0-1 0 0,0 0 1 0 0,0 1 0 0 0,0-1 0 0 0,0 1-1 0 0,-1-1 1 0 0,0 1 0 0 0,0 0 0 0 0,0 0-1 0 0,0 0 1 0 0,0 0 0 0 0,-1 0 0 0 0,1 0-1 0 0,-1 0 1 0 0,0 1 0 0 0,-1-1 0 0 0,1 8-1 0 0,-1-8-5 0 0,0-1 0 0 0,-1 1 0 0 0,1-1 0 0 0,-1 1 0 0 0,0-1-1 0 0,0 0 1 0 0,0 1 0 0 0,0-1 0 0 0,-1 0 0 0 0,1 0 0 0 0,-1 0-1 0 0,0 0 1 0 0,0 0 0 0 0,0 0 0 0 0,0 0 0 0 0,-1-1 0 0 0,-4 5 0 0 0,2-3 3 0 0,0 0 1 0 0,0-1 0 0 0,0 0 0 0 0,-1 0 0 0 0,1 0 0 0 0,-1 0 0 0 0,0-1 0 0 0,0 0-1 0 0,-8 2 1 0 0,10-4 4 0 0,1 1-1 0 0,0-1 0 0 0,0 0 1 0 0,0 0-1 0 0,-1 0 0 0 0,1 0 1 0 0,0-1-1 0 0,0 1 0 0 0,0-1 1 0 0,0 0-1 0 0,0 0 0 0 0,0 0 1 0 0,0 0-1 0 0,0 0 0 0 0,0-1 1 0 0,0 0-1 0 0,0 1 0 0 0,1-1 1 0 0,-1 0-1 0 0,1 0 0 0 0,-1 0 1 0 0,1-1-1 0 0,0 1 0 0 0,0 0 1 0 0,0-1-1 0 0,0 0 0 0 0,0 1 0 0 0,-1-4 1 0 0,1 3-7 0 0,0-1-1 0 0,1 0 1 0 0,-1 1 0 0 0,1-1 0 0 0,0 0-1 0 0,0 0 1 0 0,0 0 0 0 0,0 0 0 0 0,0 0-1 0 0,1 0 1 0 0,0 0 0 0 0,0 0 0 0 0,0 0-1 0 0,0 0 1 0 0,1 0 0 0 0,0 0 0 0 0,-1 1-1 0 0,1-1 1 0 0,1 0 0 0 0,-1 0 0 0 0,4-6-1 0 0,-3 6-1 0 0,0-1 0 0 0,0 1 0 0 0,1 0 0 0 0,-1 0 0 0 0,1 1 0 0 0,0-1 0 0 0,1 0 0 0 0,-1 1 0 0 0,0 0 0 0 0,1 0 0 0 0,0 0 0 0 0,0 0 0 0 0,0 1 0 0 0,0-1 0 0 0,0 1 0 0 0,0 0 0 0 0,9-3 0 0 0,-8 4-1 0 0,0 0 0 0 0,0 0 0 0 0,0 1 0 0 0,0-1 1 0 0,-1 1-1 0 0,1 0 0 0 0,0 1 0 0 0,0-1 0 0 0,0 1 0 0 0,0 0 0 0 0,0 0 0 0 0,0 0 0 0 0,-1 1 0 0 0,1 0 0 0 0,-1 0 0 0 0,1 0 0 0 0,-1 0 0 0 0,0 1 0 0 0,1-1 0 0 0,-1 1 0 0 0,-1 0 0 0 0,1 0 0 0 0,5 6 0 0 0,-7-6 2 0 0,1 0 0 0 0,0 1 0 0 0,-1-1 0 0 0,1 1 0 0 0,-1-1 0 0 0,0 1 0 0 0,0 0 0 0 0,-1 0 0 0 0,1 0 0 0 0,-1 0-1 0 0,0 0 1 0 0,0 0 0 0 0,0 0 0 0 0,0 0 0 0 0,-1 1 0 0 0,1-1 0 0 0,-1 0 0 0 0,-1 0 0 0 0,1 1 0 0 0,0-1 0 0 0,-1 0-1 0 0,0 0 1 0 0,0 0 0 0 0,0 1 0 0 0,-1-1 0 0 0,1 0 0 0 0,-3 4 0 0 0,2-5 23 0 0,0 0 0 0 0,0 0 0 0 0,-1-1-1 0 0,1 1 1 0 0,0-1 0 0 0,-1 0 0 0 0,0 0 0 0 0,1 0 0 0 0,-1 0 0 0 0,0 0-1 0 0,0 0 1 0 0,0-1 0 0 0,0 1 0 0 0,-1-1 0 0 0,1 0 0 0 0,0 0 0 0 0,0 0 0 0 0,-1 0-1 0 0,1-1 1 0 0,-1 1 0 0 0,1-1 0 0 0,0 0 0 0 0,-1 0 0 0 0,1 0 0 0 0,-1-1 0 0 0,-4 0-1 0 0,-2-1-29 0 0,0 0 0 0 0,1 0 0 0 0,-1-1 0 0 0,1 0 0 0 0,0 0 0 0 0,0-1 1 0 0,0-1-1 0 0,-9-5 0 0 0,-13-22 564 0 0,30 31-551 0 0,0 0 0 0 0,0 0 0 0 0,0 0 1 0 0,1 0-1 0 0,-1 0 0 0 0,0 0 0 0 0,0-1 0 0 0,1 1 0 0 0,-1 0 0 0 0,1 0 0 0 0,-1-1 0 0 0,1 1 0 0 0,-1-1 0 0 0,1 1 0 0 0,0 0 1 0 0,0-1-1 0 0,0 1 0 0 0,0 0 0 0 0,0-1 0 0 0,0 1 0 0 0,0-1 0 0 0,0 1 0 0 0,0 0 0 0 0,1-1 0 0 0,-1 1 0 0 0,1 0 0 0 0,-1-1 1 0 0,1 1-1 0 0,-1 0 0 0 0,1-1 0 0 0,1 0 0 0 0,-1-2 14 0 0,1 1-48 0 0,-1-1 1 0 0,1 1-1 0 0,0-1 0 0 0,0 1 1 0 0,1 0-1 0 0,-1-1 0 0 0,1 1 0 0 0,-1 1 1 0 0,1-1-1 0 0,0 0 0 0 0,0 1 0 0 0,0-1 1 0 0,0 1-1 0 0,1 0 0 0 0,-1 0 0 0 0,1 0 1 0 0,-1 0-1 0 0,1 1 0 0 0,0-1 0 0 0,-1 1 1 0 0,1 0-1 0 0,0 0 0 0 0,0 1 1 0 0,0-1-1 0 0,0 1 0 0 0,4 0 0 0 0,-2 0 19 0 0,0 0-1 0 0,-1 0 0 0 0,1 1 0 0 0,0 0 0 0 0,-1 0 1 0 0,1 1-1 0 0,0 0 0 0 0,-1-1 0 0 0,0 2 0 0 0,1-1 1 0 0,-1 1-1 0 0,0 0 0 0 0,0 0 0 0 0,0 0 1 0 0,-1 1-1 0 0,1-1 0 0 0,5 7 0 0 0,-6-6-3 0 0,-1 0 1 0 0,0 0-1 0 0,0 0 0 0 0,0 0 0 0 0,0 1 0 0 0,-1-1 0 0 0,1 1 0 0 0,-1 0 0 0 0,0 0 1 0 0,2 9-1 0 0,-4-12 12 0 0,0 0 1 0 0,0 1-1 0 0,0-1 0 0 0,0 1 1 0 0,-1-1-1 0 0,1 1 1 0 0,-1-1-1 0 0,1 1 0 0 0,-1-1 1 0 0,0 0-1 0 0,0 1 1 0 0,0-1-1 0 0,0 0 1 0 0,-1 0-1 0 0,1 0 0 0 0,0 0 1 0 0,-1 0-1 0 0,0 0 1 0 0,1 0-1 0 0,-1 0 1 0 0,0-1-1 0 0,0 1 0 0 0,0-1 1 0 0,-3 3-1 0 0,1-2 49 0 0,0 1 0 0 0,-1-1 0 0 0,1 0 0 0 0,-1 0 0 0 0,1-1-1 0 0,-1 1 1 0 0,0-1 0 0 0,1 0 0 0 0,-1 0 0 0 0,0-1 0 0 0,0 0-1 0 0,0 1 1 0 0,0-1 0 0 0,-7-2 0 0 0,9 2-38 0 0,0 0-1 0 0,0-1 1 0 0,0 0-1 0 0,0 0 1 0 0,1 0-1 0 0,-1 0 1 0 0,0 0-1 0 0,1 0 1 0 0,-1-1-1 0 0,1 1 1 0 0,-1-1-1 0 0,1 0 1 0 0,0 0-1 0 0,-1 0 1 0 0,1 0-1 0 0,0 0 1 0 0,1 0-1 0 0,-1-1 1 0 0,0 1-1 0 0,0 0 1 0 0,1-1-1 0 0,0 0 1 0 0,-1 1-1 0 0,1-1 1 0 0,0 0-1 0 0,0 1 1 0 0,1-1-1 0 0,-1 0 1 0 0,0-4-1 0 0,1 5-10 0 0,-1 0 0 0 0,1 1 0 0 0,0-1 0 0 0,0 0 0 0 0,0 0 0 0 0,1 0 0 0 0,-1 0 0 0 0,0 0 0 0 0,1 0 0 0 0,0 0 0 0 0,-1 0 0 0 0,1 0 0 0 0,0 0 0 0 0,0 0 0 0 0,0 1 0 0 0,0-1 0 0 0,0 0 0 0 0,0 1 0 0 0,0-1 0 0 0,1 1 0 0 0,-1-1 0 0 0,0 1 0 0 0,1 0 0 0 0,-1-1 0 0 0,1 1 0 0 0,0 0 0 0 0,-1 0 0 0 0,1 0 0 0 0,3-1 0 0 0,-1 0 0 0 0,0 1 0 0 0,1-1 0 0 0,-1 1 0 0 0,1 0 0 0 0,-1 0 0 0 0,1 0 0 0 0,0 1 0 0 0,-1-1 0 0 0,9 1 0 0 0,-9 1 0 0 0,1 0 0 0 0,-1 0 0 0 0,0 0 0 0 0,0 1 0 0 0,0-1 0 0 0,0 1 0 0 0,-1 0 0 0 0,1 0 0 0 0,0 1 0 0 0,-1-1 0 0 0,1 1 0 0 0,-1-1 0 0 0,5 6 0 0 0,-7-7 0 0 0,0 1 0 0 0,1-1 0 0 0,-1 0 0 0 0,0 1 0 0 0,0-1 0 0 0,0 1 0 0 0,-1-1 0 0 0,1 1 0 0 0,0-1 0 0 0,-1 1 0 0 0,1-1 0 0 0,-1 1 0 0 0,1 0 0 0 0,-1-1 0 0 0,0 1 0 0 0,1 0 0 0 0,-1 0 0 0 0,0-1 0 0 0,0 1 0 0 0,0 0 0 0 0,-1-1 0 0 0,1 1 0 0 0,0 0 0 0 0,-1-1 0 0 0,1 1 0 0 0,-1 0 0 0 0,1-1 0 0 0,-1 1 0 0 0,0-1 0 0 0,0 1 0 0 0,0-1 0 0 0,1 1 0 0 0,-1-1 0 0 0,-3 3 0 0 0,0 1 1 0 0,-1-1 0 0 0,0 1 0 0 0,-1-1 0 0 0,1 0 0 0 0,-1 0 0 0 0,0-1 0 0 0,1 0 0 0 0,-2 0 0 0 0,1 0 0 0 0,0-1 0 0 0,0 1 0 0 0,-1-2 0 0 0,1 1 0 0 0,-1-1 0 0 0,0 0 0 0 0,1 0 0 0 0,-1-1 0 0 0,0 0 0 0 0,0 0 0 0 0,1 0 0 0 0,-1-1 0 0 0,0 0 0 0 0,-10-3 0 0 0,15 3 8 0 0,1 1 1 0 0,-1-1-1 0 0,0 0 0 0 0,1 0 0 0 0,-1 1 0 0 0,1-1 0 0 0,-1 0 0 0 0,1 0 1 0 0,0 0-1 0 0,-1-1 0 0 0,1 1 0 0 0,0 0 0 0 0,0 0 0 0 0,0-1 1 0 0,0 1-1 0 0,0-1 0 0 0,0 1 0 0 0,0-1 0 0 0,-1-1 0 0 0,2 1-5 0 0,0 1 0 0 0,0-1 0 0 0,0 1 0 0 0,0 0-1 0 0,0-1 1 0 0,0 1 0 0 0,0-1 0 0 0,1 1 0 0 0,-1-1-1 0 0,0 1 1 0 0,1 0 0 0 0,-1-1 0 0 0,1 1 0 0 0,-1 0 0 0 0,1 0-1 0 0,0-1 1 0 0,1-1 0 0 0,2-2-3 0 0,0 1-1 0 0,0 0 1 0 0,0 0-1 0 0,1 0 1 0 0,-1 0-1 0 0,1 0 1 0 0,10-4-1 0 0,-10 5-7 0 0,0 1 0 0 0,0 0 1 0 0,1 1-1 0 0,-1-1 0 0 0,1 1 0 0 0,0 0 0 0 0,-1 1 0 0 0,1-1 0 0 0,0 1 1 0 0,-1 0-1 0 0,1 1 0 0 0,0-1 0 0 0,7 3 0 0 0,-11-3 5 0 0,1 1-1 0 0,-1-1 0 0 0,0 1 1 0 0,0 0-1 0 0,0 0 1 0 0,0 0-1 0 0,0 0 0 0 0,0 0 1 0 0,0 0-1 0 0,0 1 1 0 0,-1-1-1 0 0,1 1 0 0 0,0-1 1 0 0,-1 1-1 0 0,1 0 1 0 0,-1-1-1 0 0,1 1 1 0 0,-1 0-1 0 0,0 0 0 0 0,0 0 1 0 0,0 0-1 0 0,0 0 1 0 0,0 0-1 0 0,-1 1 0 0 0,1-1 1 0 0,0 0-1 0 0,-1 0 1 0 0,0 0-1 0 0,1 1 0 0 0,-1-1 1 0 0,0 0-1 0 0,0 0 1 0 0,-1 1-1 0 0,1-1 0 0 0,0 0 1 0 0,-1 3-1 0 0,-1-1 10 0 0,1 0-1 0 0,-1 0 1 0 0,0 0 0 0 0,0-1-1 0 0,0 1 1 0 0,0 0-1 0 0,0-1 1 0 0,-1 0 0 0 0,0 0-1 0 0,0 0 1 0 0,0 0-1 0 0,0 0 1 0 0,0 0 0 0 0,0-1-1 0 0,-1 1 1 0 0,1-1-1 0 0,-1 0 1 0 0,0 0 0 0 0,-6 2-1 0 0,7-3 0 0 0,0 1-1 0 0,-1-1 1 0 0,1 0-1 0 0,-1 0 1 0 0,1 0-1 0 0,-1 0 1 0 0,1-1-1 0 0,-1 1 1 0 0,0-1-1 0 0,1 0 1 0 0,-1 0-1 0 0,1 0 1 0 0,-1-1-1 0 0,1 1 1 0 0,-1-1-1 0 0,0 0 1 0 0,1 0-1 0 0,0 0 1 0 0,-1 0-1 0 0,1-1 1 0 0,0 1-1 0 0,0-1 1 0 0,-4-2-1 0 0,1-1-5 0 0,-1-5 0 0 0,3 2 0 0 0,4-3 0 0 0,0 10 0 0 0,0-1 0 0 0,0 1 0 0 0,1-1 0 0 0,-1 0 0 0 0,0 1 0 0 0,1-1 0 0 0,0 1 0 0 0,-1-1 0 0 0,1 1 0 0 0,0 0 0 0 0,-1-1 0 0 0,1 1 0 0 0,0 0 0 0 0,0-1 0 0 0,0 1 0 0 0,0 0 0 0 0,1 0 0 0 0,-1 0 0 0 0,0 0 0 0 0,0 0 0 0 0,2-1 0 0 0,0 1 0 0 0,0-1 1 0 0,0 0-1 0 0,0 1 0 0 0,0-1 1 0 0,0 1-1 0 0,0 0 0 0 0,1 0 1 0 0,-1 0-1 0 0,0 1 0 0 0,1-1 1 0 0,-1 1-1 0 0,0 0 0 0 0,1-1 1 0 0,-1 2-1 0 0,1-1 0 0 0,-1 0 1 0 0,0 1-1 0 0,1-1 0 0 0,-1 1 1 0 0,0 0-1 0 0,1 0 0 0 0,-1 0 1 0 0,0 1-1 0 0,0-1 0 0 0,0 1 1 0 0,0 0-1 0 0,0 0 0 0 0,-1 0 1 0 0,1 0-1 0 0,-1 0 1 0 0,5 4-1 0 0,-7-4 0 0 0,1 0 0 0 0,-1 0 0 0 0,1 0 0 0 0,-1 0 0 0 0,0 0 0 0 0,0 0 0 0 0,1 0 0 0 0,-1 0 0 0 0,-1 0 0 0 0,1 0 0 0 0,0 0 0 0 0,-1 0 0 0 0,1 0 0 0 0,-1 0 0 0 0,1 0 0 0 0,-1 0 0 0 0,0 0 0 0 0,0 0 0 0 0,0 0 0 0 0,-2 2 0 0 0,-3 1-8 0 0,5-4 8 0 0,0 0 0 0 0,0 0 0 0 0,0 0 0 0 0,0 0 0 0 0,0-1 0 0 0,0 1 0 0 0,-1 0 0 0 0,1-1-1 0 0,0 1 1 0 0,0-1 0 0 0,-1 0 0 0 0,1 1 0 0 0,0-1 0 0 0,-1 0 0 0 0,1 0 0 0 0,0 1 0 0 0,-1-1 0 0 0,1 0-1 0 0,0-1 1 0 0,-1 1 0 0 0,1 0 0 0 0,0 0 0 0 0,-1 0 0 0 0,1-1 0 0 0,0 1 0 0 0,0-1 0 0 0,-1 1 0 0 0,1-1-1 0 0,0 1 1 0 0,0-1 0 0 0,-2-1 0 0 0,1 1-132 0 0,1 0-1 0 0,-1 0 1 0 0,0-1-1 0 0,1 1 0 0 0,0 0 1 0 0,-1 0-1 0 0,1-1 1 0 0,0 1-1 0 0,0-1 1 0 0,-1 1-1 0 0,1-1 0 0 0,0 0 1 0 0,1 1-1 0 0,-3-5 1 0 0,0 0-560 0 0,-3-5-300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3008 0 0,'5'-7'-164'0'0,"5"-8"5225"0"0,4 4 6591 0 0,-13 17-11730 0 0,-2-3 147 0 0,1 0-1 0 0,-1-1 1 0 0,0 1-1 0 0,0-1 0 0 0,-1 1 1 0 0,1-1-1 0 0,0 0 0 0 0,-1 1 1 0 0,0-1-1 0 0,1 0 1 0 0,-5 4-1 0 0,-5 8 215 0 0,-118 156 1018 0 0,87-118-1090 0 0,-11 10 44 0 0,-33 45 161 0 0,71-83-285 0 0,-20 44 0 0 0,30-59-109 0 0,3 0 101 0 0,-1-1 1 0 0,1 0-1 0 0,0 1 1 0 0,1-1-1 0 0,0 1 1 0 0,0-1-1 0 0,1 12 1 0 0,1-18-66 0 0,0 0 0 0 0,0-1 0 0 0,0 1 0 0 0,0 0 0 0 0,0-1 0 0 0,0 1 0 0 0,0-1 0 0 0,1 1 0 0 0,-1-1 0 0 0,1 0 0 0 0,-1 1 0 0 0,1-1 0 0 0,-1 0 0 0 0,1 0 0 0 0,2 1 0 0 0,8 7 77 0 0,40 33 857 0 0,-34-25-955 0 0,28 22 0 0 0,10 9 129 0 0,-30-25-10 0 0,1-1 0 0 0,38 24 1 0 0,-30-22-56 0 0,-27-19-216 0 0,0 0 0 0 0,0-1 1 0 0,1 0-1 0 0,0-1 0 0 0,0 0 0 0 0,0 0 0 0 0,0-1 0 0 0,0 0 0 0 0,0 0 0 0 0,0-1 1 0 0,1 0-1 0 0,18-1 0 0 0,-18 0-1000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 3512 0 0,'-1'-1'240'0'0,"0"-1"1"0"0,0 1 0 0 0,-1 0-1 0 0,1 0 1 0 0,0 0 0 0 0,-1 0-1 0 0,1 0 1 0 0,0 0-1 0 0,-1 1 1 0 0,1-1 0 0 0,-1 0-1 0 0,-2 0 1 0 0,2 0 196 0 0,1 1 1 0 0,-1-1 0 0 0,1 1-1 0 0,-1-1 1 0 0,1 1 0 0 0,-1-1-1 0 0,1 0 1 0 0,0 0-1 0 0,-1 0 1 0 0,1 0 0 0 0,0 0-1 0 0,0 0 1 0 0,0 0 0 0 0,0-1-1 0 0,-3-3 4166 0 0,31 29-3491 0 0,185 171 382 0 0,-187-172-1491 0 0,-4-3 30 0 0,1-1 0 0 0,1-1 0 0 0,43 26 1 0 0,-55-38-20 0 0,-1 0 1 0 0,0 0 0 0 0,0 1 0 0 0,-1 1 0 0 0,0-1-1 0 0,0 1 1 0 0,-1 1 0 0 0,0 0 0 0 0,0 0-1 0 0,-1 1 1 0 0,0-1 0 0 0,8 16 0 0 0,-11-15 38 0 0,-2-7 73 0 0,0 1 1 0 0,-1-1 0 0 0,1 1 0 0 0,-1-1 0 0 0,0 1 0 0 0,0-1 0 0 0,0 1-1 0 0,0 7 1 0 0,-1-10 217 0 0,-13 27-152 0 0,-76 134 578 0 0,-4-5 91 0 0,35-74-487 0 0,-113 122 0 0 0,169-202-360 0 0,2-3-11 0 0,-1 1-1 0 0,0 0 1 0 0,1 0-1 0 0,-1-1 1 0 0,0 1-1 0 0,1 0 1 0 0,-1 0-1 0 0,1 0 1 0 0,-1 0-1 0 0,1 0 1 0 0,0 0-1 0 0,-1 0 1 0 0,1 0-1 0 0,0 0 1 0 0,0 0-1 0 0,-1 0 0 0 0,1 0 1 0 0,0 0-1 0 0,0 2 1 0 0,2-2-113 0 0,0-1 1 0 0,-1 1-1 0 0,1 0 1 0 0,-1-1-1 0 0,1 0 1 0 0,0 1-1 0 0,-1-1 1 0 0,1 0-1 0 0,0 0 1 0 0,-1 1-1 0 0,1-1 1 0 0,0-1-1 0 0,-1 1 1 0 0,1 0-1 0 0,2-1 1 0 0,16-5-2232 0 0,0 2-5296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668 476 6584 0 0,'0'0'7096'0'0,"-27"0"-4346"0"0,-80-44 1118 0 0,47 18-2842 0 0,-1 2 0 0 0,-111-27 1 0 0,147 43-692 0 0,21 6-285 0 0,0 1 0 0 0,-1-1 0 0 0,1 1 1 0 0,-1 0-1 0 0,1 0 0 0 0,-10 0 0 0 0,7 0-36 0 0,-1 0 0 0 0,0 0 0 0 0,0 0 0 0 0,1-1 1 0 0,-11-5-1 0 0,11 5 28 0 0,-1-1 0 0 0,1 1 1 0 0,-1 0-1 0 0,1 1 1 0 0,-11-1-1 0 0,2-11 22 0 0,13 12-21 0 0,47 2-33 0 0,-6-5-10 0 0,-29 3 0 0 0,0 1 0 0 0,0-1 0 0 0,-1 0 0 0 0,1-1 0 0 0,0 0 0 0 0,-1-1 0 0 0,1 0 0 0 0,-1 0 0 0 0,0 0 0 0 0,0-1 0 0 0,0 0 0 0 0,0-1 0 0 0,13-10 0 0 0,-7-1-30 0 0,-13 14-132 0 0,-20-15-343 0 0,-25-1 1336 0 0,36 15-886 0 0,-10-3-32 0 0,0 0-1 0 0,-29-4 0 0 0,45 10 83 0 0,1-1 0 0 0,-1 1 0 0 0,1-1 0 0 0,-1 1-1 0 0,1-1 1 0 0,-1 0 0 0 0,1 0 0 0 0,0 0 0 0 0,-1 0 0 0 0,1 0-1 0 0,0 0 1 0 0,0 0 0 0 0,0 0 0 0 0,-2-2 0 0 0,2 2 1 0 0,0-1 1 0 0,0 1-1 0 0,0 0 1 0 0,0 0-1 0 0,0 0 1 0 0,0 0-1 0 0,-1 0 1 0 0,1 0-1 0 0,0 1 1 0 0,0-1-1 0 0,-1 0 1 0 0,1 1-1 0 0,-1-1 1 0 0,1 0-1 0 0,-1 1 1 0 0,1 0-1 0 0,0-1 1 0 0,-4 1-1 0 0,-51 0 4 0 0,44 1-70 0 0,9 0-9 0 0,5-6 59 0 0,-1 3 28 0 0,-1 1-4 0 0,1 0-1 0 0,0-1 1 0 0,-1 1-1 0 0,1 0 1 0 0,0 0 0 0 0,-1 0-1 0 0,1-1 1 0 0,0 1-1 0 0,0 0 1 0 0,0 0 0 0 0,0 0-1 0 0,0 0 1 0 0,0 1-1 0 0,0-1 1 0 0,0 0 0 0 0,1 0-1 0 0,-1 1 1 0 0,0-1-1 0 0,0 1 1 0 0,1-1 0 0 0,-1 1-1 0 0,0-1 1 0 0,1 1-1 0 0,-1 0 1 0 0,0-1 0 0 0,3 1-1 0 0,-3 0-3 0 0,0 0 0 0 0,0 0 0 0 0,0 0 0 0 0,0-1 0 0 0,0 1 0 0 0,0 0 0 0 0,0-1 0 0 0,0 1 0 0 0,0-1 0 0 0,0 1 0 0 0,0-1 0 0 0,0 1 0 0 0,-1-1 0 0 0,1 0 0 0 0,0 0 0 0 0,1 0 0 0 0,15-9 0 0 0,9 6-2 0 0,38-11 0 0 0,-49 10-62 0 0,1 1-1 0 0,-1 0 1 0 0,1 1 0 0 0,0 1 0 0 0,0 1-1 0 0,0 0 1 0 0,21 2 0 0 0,-27 0 60 0 0,0 1 0 0 0,1-2 1 0 0,-1 1-1 0 0,1-1 1 0 0,-1-1-1 0 0,15-2 0 0 0,-19 2 53 0 0,-1 1 1 0 0,1 0-1 0 0,0 0 0 0 0,-1 1 0 0 0,1-1 1 0 0,9 4-1 0 0,-9-3 80 0 0,-1 0 0 0 0,0 0 0 0 0,1 0-1 0 0,-1-1 1 0 0,0 0 0 0 0,1 0 0 0 0,6-1 0 0 0,78-12 479 0 0,-80 12-668 0 0,-9 1 70 0 0,-1 0 0 0 0,1 0 0 0 0,-1 0 0 0 0,0 0 0 0 0,1 0 0 0 0,-1 0 0 0 0,1 0 0 0 0,-1 0 0 0 0,1 0 0 0 0,-1 0 0 0 0,1 0 0 0 0,-1 0 0 0 0,1 0 0 0 0,-1-1 0 0 0,1 1 0 0 0,-1 0 0 0 0,0 0 0 0 0,1 0 0 0 0,-1-1 0 0 0,1 1 0 0 0,-1 0 0 0 0,0-1 1 0 0,1 1-1 0 0,-1 0 0 0 0,0-1 0 0 0,1 1 0 0 0,-1 0 0 0 0,0-1 0 0 0,0 1 0 0 0,1-1 0 0 0,-1 1 0 0 0,0-1 0 0 0,0 1 0 0 0,0 0 0 0 0,0-1 0 0 0,1 1 0 0 0,-1-1 0 0 0,0 1 0 0 0,0-1 0 0 0,0 1 0 0 0,0-1 0 0 0,0 1 0 0 0,0-1 0 0 0,0 1 1 0 0,-1-1-1 0 0,1-1-117 0 0,-7-11-6852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3CC31-75B8-4601-96E4-36275A2BEE4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2821D-0097-4733-A879-4B39E645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Settings Icon from https://www.cleanpng.com/png-gear-icon-gears-png-file-114545/</a:t>
            </a:r>
          </a:p>
          <a:p>
            <a:r>
              <a:rPr lang="en-US" dirty="0"/>
              <a:t>History Icon from https://www.cleanpng.com/png-line-chart-graph-of-a-function-3376066/</a:t>
            </a:r>
          </a:p>
          <a:p>
            <a:r>
              <a:rPr lang="en-US" dirty="0"/>
              <a:t>Calibration Icon from https://www.cleanpng.com/png-bubble-levels-inclinometer-android-tool-2734554/</a:t>
            </a:r>
          </a:p>
          <a:p>
            <a:r>
              <a:rPr lang="en-US" dirty="0"/>
              <a:t>Home Icon from https://www.cleanpng.com/png-website-house-home-world-wide-web-computer-icons-h-607084/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album views</a:t>
            </a:r>
          </a:p>
          <a:p>
            <a:endParaRPr lang="en-US" dirty="0"/>
          </a:p>
          <a:p>
            <a:r>
              <a:rPr lang="en-US" dirty="0"/>
              <a:t>Awards from https://www.cleanpng.com/png-gold-silver-and-copper-transparent-rosettes-set-24482/</a:t>
            </a:r>
          </a:p>
          <a:p>
            <a:r>
              <a:rPr lang="en-US" dirty="0"/>
              <a:t>Stickman from https://pngset.com/download-free-png-nohnc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Calibration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E2D7-6023-4E85-8DC2-130FF004B52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34.xml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38.xml"/><Relationship Id="rId50" Type="http://schemas.openxmlformats.org/officeDocument/2006/relationships/image" Target="../media/image34.png"/><Relationship Id="rId7" Type="http://schemas.openxmlformats.org/officeDocument/2006/relationships/customXml" Target="../ink/ink18.xml"/><Relationship Id="rId12" Type="http://schemas.openxmlformats.org/officeDocument/2006/relationships/image" Target="../media/image13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29.xml"/><Relationship Id="rId41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20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33.xml"/><Relationship Id="rId40" Type="http://schemas.openxmlformats.org/officeDocument/2006/relationships/image" Target="../media/image28.png"/><Relationship Id="rId45" Type="http://schemas.openxmlformats.org/officeDocument/2006/relationships/customXml" Target="../ink/ink37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image" Target="../media/image33.png"/><Relationship Id="rId10" Type="http://schemas.openxmlformats.org/officeDocument/2006/relationships/image" Target="../media/image12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4" Type="http://schemas.openxmlformats.org/officeDocument/2006/relationships/image" Target="../media/image30.png"/><Relationship Id="rId52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customXml" Target="../ink/ink19.xml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customXml" Target="../ink/ink28.xml"/><Relationship Id="rId30" Type="http://schemas.openxmlformats.org/officeDocument/2006/relationships/image" Target="../media/image23.png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48" Type="http://schemas.openxmlformats.org/officeDocument/2006/relationships/image" Target="../media/image32.png"/><Relationship Id="rId8" Type="http://schemas.openxmlformats.org/officeDocument/2006/relationships/image" Target="../media/image11.png"/><Relationship Id="rId5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44.xml"/><Relationship Id="rId18" Type="http://schemas.openxmlformats.org/officeDocument/2006/relationships/image" Target="../media/image40.png"/><Relationship Id="rId26" Type="http://schemas.openxmlformats.org/officeDocument/2006/relationships/customXml" Target="../ink/ink51.xml"/><Relationship Id="rId3" Type="http://schemas.openxmlformats.org/officeDocument/2006/relationships/customXml" Target="../ink/ink39.xml"/><Relationship Id="rId21" Type="http://schemas.openxmlformats.org/officeDocument/2006/relationships/image" Target="../media/image41.png"/><Relationship Id="rId7" Type="http://schemas.openxmlformats.org/officeDocument/2006/relationships/customXml" Target="../ink/ink41.xml"/><Relationship Id="rId12" Type="http://schemas.openxmlformats.org/officeDocument/2006/relationships/image" Target="../media/image38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15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43.xml"/><Relationship Id="rId24" Type="http://schemas.openxmlformats.org/officeDocument/2006/relationships/customXml" Target="../ink/ink49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8.xml"/><Relationship Id="rId28" Type="http://schemas.openxmlformats.org/officeDocument/2006/relationships/customXml" Target="../ink/ink53.xml"/><Relationship Id="rId10" Type="http://schemas.openxmlformats.org/officeDocument/2006/relationships/image" Target="../media/image37.png"/><Relationship Id="rId19" Type="http://schemas.openxmlformats.org/officeDocument/2006/relationships/customXml" Target="../ink/ink47.xml"/><Relationship Id="rId31" Type="http://schemas.openxmlformats.org/officeDocument/2006/relationships/chart" Target="../charts/chart1.xml"/><Relationship Id="rId4" Type="http://schemas.openxmlformats.org/officeDocument/2006/relationships/image" Target="../media/image1.png"/><Relationship Id="rId9" Type="http://schemas.openxmlformats.org/officeDocument/2006/relationships/customXml" Target="../ink/ink42.xml"/><Relationship Id="rId14" Type="http://schemas.openxmlformats.org/officeDocument/2006/relationships/image" Target="../media/image6.png"/><Relationship Id="rId22" Type="http://schemas.openxmlformats.org/officeDocument/2006/relationships/image" Target="../media/image42.png"/><Relationship Id="rId27" Type="http://schemas.openxmlformats.org/officeDocument/2006/relationships/customXml" Target="../ink/ink52.xml"/><Relationship Id="rId30" Type="http://schemas.openxmlformats.org/officeDocument/2006/relationships/customXml" Target="../ink/ink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A4297-CCF4-4000-865C-D36CFE9F3634}"/>
              </a:ext>
            </a:extLst>
          </p:cNvPr>
          <p:cNvSpPr/>
          <p:nvPr/>
        </p:nvSpPr>
        <p:spPr>
          <a:xfrm>
            <a:off x="82686" y="199417"/>
            <a:ext cx="6629400" cy="880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14:cNvPr>
              <p14:cNvContentPartPr/>
              <p14:nvPr/>
            </p14:nvContentPartPr>
            <p14:xfrm>
              <a:off x="2429955" y="4014314"/>
              <a:ext cx="424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1315" y="4005314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14:cNvPr>
              <p14:cNvContentPartPr/>
              <p14:nvPr/>
            </p14:nvContentPartPr>
            <p14:xfrm>
              <a:off x="3242835" y="4014314"/>
              <a:ext cx="1227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4195" y="4005314"/>
                <a:ext cx="140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14:cNvPr>
              <p14:cNvContentPartPr/>
              <p14:nvPr/>
            </p14:nvContentPartPr>
            <p14:xfrm>
              <a:off x="4062195" y="4009274"/>
              <a:ext cx="102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3555" y="4000634"/>
                <a:ext cx="12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14:cNvPr>
              <p14:cNvContentPartPr/>
              <p14:nvPr/>
            </p14:nvContentPartPr>
            <p14:xfrm>
              <a:off x="2415555" y="3968594"/>
              <a:ext cx="85320" cy="68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6555" y="3959954"/>
                <a:ext cx="102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14:cNvPr>
              <p14:cNvContentPartPr/>
              <p14:nvPr/>
            </p14:nvContentPartPr>
            <p14:xfrm>
              <a:off x="3246795" y="3960314"/>
              <a:ext cx="122400" cy="8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7795" y="3951674"/>
                <a:ext cx="140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14:cNvPr>
              <p14:cNvContentPartPr/>
              <p14:nvPr/>
            </p14:nvContentPartPr>
            <p14:xfrm>
              <a:off x="4058595" y="3961034"/>
              <a:ext cx="101880" cy="87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9955" y="3952034"/>
                <a:ext cx="119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14:cNvPr>
              <p14:cNvContentPartPr/>
              <p14:nvPr/>
            </p14:nvContentPartPr>
            <p14:xfrm>
              <a:off x="827434" y="1564920"/>
              <a:ext cx="181800" cy="34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34" y="1556280"/>
                <a:ext cx="199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14:cNvPr>
              <p14:cNvContentPartPr/>
              <p14:nvPr/>
            </p14:nvContentPartPr>
            <p14:xfrm>
              <a:off x="5628394" y="1493640"/>
              <a:ext cx="192600" cy="423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9754" y="1485000"/>
                <a:ext cx="210240" cy="44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C4E0EAE-0AC0-425D-A52F-9A2314593112}"/>
              </a:ext>
            </a:extLst>
          </p:cNvPr>
          <p:cNvGrpSpPr/>
          <p:nvPr/>
        </p:nvGrpSpPr>
        <p:grpSpPr>
          <a:xfrm>
            <a:off x="6393088" y="4436740"/>
            <a:ext cx="310212" cy="924280"/>
            <a:chOff x="6403060" y="1692460"/>
            <a:chExt cx="281160" cy="8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14:cNvPr>
                <p14:cNvContentPartPr/>
                <p14:nvPr/>
              </p14:nvContentPartPr>
              <p14:xfrm>
                <a:off x="6434380" y="2200060"/>
                <a:ext cx="218160" cy="155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26228" y="2191909"/>
                  <a:ext cx="234139" cy="171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14:cNvPr>
                <p14:cNvContentPartPr/>
                <p14:nvPr/>
              </p14:nvContentPartPr>
              <p14:xfrm>
                <a:off x="6537700" y="2077660"/>
                <a:ext cx="90360" cy="8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29545" y="2069497"/>
                  <a:ext cx="106344" cy="100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14:cNvPr>
                <p14:cNvContentPartPr/>
                <p14:nvPr/>
              </p14:nvContentPartPr>
              <p14:xfrm>
                <a:off x="6509980" y="1967140"/>
                <a:ext cx="102960" cy="7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2160" y="1958973"/>
                  <a:ext cx="118925" cy="86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14:cNvPr>
                <p14:cNvContentPartPr/>
                <p14:nvPr/>
              </p14:nvContentPartPr>
              <p14:xfrm>
                <a:off x="6503140" y="1793620"/>
                <a:ext cx="103320" cy="11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94992" y="1785788"/>
                  <a:ext cx="119291" cy="131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14:cNvPr>
                <p14:cNvContentPartPr/>
                <p14:nvPr/>
              </p14:nvContentPartPr>
              <p14:xfrm>
                <a:off x="6416380" y="2496340"/>
                <a:ext cx="267840" cy="2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08541" y="2488169"/>
                  <a:ext cx="283845" cy="40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14:cNvPr>
                <p14:cNvContentPartPr/>
                <p14:nvPr/>
              </p14:nvContentPartPr>
              <p14:xfrm>
                <a:off x="6403060" y="1692460"/>
                <a:ext cx="270360" cy="837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95223" y="1684305"/>
                  <a:ext cx="286360" cy="8537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14:cNvPr>
              <p14:cNvContentPartPr/>
              <p14:nvPr/>
            </p14:nvContentPartPr>
            <p14:xfrm>
              <a:off x="91540" y="4436740"/>
              <a:ext cx="66117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540" y="4427740"/>
                <a:ext cx="66294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6DCE3F-4FE9-47DB-9DC4-F445DD06DA3A}"/>
              </a:ext>
            </a:extLst>
          </p:cNvPr>
          <p:cNvSpPr/>
          <p:nvPr/>
        </p:nvSpPr>
        <p:spPr>
          <a:xfrm>
            <a:off x="4058595" y="6343660"/>
            <a:ext cx="1867710" cy="7041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Exercise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CA45D1-E728-4F2B-9A5C-FBFD535A6474}"/>
              </a:ext>
            </a:extLst>
          </p:cNvPr>
          <p:cNvSpPr/>
          <p:nvPr/>
        </p:nvSpPr>
        <p:spPr>
          <a:xfrm>
            <a:off x="1064460" y="6343660"/>
            <a:ext cx="1867710" cy="7041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Exercise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C2987C-969A-4AA5-A373-DE6D3A55CD79}"/>
              </a:ext>
            </a:extLst>
          </p:cNvPr>
          <p:cNvGrpSpPr/>
          <p:nvPr/>
        </p:nvGrpSpPr>
        <p:grpSpPr>
          <a:xfrm>
            <a:off x="1872613" y="592673"/>
            <a:ext cx="2900624" cy="1944494"/>
            <a:chOff x="1687749" y="588524"/>
            <a:chExt cx="2900624" cy="1944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64D1F6-C755-493B-80A7-4DA187508081}"/>
                </a:ext>
              </a:extLst>
            </p:cNvPr>
            <p:cNvSpPr txBox="1"/>
            <p:nvPr/>
          </p:nvSpPr>
          <p:spPr>
            <a:xfrm>
              <a:off x="2747306" y="588524"/>
              <a:ext cx="111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Your Stats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890E71-C56E-4BE1-B13E-598B3C990599}"/>
                </a:ext>
              </a:extLst>
            </p:cNvPr>
            <p:cNvSpPr txBox="1"/>
            <p:nvPr/>
          </p:nvSpPr>
          <p:spPr>
            <a:xfrm>
              <a:off x="1687749" y="1332689"/>
              <a:ext cx="1059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Wall Sit</a:t>
              </a:r>
              <a:br>
                <a:rPr lang="en-US" dirty="0"/>
              </a:br>
              <a:r>
                <a:rPr lang="en-US" dirty="0"/>
                <a:t>Duration</a:t>
              </a:r>
            </a:p>
            <a:p>
              <a:r>
                <a:rPr lang="en-US" dirty="0"/>
                <a:t>Reps</a:t>
              </a:r>
            </a:p>
            <a:p>
              <a:r>
                <a:rPr lang="en-US" dirty="0"/>
                <a:t>Sets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DC4575-6010-4511-B35A-288CEAB5BAAC}"/>
                </a:ext>
              </a:extLst>
            </p:cNvPr>
            <p:cNvSpPr txBox="1"/>
            <p:nvPr/>
          </p:nvSpPr>
          <p:spPr>
            <a:xfrm>
              <a:off x="3528816" y="1332689"/>
              <a:ext cx="1059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dirty="0"/>
              </a:br>
              <a:r>
                <a:rPr lang="en-US" dirty="0"/>
                <a:t>00:01:00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9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4E0EAE-0AC0-425D-A52F-9A2314593112}"/>
              </a:ext>
            </a:extLst>
          </p:cNvPr>
          <p:cNvGrpSpPr/>
          <p:nvPr/>
        </p:nvGrpSpPr>
        <p:grpSpPr>
          <a:xfrm>
            <a:off x="793662" y="4093200"/>
            <a:ext cx="310212" cy="924280"/>
            <a:chOff x="6403060" y="1692460"/>
            <a:chExt cx="281160" cy="8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14:cNvPr>
                <p14:cNvContentPartPr/>
                <p14:nvPr/>
              </p14:nvContentPartPr>
              <p14:xfrm>
                <a:off x="6434380" y="2200060"/>
                <a:ext cx="218160" cy="155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6228" y="2191909"/>
                  <a:ext cx="234139" cy="171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14:cNvPr>
                <p14:cNvContentPartPr/>
                <p14:nvPr/>
              </p14:nvContentPartPr>
              <p14:xfrm>
                <a:off x="6537700" y="2077660"/>
                <a:ext cx="90360" cy="8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9545" y="2069497"/>
                  <a:ext cx="106344" cy="100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14:cNvPr>
                <p14:cNvContentPartPr/>
                <p14:nvPr/>
              </p14:nvContentPartPr>
              <p14:xfrm>
                <a:off x="6509980" y="1967140"/>
                <a:ext cx="102960" cy="7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02160" y="1958973"/>
                  <a:ext cx="118925" cy="86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14:cNvPr>
                <p14:cNvContentPartPr/>
                <p14:nvPr/>
              </p14:nvContentPartPr>
              <p14:xfrm>
                <a:off x="6503140" y="1793620"/>
                <a:ext cx="103320" cy="11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4992" y="1785788"/>
                  <a:ext cx="119291" cy="131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14:cNvPr>
                <p14:cNvContentPartPr/>
                <p14:nvPr/>
              </p14:nvContentPartPr>
              <p14:xfrm>
                <a:off x="6416380" y="2496340"/>
                <a:ext cx="267840" cy="2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08541" y="2488169"/>
                  <a:ext cx="283845" cy="40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14:cNvPr>
                <p14:cNvContentPartPr/>
                <p14:nvPr/>
              </p14:nvContentPartPr>
              <p14:xfrm>
                <a:off x="6403060" y="1692460"/>
                <a:ext cx="270360" cy="837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95223" y="1684305"/>
                  <a:ext cx="286360" cy="85370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D1094C3-7414-4119-BB9A-FD54B698620D}"/>
              </a:ext>
            </a:extLst>
          </p:cNvPr>
          <p:cNvSpPr/>
          <p:nvPr/>
        </p:nvSpPr>
        <p:spPr>
          <a:xfrm>
            <a:off x="1102216" y="153754"/>
            <a:ext cx="2560320" cy="880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162714-3306-4C37-A1C5-98A4E424ECDA}"/>
              </a:ext>
            </a:extLst>
          </p:cNvPr>
          <p:cNvGrpSpPr/>
          <p:nvPr/>
        </p:nvGrpSpPr>
        <p:grpSpPr>
          <a:xfrm>
            <a:off x="4253116" y="1752873"/>
            <a:ext cx="1800000" cy="2052360"/>
            <a:chOff x="4253116" y="1752873"/>
            <a:chExt cx="1800000" cy="20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EFE393-F376-407C-B002-1CBB96D31B2C}"/>
                    </a:ext>
                  </a:extLst>
                </p14:cNvPr>
                <p14:cNvContentPartPr/>
                <p14:nvPr/>
              </p14:nvContentPartPr>
              <p14:xfrm>
                <a:off x="4253116" y="2148153"/>
                <a:ext cx="288360" cy="336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EFE393-F376-407C-B002-1CBB96D31B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44116" y="2139513"/>
                  <a:ext cx="306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E8F2A2-9A38-4304-ADCB-AED0906C519C}"/>
                    </a:ext>
                  </a:extLst>
                </p14:cNvPr>
                <p14:cNvContentPartPr/>
                <p14:nvPr/>
              </p14:nvContentPartPr>
              <p14:xfrm>
                <a:off x="4546156" y="2079753"/>
                <a:ext cx="12600" cy="1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E8F2A2-9A38-4304-ADCB-AED0906C51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37516" y="2070753"/>
                  <a:ext cx="30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3AC67-F0B0-4F3F-8433-0B02BB468845}"/>
                    </a:ext>
                  </a:extLst>
                </p14:cNvPr>
                <p14:cNvContentPartPr/>
                <p14:nvPr/>
              </p14:nvContentPartPr>
              <p14:xfrm>
                <a:off x="4668196" y="2224833"/>
                <a:ext cx="64440" cy="9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3AC67-F0B0-4F3F-8433-0B02BB4688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59556" y="2216193"/>
                  <a:ext cx="82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F230FE-2ACA-467B-AE96-800EDA9E2E77}"/>
                    </a:ext>
                  </a:extLst>
                </p14:cNvPr>
                <p14:cNvContentPartPr/>
                <p14:nvPr/>
              </p14:nvContentPartPr>
              <p14:xfrm>
                <a:off x="4684756" y="1973913"/>
                <a:ext cx="260640" cy="31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F230FE-2ACA-467B-AE96-800EDA9E2E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76116" y="1965273"/>
                  <a:ext cx="278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798AE7-799E-4B78-8C7B-763A10B1DC5D}"/>
                    </a:ext>
                  </a:extLst>
                </p14:cNvPr>
                <p14:cNvContentPartPr/>
                <p14:nvPr/>
              </p14:nvContentPartPr>
              <p14:xfrm>
                <a:off x="4956916" y="2067153"/>
                <a:ext cx="180360" cy="14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798AE7-799E-4B78-8C7B-763A10B1DC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8276" y="2058513"/>
                  <a:ext cx="198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769F2C-A9B7-44A9-ACFB-540CCD37C951}"/>
                    </a:ext>
                  </a:extLst>
                </p14:cNvPr>
                <p14:cNvContentPartPr/>
                <p14:nvPr/>
              </p14:nvContentPartPr>
              <p14:xfrm>
                <a:off x="4983196" y="1855113"/>
                <a:ext cx="338760" cy="24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769F2C-A9B7-44A9-ACFB-540CCD37C9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74196" y="1846113"/>
                  <a:ext cx="356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74C80A-9A72-491F-B27E-9B026EE0E27C}"/>
                    </a:ext>
                  </a:extLst>
                </p14:cNvPr>
                <p14:cNvContentPartPr/>
                <p14:nvPr/>
              </p14:nvContentPartPr>
              <p14:xfrm>
                <a:off x="5332036" y="1752873"/>
                <a:ext cx="298800" cy="25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74C80A-9A72-491F-B27E-9B026EE0E2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23036" y="1744233"/>
                  <a:ext cx="316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8F1439-1CBA-4D73-B17D-C425749E0F1C}"/>
                    </a:ext>
                  </a:extLst>
                </p14:cNvPr>
                <p14:cNvContentPartPr/>
                <p14:nvPr/>
              </p14:nvContentPartPr>
              <p14:xfrm>
                <a:off x="4750636" y="2629473"/>
                <a:ext cx="386640" cy="51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8F1439-1CBA-4D73-B17D-C425749E0F1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41996" y="2620833"/>
                  <a:ext cx="4042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50C12A-DF28-4374-ADDB-958B88D62C04}"/>
                    </a:ext>
                  </a:extLst>
                </p14:cNvPr>
                <p14:cNvContentPartPr/>
                <p14:nvPr/>
              </p14:nvContentPartPr>
              <p14:xfrm>
                <a:off x="5134756" y="2554953"/>
                <a:ext cx="405360" cy="30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50C12A-DF28-4374-ADDB-958B88D62C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6116" y="2546313"/>
                  <a:ext cx="423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3198BA-6A70-436A-9ECA-61B7F5A91C92}"/>
                    </a:ext>
                  </a:extLst>
                </p14:cNvPr>
                <p14:cNvContentPartPr/>
                <p14:nvPr/>
              </p14:nvContentPartPr>
              <p14:xfrm>
                <a:off x="5551636" y="2369193"/>
                <a:ext cx="182520" cy="21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3198BA-6A70-436A-9ECA-61B7F5A91C9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42636" y="2360553"/>
                  <a:ext cx="200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653622-E36C-413D-95AA-A7E5DCBCCC3C}"/>
                    </a:ext>
                  </a:extLst>
                </p14:cNvPr>
                <p14:cNvContentPartPr/>
                <p14:nvPr/>
              </p14:nvContentPartPr>
              <p14:xfrm>
                <a:off x="4791676" y="3512913"/>
                <a:ext cx="310320" cy="29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653622-E36C-413D-95AA-A7E5DCBCCC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82676" y="3503913"/>
                  <a:ext cx="327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DF254E-F78B-4FB4-A6A5-5320C0A9222D}"/>
                    </a:ext>
                  </a:extLst>
                </p14:cNvPr>
                <p14:cNvContentPartPr/>
                <p14:nvPr/>
              </p14:nvContentPartPr>
              <p14:xfrm>
                <a:off x="5117116" y="3497073"/>
                <a:ext cx="183960" cy="182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DF254E-F78B-4FB4-A6A5-5320C0A922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8116" y="3488433"/>
                  <a:ext cx="201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D5E060-5985-4D3A-9461-B91A39AA84AF}"/>
                    </a:ext>
                  </a:extLst>
                </p14:cNvPr>
                <p14:cNvContentPartPr/>
                <p14:nvPr/>
              </p14:nvContentPartPr>
              <p14:xfrm>
                <a:off x="5174356" y="3263793"/>
                <a:ext cx="262800" cy="22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D5E060-5985-4D3A-9461-B91A39AA84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65356" y="3254793"/>
                  <a:ext cx="280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776AAA-DD57-434E-83DC-BC792EB6444D}"/>
                    </a:ext>
                  </a:extLst>
                </p14:cNvPr>
                <p14:cNvContentPartPr/>
                <p14:nvPr/>
              </p14:nvContentPartPr>
              <p14:xfrm>
                <a:off x="5288836" y="3383313"/>
                <a:ext cx="163800" cy="11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776AAA-DD57-434E-83DC-BC792EB644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80196" y="3374313"/>
                  <a:ext cx="181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407653-9C53-4964-9AE2-3537A2CA933A}"/>
                    </a:ext>
                  </a:extLst>
                </p14:cNvPr>
                <p14:cNvContentPartPr/>
                <p14:nvPr/>
              </p14:nvContentPartPr>
              <p14:xfrm>
                <a:off x="5497636" y="3265953"/>
                <a:ext cx="14292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407653-9C53-4964-9AE2-3537A2CA933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88996" y="3256953"/>
                  <a:ext cx="160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A5F419-0819-40A0-8807-E4CA51F36733}"/>
                    </a:ext>
                  </a:extLst>
                </p14:cNvPr>
                <p14:cNvContentPartPr/>
                <p14:nvPr/>
              </p14:nvContentPartPr>
              <p14:xfrm>
                <a:off x="5651356" y="3084873"/>
                <a:ext cx="20376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A5F419-0819-40A0-8807-E4CA51F367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42356" y="3076233"/>
                  <a:ext cx="221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2A7DD3-9AEC-4AC8-A25F-7E8B181BAEA3}"/>
                    </a:ext>
                  </a:extLst>
                </p14:cNvPr>
                <p14:cNvContentPartPr/>
                <p14:nvPr/>
              </p14:nvContentPartPr>
              <p14:xfrm>
                <a:off x="5774836" y="2841153"/>
                <a:ext cx="278280" cy="240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2A7DD3-9AEC-4AC8-A25F-7E8B181BAE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65836" y="2832513"/>
                  <a:ext cx="2959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ADFE8F-19AC-4CAD-A799-C4DFBC3A2939}"/>
              </a:ext>
            </a:extLst>
          </p:cNvPr>
          <p:cNvGrpSpPr/>
          <p:nvPr/>
        </p:nvGrpSpPr>
        <p:grpSpPr>
          <a:xfrm>
            <a:off x="1620103" y="643120"/>
            <a:ext cx="1564793" cy="7171630"/>
            <a:chOff x="1620103" y="643120"/>
            <a:chExt cx="1564793" cy="7171630"/>
          </a:xfrm>
        </p:grpSpPr>
        <p:pic>
          <p:nvPicPr>
            <p:cNvPr id="46" name="Picture 4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B3D8C44-3AD9-4932-972D-DB218DE1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103" y="643120"/>
              <a:ext cx="1564793" cy="156479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E9071C-4E03-4F08-A6A0-79F489CA4687}"/>
                </a:ext>
              </a:extLst>
            </p:cNvPr>
            <p:cNvGrpSpPr/>
            <p:nvPr/>
          </p:nvGrpSpPr>
          <p:grpSpPr>
            <a:xfrm>
              <a:off x="1787078" y="2772631"/>
              <a:ext cx="1189282" cy="1140004"/>
              <a:chOff x="1643973" y="3987691"/>
              <a:chExt cx="1269871" cy="124690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66315D3-D49E-4FDF-B416-0ADE1344A2EA}"/>
                  </a:ext>
                </a:extLst>
              </p:cNvPr>
              <p:cNvSpPr/>
              <p:nvPr/>
            </p:nvSpPr>
            <p:spPr>
              <a:xfrm>
                <a:off x="1643973" y="3987691"/>
                <a:ext cx="1269871" cy="124690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 descr="Shape, arrow&#10;&#10;Description automatically generated">
                <a:extLst>
                  <a:ext uri="{FF2B5EF4-FFF2-40B4-BE49-F238E27FC236}">
                    <a16:creationId xmlns:a16="http://schemas.microsoft.com/office/drawing/2014/main" id="{EE7E1C43-5C34-449C-B89B-1702BB8FAC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7993"/>
              <a:stretch/>
            </p:blipFill>
            <p:spPr>
              <a:xfrm>
                <a:off x="1735118" y="4309927"/>
                <a:ext cx="1087582" cy="565621"/>
              </a:xfrm>
              <a:prstGeom prst="rect">
                <a:avLst/>
              </a:prstGeom>
            </p:spPr>
          </p:pic>
        </p:grpSp>
        <p:pic>
          <p:nvPicPr>
            <p:cNvPr id="52" name="Picture 51" descr="A close-up of a speedometer&#10;&#10;Description automatically generated with medium confidence">
              <a:extLst>
                <a:ext uri="{FF2B5EF4-FFF2-40B4-BE49-F238E27FC236}">
                  <a16:creationId xmlns:a16="http://schemas.microsoft.com/office/drawing/2014/main" id="{852A93D9-A272-4F31-AC0C-8C3920B7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691" y="4606768"/>
              <a:ext cx="1249196" cy="1249196"/>
            </a:xfrm>
            <a:prstGeom prst="rect">
              <a:avLst/>
            </a:prstGeom>
          </p:spPr>
        </p:pic>
        <p:pic>
          <p:nvPicPr>
            <p:cNvPr id="54" name="Picture 53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C15023A0-B27F-4EB7-9639-5C9E903A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632" y="6435437"/>
              <a:ext cx="1379313" cy="137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26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A4297-CCF4-4000-865C-D36CFE9F3634}"/>
              </a:ext>
            </a:extLst>
          </p:cNvPr>
          <p:cNvSpPr/>
          <p:nvPr/>
        </p:nvSpPr>
        <p:spPr>
          <a:xfrm>
            <a:off x="82686" y="199417"/>
            <a:ext cx="6629400" cy="880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14:cNvPr>
              <p14:cNvContentPartPr/>
              <p14:nvPr/>
            </p14:nvContentPartPr>
            <p14:xfrm>
              <a:off x="2429955" y="4014314"/>
              <a:ext cx="424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0955" y="4005314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14:cNvPr>
              <p14:cNvContentPartPr/>
              <p14:nvPr/>
            </p14:nvContentPartPr>
            <p14:xfrm>
              <a:off x="3242835" y="4014314"/>
              <a:ext cx="1227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835" y="4005314"/>
                <a:ext cx="140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14:cNvPr>
              <p14:cNvContentPartPr/>
              <p14:nvPr/>
            </p14:nvContentPartPr>
            <p14:xfrm>
              <a:off x="4062195" y="4009274"/>
              <a:ext cx="102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3195" y="4000274"/>
                <a:ext cx="12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14:cNvPr>
              <p14:cNvContentPartPr/>
              <p14:nvPr/>
            </p14:nvContentPartPr>
            <p14:xfrm>
              <a:off x="2415555" y="3968594"/>
              <a:ext cx="85320" cy="68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6555" y="3959594"/>
                <a:ext cx="102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14:cNvPr>
              <p14:cNvContentPartPr/>
              <p14:nvPr/>
            </p14:nvContentPartPr>
            <p14:xfrm>
              <a:off x="3246795" y="3960314"/>
              <a:ext cx="122400" cy="8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7795" y="3951314"/>
                <a:ext cx="140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14:cNvPr>
              <p14:cNvContentPartPr/>
              <p14:nvPr/>
            </p14:nvContentPartPr>
            <p14:xfrm>
              <a:off x="4058595" y="3961034"/>
              <a:ext cx="101880" cy="87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9595" y="3952034"/>
                <a:ext cx="119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14:cNvPr>
              <p14:cNvContentPartPr/>
              <p14:nvPr/>
            </p14:nvContentPartPr>
            <p14:xfrm>
              <a:off x="827434" y="1564920"/>
              <a:ext cx="181800" cy="34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34" y="1555920"/>
                <a:ext cx="199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14:cNvPr>
              <p14:cNvContentPartPr/>
              <p14:nvPr/>
            </p14:nvContentPartPr>
            <p14:xfrm>
              <a:off x="5628394" y="1493640"/>
              <a:ext cx="192600" cy="423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9377" y="1484640"/>
                <a:ext cx="210273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14:cNvPr>
              <p14:cNvContentPartPr/>
              <p14:nvPr/>
            </p14:nvContentPartPr>
            <p14:xfrm>
              <a:off x="91540" y="4436740"/>
              <a:ext cx="66117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540" y="4427740"/>
                <a:ext cx="6629399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464D1F6-C755-493B-80A7-4DA187508081}"/>
              </a:ext>
            </a:extLst>
          </p:cNvPr>
          <p:cNvSpPr txBox="1"/>
          <p:nvPr/>
        </p:nvSpPr>
        <p:spPr>
          <a:xfrm>
            <a:off x="2315883" y="587397"/>
            <a:ext cx="209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Latest Achievement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55A769-6F46-4E42-B548-82B25AB84350}"/>
              </a:ext>
            </a:extLst>
          </p:cNvPr>
          <p:cNvGrpSpPr/>
          <p:nvPr/>
        </p:nvGrpSpPr>
        <p:grpSpPr>
          <a:xfrm>
            <a:off x="2662257" y="979815"/>
            <a:ext cx="1313113" cy="1740614"/>
            <a:chOff x="2662257" y="1159922"/>
            <a:chExt cx="1313113" cy="1740614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B4FB4216-7D58-43BD-8E8A-498DA2C92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74"/>
            <a:stretch/>
          </p:blipFill>
          <p:spPr>
            <a:xfrm>
              <a:off x="2662257" y="1159922"/>
              <a:ext cx="1313113" cy="1740614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E148774-6C46-4F2E-9494-639DF9601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54" y="1573123"/>
              <a:ext cx="474321" cy="47432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AF627-07C8-4369-B091-A8276409487B}"/>
              </a:ext>
            </a:extLst>
          </p:cNvPr>
          <p:cNvSpPr txBox="1"/>
          <p:nvPr/>
        </p:nvSpPr>
        <p:spPr>
          <a:xfrm>
            <a:off x="2444268" y="2870321"/>
            <a:ext cx="19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Pushup Milestone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F67F5D-62C6-4C25-B7B7-0D0697825C63}"/>
                  </a:ext>
                </a:extLst>
              </p14:cNvPr>
              <p14:cNvContentPartPr/>
              <p14:nvPr/>
            </p14:nvContentPartPr>
            <p14:xfrm>
              <a:off x="2500875" y="8367358"/>
              <a:ext cx="4248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F67F5D-62C6-4C25-B7B7-0D0697825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1875" y="8358358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E6AC714-E0C0-4986-AFBA-A32031028D84}"/>
                  </a:ext>
                </a:extLst>
              </p14:cNvPr>
              <p14:cNvContentPartPr/>
              <p14:nvPr/>
            </p14:nvContentPartPr>
            <p14:xfrm>
              <a:off x="3313755" y="8367358"/>
              <a:ext cx="1227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E6AC714-E0C0-4986-AFBA-A32031028D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4755" y="8358358"/>
                <a:ext cx="140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F6628F1-38F3-4BED-8ABA-90E188B5D462}"/>
                  </a:ext>
                </a:extLst>
              </p14:cNvPr>
              <p14:cNvContentPartPr/>
              <p14:nvPr/>
            </p14:nvContentPartPr>
            <p14:xfrm>
              <a:off x="4133115" y="8362318"/>
              <a:ext cx="1029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F6628F1-38F3-4BED-8ABA-90E188B5D4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4115" y="8353318"/>
                <a:ext cx="12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63D4AB-225B-47CA-9F9F-DC35DAD0C8CB}"/>
                  </a:ext>
                </a:extLst>
              </p14:cNvPr>
              <p14:cNvContentPartPr/>
              <p14:nvPr/>
            </p14:nvContentPartPr>
            <p14:xfrm>
              <a:off x="2486475" y="8321638"/>
              <a:ext cx="85320" cy="68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63D4AB-225B-47CA-9F9F-DC35DAD0C8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77475" y="8312638"/>
                <a:ext cx="102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8519E6F-FB9E-480E-B54A-D50B59604B36}"/>
                  </a:ext>
                </a:extLst>
              </p14:cNvPr>
              <p14:cNvContentPartPr/>
              <p14:nvPr/>
            </p14:nvContentPartPr>
            <p14:xfrm>
              <a:off x="3317715" y="8313358"/>
              <a:ext cx="122400" cy="82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8519E6F-FB9E-480E-B54A-D50B59604B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08715" y="8304358"/>
                <a:ext cx="140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557AB20-11A9-4825-8EE1-99F169353F9A}"/>
                  </a:ext>
                </a:extLst>
              </p14:cNvPr>
              <p14:cNvContentPartPr/>
              <p14:nvPr/>
            </p14:nvContentPartPr>
            <p14:xfrm>
              <a:off x="4129515" y="8314078"/>
              <a:ext cx="101880" cy="87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557AB20-11A9-4825-8EE1-99F169353F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20515" y="8305078"/>
                <a:ext cx="119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1677291-4BCD-4C6F-866E-CF26CE1FB0DF}"/>
                  </a:ext>
                </a:extLst>
              </p14:cNvPr>
              <p14:cNvContentPartPr/>
              <p14:nvPr/>
            </p14:nvContentPartPr>
            <p14:xfrm>
              <a:off x="898354" y="5917964"/>
              <a:ext cx="181800" cy="343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1677291-4BCD-4C6F-866E-CF26CE1FB0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9354" y="5908964"/>
                <a:ext cx="199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0A8491C-2446-48CE-9B6F-8619D03F7A00}"/>
                  </a:ext>
                </a:extLst>
              </p14:cNvPr>
              <p14:cNvContentPartPr/>
              <p14:nvPr/>
            </p14:nvContentPartPr>
            <p14:xfrm>
              <a:off x="5699314" y="5846684"/>
              <a:ext cx="192600" cy="423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0A8491C-2446-48CE-9B6F-8619D03F7A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90297" y="5837684"/>
                <a:ext cx="210273" cy="441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1F3FE3C-A0EA-4698-BBA3-31A549F28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050482"/>
              </p:ext>
            </p:extLst>
          </p:nvPr>
        </p:nvGraphicFramePr>
        <p:xfrm>
          <a:off x="1291591" y="5054612"/>
          <a:ext cx="4025246" cy="247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20508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A4297-CCF4-4000-865C-D36CFE9F3634}"/>
              </a:ext>
            </a:extLst>
          </p:cNvPr>
          <p:cNvSpPr/>
          <p:nvPr/>
        </p:nvSpPr>
        <p:spPr>
          <a:xfrm>
            <a:off x="82686" y="199417"/>
            <a:ext cx="6629400" cy="880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614661-D142-4495-A538-D04E7B374E7F}"/>
              </a:ext>
            </a:extLst>
          </p:cNvPr>
          <p:cNvGrpSpPr/>
          <p:nvPr/>
        </p:nvGrpSpPr>
        <p:grpSpPr>
          <a:xfrm>
            <a:off x="1144978" y="2220279"/>
            <a:ext cx="4568044" cy="4559989"/>
            <a:chOff x="1143001" y="2296477"/>
            <a:chExt cx="4568044" cy="455998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7F0BC-FC6C-4379-ACB0-E5113254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22" y="2462904"/>
              <a:ext cx="267842" cy="6465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9A86DB-BC8C-464E-9DC0-B389E6B56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799" y="2296477"/>
              <a:ext cx="0" cy="698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FBBC60-E13A-4340-9578-622E086D6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623" y="2452395"/>
              <a:ext cx="265915" cy="657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E7DE12-CAA2-4EDB-9343-C93FE39DB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663" y="2951259"/>
              <a:ext cx="514962" cy="523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480CE4-438F-44FA-A231-A0E42CD7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369" y="3699192"/>
              <a:ext cx="715237" cy="314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31CB2D-CCA7-4A68-8D67-E7F147A7087E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06" y="4579780"/>
              <a:ext cx="742539" cy="3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D9ACFC-A9BB-4357-AF84-27657529B5AE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29" y="5158640"/>
              <a:ext cx="657168" cy="2804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1D4FBA-60E1-4F7F-849C-3440DBAC3FED}"/>
                </a:ext>
              </a:extLst>
            </p:cNvPr>
            <p:cNvCxnSpPr>
              <a:cxnSpLocks/>
            </p:cNvCxnSpPr>
            <p:nvPr/>
          </p:nvCxnSpPr>
          <p:spPr>
            <a:xfrm>
              <a:off x="4574223" y="5711025"/>
              <a:ext cx="471699" cy="473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440A16-E0CB-4ABF-834B-A5DD5D0F6239}"/>
                </a:ext>
              </a:extLst>
            </p:cNvPr>
            <p:cNvCxnSpPr>
              <a:cxnSpLocks/>
            </p:cNvCxnSpPr>
            <p:nvPr/>
          </p:nvCxnSpPr>
          <p:spPr>
            <a:xfrm>
              <a:off x="4063649" y="6030247"/>
              <a:ext cx="283910" cy="6356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4DB892-EAAB-4A5D-B6E0-5E2E1B667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913" y="6136276"/>
              <a:ext cx="10000" cy="7201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489DF0-5D0D-4896-832D-E1B183018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143" y="5993888"/>
              <a:ext cx="286710" cy="702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033ACD-752E-4802-B9C3-4999FAD0A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60" y="5661456"/>
              <a:ext cx="526019" cy="522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CE2E27-5DAD-45FC-A719-876F06F24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103" y="5158640"/>
              <a:ext cx="719672" cy="271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25A705-8303-4527-859B-9238E3CC2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01" y="4563748"/>
              <a:ext cx="8102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7EB675-C6EA-4334-9E55-FAD375792C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395" y="3685566"/>
              <a:ext cx="739646" cy="3279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A41C26-BF63-4DDE-AEDB-6A2362353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7756" y="2955554"/>
              <a:ext cx="529557" cy="542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387F23-94F4-4ED8-BB7F-1AC3ED091D68}"/>
              </a:ext>
            </a:extLst>
          </p:cNvPr>
          <p:cNvSpPr txBox="1"/>
          <p:nvPr/>
        </p:nvSpPr>
        <p:spPr>
          <a:xfrm>
            <a:off x="531798" y="623455"/>
            <a:ext cx="216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Set: 1 of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09CB62-3CA4-49D3-A0C0-BADD03BE508F}"/>
              </a:ext>
            </a:extLst>
          </p:cNvPr>
          <p:cNvSpPr txBox="1"/>
          <p:nvPr/>
        </p:nvSpPr>
        <p:spPr>
          <a:xfrm>
            <a:off x="3919880" y="623454"/>
            <a:ext cx="227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Rep: 2 of 3</a:t>
            </a:r>
          </a:p>
        </p:txBody>
      </p:sp>
    </p:spTree>
    <p:extLst>
      <p:ext uri="{BB962C8B-B14F-4D97-AF65-F5344CB8AC3E}">
        <p14:creationId xmlns:p14="http://schemas.microsoft.com/office/powerpoint/2010/main" val="35306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C9E0C-75F0-4703-9FED-2843D1212ED8}"/>
              </a:ext>
            </a:extLst>
          </p:cNvPr>
          <p:cNvSpPr txBox="1"/>
          <p:nvPr/>
        </p:nvSpPr>
        <p:spPr>
          <a:xfrm>
            <a:off x="235527" y="318654"/>
            <a:ext cx="267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Screen Cutouts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99CAFF-B73B-4146-B557-F7A695B7CAD7}"/>
              </a:ext>
            </a:extLst>
          </p:cNvPr>
          <p:cNvSpPr/>
          <p:nvPr/>
        </p:nvSpPr>
        <p:spPr>
          <a:xfrm>
            <a:off x="893343" y="1795628"/>
            <a:ext cx="1867710" cy="70417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Calibrate with Audio Cues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236AA6-9CF4-47D2-9196-8B2BF2F053F8}"/>
              </a:ext>
            </a:extLst>
          </p:cNvPr>
          <p:cNvSpPr/>
          <p:nvPr/>
        </p:nvSpPr>
        <p:spPr>
          <a:xfrm>
            <a:off x="3754306" y="1795628"/>
            <a:ext cx="1867710" cy="70417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989B7-89D6-41F5-9BE0-9D289348D28D}"/>
              </a:ext>
            </a:extLst>
          </p:cNvPr>
          <p:cNvSpPr/>
          <p:nvPr/>
        </p:nvSpPr>
        <p:spPr>
          <a:xfrm>
            <a:off x="796361" y="3607445"/>
            <a:ext cx="1867710" cy="704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938D47-3D97-4BB4-8DBD-075482217EF7}"/>
              </a:ext>
            </a:extLst>
          </p:cNvPr>
          <p:cNvGrpSpPr/>
          <p:nvPr/>
        </p:nvGrpSpPr>
        <p:grpSpPr>
          <a:xfrm>
            <a:off x="477982" y="6477000"/>
            <a:ext cx="6130636" cy="228600"/>
            <a:chOff x="477982" y="6477000"/>
            <a:chExt cx="6130636" cy="2286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17C5C5-4792-463C-A422-AE6B7D7D33E0}"/>
                </a:ext>
              </a:extLst>
            </p:cNvPr>
            <p:cNvSpPr/>
            <p:nvPr/>
          </p:nvSpPr>
          <p:spPr>
            <a:xfrm>
              <a:off x="477982" y="6499860"/>
              <a:ext cx="6130636" cy="1828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7A4C60-D71B-4758-90C3-323AF4FD9204}"/>
                </a:ext>
              </a:extLst>
            </p:cNvPr>
            <p:cNvSpPr/>
            <p:nvPr/>
          </p:nvSpPr>
          <p:spPr>
            <a:xfrm>
              <a:off x="3429000" y="64770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EE900E9-A373-4D68-BD02-C8913F873D78}"/>
              </a:ext>
            </a:extLst>
          </p:cNvPr>
          <p:cNvSpPr txBox="1"/>
          <p:nvPr/>
        </p:nvSpPr>
        <p:spPr>
          <a:xfrm>
            <a:off x="2549236" y="5412335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Level/Gyroscope Bar</a:t>
            </a:r>
          </a:p>
        </p:txBody>
      </p:sp>
    </p:spTree>
    <p:extLst>
      <p:ext uri="{BB962C8B-B14F-4D97-AF65-F5344CB8AC3E}">
        <p14:creationId xmlns:p14="http://schemas.microsoft.com/office/powerpoint/2010/main" val="429086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134</Words>
  <Application>Microsoft Office PowerPoint</Application>
  <PresentationFormat>Letter Paper (8.5x11 in)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Ouk</dc:creator>
  <cp:lastModifiedBy>James Ouk</cp:lastModifiedBy>
  <cp:revision>1</cp:revision>
  <dcterms:created xsi:type="dcterms:W3CDTF">2022-03-12T00:01:03Z</dcterms:created>
  <dcterms:modified xsi:type="dcterms:W3CDTF">2022-03-14T00:44:13Z</dcterms:modified>
</cp:coreProperties>
</file>