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52" r:id="rId2"/>
    <p:sldId id="354" r:id="rId3"/>
    <p:sldId id="355" r:id="rId4"/>
    <p:sldId id="361" r:id="rId5"/>
    <p:sldId id="43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畅 刘" initials="畅" lastIdx="1" clrIdx="0">
    <p:extLst>
      <p:ext uri="{19B8F6BF-5375-455C-9EA6-DF929625EA0E}">
        <p15:presenceInfo xmlns:p15="http://schemas.microsoft.com/office/powerpoint/2012/main" userId="17a395b4f6f065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F8CBAD"/>
    <a:srgbClr val="B025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3" autoAdjust="0"/>
    <p:restoredTop sz="79358" autoAdjust="0"/>
  </p:normalViewPr>
  <p:slideViewPr>
    <p:cSldViewPr>
      <p:cViewPr varScale="1">
        <p:scale>
          <a:sx n="131" d="100"/>
          <a:sy n="131" d="100"/>
        </p:scale>
        <p:origin x="144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3" d="100"/>
          <a:sy n="123" d="100"/>
        </p:scale>
        <p:origin x="497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97057-E724-4C15-B72C-798DDEF96EC3}" type="datetimeFigureOut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FFC3B-C024-411A-A65D-D9C49610A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172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357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FFC3B-C024-411A-A65D-D9C49610A27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654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FFC3B-C024-411A-A65D-D9C49610A27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548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FE34-479E-493E-AE1A-5DC70092302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361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7F1D2-D2D0-411B-AC7F-2CF0B393B43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257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AE90E-AF3E-4F0E-8496-A55A38613A2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2295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CB217CC-68E8-4B20-B759-04FDB91DF0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810" y="-16103"/>
            <a:ext cx="8016241" cy="83667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87E9A7B-F80F-4771-9E7D-57203D03F36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03712" cy="10189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088A442-C8EF-4F9B-A6C1-507B9EFAF61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3241"/>
            <a:ext cx="365761" cy="1444755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D7ED1A-522C-4D52-A54C-80B604983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803302A-7272-436F-80A4-DEF45C0A2E3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4852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D4CE13E-8945-490E-90D2-106FF8EF2F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59" y="0"/>
            <a:ext cx="8016241" cy="83667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8E3CA1F-D081-4173-8075-AE94E60D0CA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03712" cy="10189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AB93FC3-CCDC-4C3D-A4B9-465E198FCA0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3241"/>
            <a:ext cx="365761" cy="1444755"/>
          </a:xfrm>
          <a:prstGeom prst="rect">
            <a:avLst/>
          </a:prstGeom>
        </p:spPr>
      </p:pic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17971419-667D-490B-AB1A-F220C8A7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803302A-7272-436F-80A4-DEF45C0A2E3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10" name="组合 26">
            <a:extLst>
              <a:ext uri="{FF2B5EF4-FFF2-40B4-BE49-F238E27FC236}">
                <a16:creationId xmlns:a16="http://schemas.microsoft.com/office/drawing/2014/main" id="{62739C92-4118-4081-B210-EA3C1A167E43}"/>
              </a:ext>
            </a:extLst>
          </p:cNvPr>
          <p:cNvGrpSpPr/>
          <p:nvPr userDrawn="1"/>
        </p:nvGrpSpPr>
        <p:grpSpPr>
          <a:xfrm>
            <a:off x="0" y="1268760"/>
            <a:ext cx="695325" cy="506413"/>
            <a:chOff x="0" y="0"/>
            <a:chExt cx="694944" cy="624651"/>
          </a:xfrm>
          <a:solidFill>
            <a:srgbClr val="B0252A"/>
          </a:solidFill>
        </p:grpSpPr>
        <p:sp>
          <p:nvSpPr>
            <p:cNvPr id="11" name="矩形 27">
              <a:extLst>
                <a:ext uri="{FF2B5EF4-FFF2-40B4-BE49-F238E27FC236}">
                  <a16:creationId xmlns:a16="http://schemas.microsoft.com/office/drawing/2014/main" id="{8FE706C1-9B76-4ADD-99DE-CEADB5A4C251}"/>
                </a:ext>
              </a:extLst>
            </p:cNvPr>
            <p:cNvSpPr/>
            <p:nvPr/>
          </p:nvSpPr>
          <p:spPr>
            <a:xfrm>
              <a:off x="0" y="0"/>
              <a:ext cx="548974" cy="624651"/>
            </a:xfrm>
            <a:prstGeom prst="rect">
              <a:avLst/>
            </a:prstGeom>
            <a:grpFill/>
            <a:ln w="9525">
              <a:noFill/>
            </a:ln>
          </p:spPr>
          <p:txBody>
            <a:bodyPr anchor="ctr" anchorCtr="0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  <p:sp>
          <p:nvSpPr>
            <p:cNvPr id="12" name="矩形 28">
              <a:extLst>
                <a:ext uri="{FF2B5EF4-FFF2-40B4-BE49-F238E27FC236}">
                  <a16:creationId xmlns:a16="http://schemas.microsoft.com/office/drawing/2014/main" id="{ECF733C6-3FEF-46E7-ADE8-146E96D5AF8C}"/>
                </a:ext>
              </a:extLst>
            </p:cNvPr>
            <p:cNvSpPr/>
            <p:nvPr/>
          </p:nvSpPr>
          <p:spPr>
            <a:xfrm>
              <a:off x="612439" y="0"/>
              <a:ext cx="82505" cy="624651"/>
            </a:xfrm>
            <a:prstGeom prst="rect">
              <a:avLst/>
            </a:prstGeom>
            <a:grpFill/>
            <a:ln w="9525">
              <a:noFill/>
            </a:ln>
          </p:spPr>
          <p:txBody>
            <a:bodyPr anchor="ctr" anchorCtr="0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0196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3EC007-DC5E-4313-9A60-1321FC526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25D599-5B64-4DE4-B593-80BF37A8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3773D6-2822-48FF-A2E8-F2D78B0C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3302A-7272-436F-80A4-DEF45C0A2E3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37483A9-4B21-400E-88F2-76076CEA8529}"/>
              </a:ext>
            </a:extLst>
          </p:cNvPr>
          <p:cNvGrpSpPr/>
          <p:nvPr userDrawn="1"/>
        </p:nvGrpSpPr>
        <p:grpSpPr>
          <a:xfrm>
            <a:off x="-10795" y="2062480"/>
            <a:ext cx="12190730" cy="2185670"/>
            <a:chOff x="1" y="6888"/>
            <a:chExt cx="19198" cy="3442"/>
          </a:xfrm>
        </p:grpSpPr>
        <p:sp>
          <p:nvSpPr>
            <p:cNvPr id="7" name="梯形 6">
              <a:extLst>
                <a:ext uri="{FF2B5EF4-FFF2-40B4-BE49-F238E27FC236}">
                  <a16:creationId xmlns:a16="http://schemas.microsoft.com/office/drawing/2014/main" id="{0280D9DF-B87F-4BBC-AF1F-8ED0C204E371}"/>
                </a:ext>
              </a:extLst>
            </p:cNvPr>
            <p:cNvSpPr/>
            <p:nvPr/>
          </p:nvSpPr>
          <p:spPr>
            <a:xfrm rot="5400000">
              <a:off x="2216" y="4673"/>
              <a:ext cx="3443" cy="7872"/>
            </a:xfrm>
            <a:prstGeom prst="trapezoid">
              <a:avLst>
                <a:gd name="adj" fmla="val 20142"/>
              </a:avLst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梯形 7">
              <a:extLst>
                <a:ext uri="{FF2B5EF4-FFF2-40B4-BE49-F238E27FC236}">
                  <a16:creationId xmlns:a16="http://schemas.microsoft.com/office/drawing/2014/main" id="{834D1BE6-62C5-4DC9-BDAF-05DF7523D5B8}"/>
                </a:ext>
              </a:extLst>
            </p:cNvPr>
            <p:cNvSpPr/>
            <p:nvPr/>
          </p:nvSpPr>
          <p:spPr>
            <a:xfrm rot="16200000">
              <a:off x="11815" y="2946"/>
              <a:ext cx="3443" cy="11327"/>
            </a:xfrm>
            <a:prstGeom prst="trapezoid">
              <a:avLst>
                <a:gd name="adj" fmla="val 20476"/>
              </a:avLst>
            </a:prstGeom>
            <a:solidFill>
              <a:srgbClr val="B0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249CB4BD-7391-4987-86F5-C6FED5458E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75" y="1376693"/>
            <a:ext cx="1893549" cy="1893549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5E25113-080E-4724-8165-D13B02E062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810" y="-16103"/>
            <a:ext cx="8016241" cy="83667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48CA4BE-4CBC-4955-9C32-5C638F8C43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03712" cy="101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D7F05-427E-43DD-9A1F-96A965A25F4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757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13FB-6C0C-4928-AFB8-1895F84354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412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343C7-994E-43B4-9BF4-06FCF77702D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425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8399-9E88-47C8-AB3F-8A725F1955A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005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CCB38-ABB3-4FFF-8169-859FF48DFEE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358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07EE-17C7-4E6A-BE72-CC2DFF8801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261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798D-1D71-4B4B-86E2-A3D4D82DD9A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909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18BD-7C42-4835-A4E9-66929D4A05D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7081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3302A-7272-436F-80A4-DEF45C0A2E3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434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3241"/>
            <a:ext cx="365761" cy="1444755"/>
          </a:xfrm>
          <a:prstGeom prst="rect">
            <a:avLst/>
          </a:prstGeom>
        </p:spPr>
      </p:pic>
      <p:cxnSp>
        <p:nvCxnSpPr>
          <p:cNvPr id="78" name="直接连接符 77"/>
          <p:cNvCxnSpPr/>
          <p:nvPr/>
        </p:nvCxnSpPr>
        <p:spPr>
          <a:xfrm>
            <a:off x="3828077" y="4254485"/>
            <a:ext cx="6913798" cy="0"/>
          </a:xfrm>
          <a:prstGeom prst="line">
            <a:avLst/>
          </a:prstGeom>
          <a:ln w="22225">
            <a:solidFill>
              <a:srgbClr val="BA404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组合 78"/>
          <p:cNvGrpSpPr/>
          <p:nvPr/>
        </p:nvGrpSpPr>
        <p:grpSpPr>
          <a:xfrm>
            <a:off x="3856652" y="4537217"/>
            <a:ext cx="1766748" cy="505770"/>
            <a:chOff x="3414279" y="3942615"/>
            <a:chExt cx="1766748" cy="505770"/>
          </a:xfrm>
        </p:grpSpPr>
        <p:sp>
          <p:nvSpPr>
            <p:cNvPr id="80" name="文本框 79"/>
            <p:cNvSpPr txBox="1"/>
            <p:nvPr/>
          </p:nvSpPr>
          <p:spPr>
            <a:xfrm>
              <a:off x="3765255" y="3942615"/>
              <a:ext cx="1415772" cy="418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charset="-122"/>
                  <a:ea typeface="微软雅黑" panose="020B0503020204020204" charset="-122"/>
                </a:rPr>
                <a:t>答辩人：刘畅</a:t>
              </a:r>
              <a:endParaRPr lang="en-US" altLang="zh-CN" sz="16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1" name="KSO_Shape"/>
            <p:cNvSpPr/>
            <p:nvPr/>
          </p:nvSpPr>
          <p:spPr bwMode="auto">
            <a:xfrm>
              <a:off x="3414279" y="3944675"/>
              <a:ext cx="397931" cy="503710"/>
            </a:xfrm>
            <a:custGeom>
              <a:avLst/>
              <a:gdLst>
                <a:gd name="T0" fmla="*/ 508479 w 1679575"/>
                <a:gd name="T1" fmla="*/ 933537 h 2125662"/>
                <a:gd name="T2" fmla="*/ 645344 w 1679575"/>
                <a:gd name="T3" fmla="*/ 1004349 h 2125662"/>
                <a:gd name="T4" fmla="*/ 637947 w 1679575"/>
                <a:gd name="T5" fmla="*/ 1045870 h 2125662"/>
                <a:gd name="T6" fmla="*/ 629410 w 1679575"/>
                <a:gd name="T7" fmla="*/ 1095637 h 2125662"/>
                <a:gd name="T8" fmla="*/ 645913 w 1679575"/>
                <a:gd name="T9" fmla="*/ 1148533 h 2125662"/>
                <a:gd name="T10" fmla="*/ 923628 w 1679575"/>
                <a:gd name="T11" fmla="*/ 1679766 h 2125662"/>
                <a:gd name="T12" fmla="*/ 886068 w 1679575"/>
                <a:gd name="T13" fmla="*/ 1137442 h 2125662"/>
                <a:gd name="T14" fmla="*/ 896597 w 1679575"/>
                <a:gd name="T15" fmla="*/ 1083408 h 2125662"/>
                <a:gd name="T16" fmla="*/ 885214 w 1679575"/>
                <a:gd name="T17" fmla="*/ 1039044 h 2125662"/>
                <a:gd name="T18" fmla="*/ 917083 w 1679575"/>
                <a:gd name="T19" fmla="*/ 999799 h 2125662"/>
                <a:gd name="T20" fmla="*/ 1048543 w 1679575"/>
                <a:gd name="T21" fmla="*/ 927280 h 2125662"/>
                <a:gd name="T22" fmla="*/ 1168905 w 1679575"/>
                <a:gd name="T23" fmla="*/ 933822 h 2125662"/>
                <a:gd name="T24" fmla="*/ 1257397 w 1679575"/>
                <a:gd name="T25" fmla="*/ 1021128 h 2125662"/>
                <a:gd name="T26" fmla="*/ 1333655 w 1679575"/>
                <a:gd name="T27" fmla="*/ 1118957 h 2125662"/>
                <a:gd name="T28" fmla="*/ 1397392 w 1679575"/>
                <a:gd name="T29" fmla="*/ 1227592 h 2125662"/>
                <a:gd name="T30" fmla="*/ 1446903 w 1679575"/>
                <a:gd name="T31" fmla="*/ 1349025 h 2125662"/>
                <a:gd name="T32" fmla="*/ 1482186 w 1679575"/>
                <a:gd name="T33" fmla="*/ 1483540 h 2125662"/>
                <a:gd name="T34" fmla="*/ 1501820 w 1679575"/>
                <a:gd name="T35" fmla="*/ 1632274 h 2125662"/>
                <a:gd name="T36" fmla="*/ 1439790 w 1679575"/>
                <a:gd name="T37" fmla="*/ 1742331 h 2125662"/>
                <a:gd name="T38" fmla="*/ 1242601 w 1679575"/>
                <a:gd name="T39" fmla="*/ 1826794 h 2125662"/>
                <a:gd name="T40" fmla="*/ 1035738 w 1679575"/>
                <a:gd name="T41" fmla="*/ 1881112 h 2125662"/>
                <a:gd name="T42" fmla="*/ 822331 w 1679575"/>
                <a:gd name="T43" fmla="*/ 1904432 h 2125662"/>
                <a:gd name="T44" fmla="*/ 596403 w 1679575"/>
                <a:gd name="T45" fmla="*/ 1894194 h 2125662"/>
                <a:gd name="T46" fmla="*/ 373036 w 1679575"/>
                <a:gd name="T47" fmla="*/ 1847838 h 2125662"/>
                <a:gd name="T48" fmla="*/ 159344 w 1679575"/>
                <a:gd name="T49" fmla="*/ 1766788 h 2125662"/>
                <a:gd name="T50" fmla="*/ 0 w 1679575"/>
                <a:gd name="T51" fmla="*/ 1676354 h 2125662"/>
                <a:gd name="T52" fmla="*/ 15365 w 1679575"/>
                <a:gd name="T53" fmla="*/ 1518519 h 2125662"/>
                <a:gd name="T54" fmla="*/ 47234 w 1679575"/>
                <a:gd name="T55" fmla="*/ 1376611 h 2125662"/>
                <a:gd name="T56" fmla="*/ 94468 w 1679575"/>
                <a:gd name="T57" fmla="*/ 1249206 h 2125662"/>
                <a:gd name="T58" fmla="*/ 155930 w 1679575"/>
                <a:gd name="T59" fmla="*/ 1135735 h 2125662"/>
                <a:gd name="T60" fmla="*/ 230765 w 1679575"/>
                <a:gd name="T61" fmla="*/ 1035348 h 2125662"/>
                <a:gd name="T62" fmla="*/ 317835 w 1679575"/>
                <a:gd name="T63" fmla="*/ 946334 h 2125662"/>
                <a:gd name="T64" fmla="*/ 427669 w 1679575"/>
                <a:gd name="T65" fmla="*/ 860449 h 2125662"/>
                <a:gd name="T66" fmla="*/ 831848 w 1679575"/>
                <a:gd name="T67" fmla="*/ 5125 h 2125662"/>
                <a:gd name="T68" fmla="*/ 927152 w 1679575"/>
                <a:gd name="T69" fmla="*/ 31035 h 2125662"/>
                <a:gd name="T70" fmla="*/ 1013353 w 1679575"/>
                <a:gd name="T71" fmla="*/ 76590 h 2125662"/>
                <a:gd name="T72" fmla="*/ 1087035 w 1679575"/>
                <a:gd name="T73" fmla="*/ 138945 h 2125662"/>
                <a:gd name="T74" fmla="*/ 1145356 w 1679575"/>
                <a:gd name="T75" fmla="*/ 215250 h 2125662"/>
                <a:gd name="T76" fmla="*/ 1186607 w 1679575"/>
                <a:gd name="T77" fmla="*/ 303514 h 2125662"/>
                <a:gd name="T78" fmla="*/ 1207944 w 1679575"/>
                <a:gd name="T79" fmla="*/ 401174 h 2125662"/>
                <a:gd name="T80" fmla="*/ 1205383 w 1679575"/>
                <a:gd name="T81" fmla="*/ 513924 h 2125662"/>
                <a:gd name="T82" fmla="*/ 1172382 w 1679575"/>
                <a:gd name="T83" fmla="*/ 626673 h 2125662"/>
                <a:gd name="T84" fmla="*/ 1112924 w 1679575"/>
                <a:gd name="T85" fmla="*/ 725187 h 2125662"/>
                <a:gd name="T86" fmla="*/ 1030706 w 1679575"/>
                <a:gd name="T87" fmla="*/ 804625 h 2125662"/>
                <a:gd name="T88" fmla="*/ 915204 w 1679575"/>
                <a:gd name="T89" fmla="*/ 867264 h 2125662"/>
                <a:gd name="T90" fmla="*/ 837253 w 1679575"/>
                <a:gd name="T91" fmla="*/ 887764 h 2125662"/>
                <a:gd name="T92" fmla="*/ 753044 w 1679575"/>
                <a:gd name="T93" fmla="*/ 893458 h 2125662"/>
                <a:gd name="T94" fmla="*/ 658879 w 1679575"/>
                <a:gd name="T95" fmla="*/ 881215 h 2125662"/>
                <a:gd name="T96" fmla="*/ 572394 w 1679575"/>
                <a:gd name="T97" fmla="*/ 850180 h 2125662"/>
                <a:gd name="T98" fmla="*/ 494728 w 1679575"/>
                <a:gd name="T99" fmla="*/ 802917 h 2125662"/>
                <a:gd name="T100" fmla="*/ 424459 w 1679575"/>
                <a:gd name="T101" fmla="*/ 736576 h 2125662"/>
                <a:gd name="T102" fmla="*/ 366992 w 1679575"/>
                <a:gd name="T103" fmla="*/ 651159 h 2125662"/>
                <a:gd name="T104" fmla="*/ 330578 w 1679575"/>
                <a:gd name="T105" fmla="*/ 553500 h 2125662"/>
                <a:gd name="T106" fmla="*/ 317206 w 1679575"/>
                <a:gd name="T107" fmla="*/ 446729 h 2125662"/>
                <a:gd name="T108" fmla="*/ 328586 w 1679575"/>
                <a:gd name="T109" fmla="*/ 345653 h 2125662"/>
                <a:gd name="T110" fmla="*/ 361587 w 1679575"/>
                <a:gd name="T111" fmla="*/ 253403 h 2125662"/>
                <a:gd name="T112" fmla="*/ 412795 w 1679575"/>
                <a:gd name="T113" fmla="*/ 171118 h 2125662"/>
                <a:gd name="T114" fmla="*/ 479934 w 1679575"/>
                <a:gd name="T115" fmla="*/ 101931 h 2125662"/>
                <a:gd name="T116" fmla="*/ 560729 w 1679575"/>
                <a:gd name="T117" fmla="*/ 48972 h 2125662"/>
                <a:gd name="T118" fmla="*/ 652620 w 1679575"/>
                <a:gd name="T119" fmla="*/ 13952 h 2125662"/>
                <a:gd name="T120" fmla="*/ 752191 w 1679575"/>
                <a:gd name="T121" fmla="*/ 0 h 212566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679575" h="2125662">
                  <a:moveTo>
                    <a:pt x="481421" y="957262"/>
                  </a:moveTo>
                  <a:lnTo>
                    <a:pt x="484914" y="961070"/>
                  </a:lnTo>
                  <a:lnTo>
                    <a:pt x="490948" y="968686"/>
                  </a:lnTo>
                  <a:lnTo>
                    <a:pt x="497299" y="975667"/>
                  </a:lnTo>
                  <a:lnTo>
                    <a:pt x="510319" y="990264"/>
                  </a:lnTo>
                  <a:lnTo>
                    <a:pt x="523657" y="1003909"/>
                  </a:lnTo>
                  <a:lnTo>
                    <a:pt x="537947" y="1017237"/>
                  </a:lnTo>
                  <a:lnTo>
                    <a:pt x="552237" y="1029613"/>
                  </a:lnTo>
                  <a:lnTo>
                    <a:pt x="567480" y="1041671"/>
                  </a:lnTo>
                  <a:lnTo>
                    <a:pt x="583040" y="1053095"/>
                  </a:lnTo>
                  <a:lnTo>
                    <a:pt x="598601" y="1063884"/>
                  </a:lnTo>
                  <a:lnTo>
                    <a:pt x="615114" y="1074039"/>
                  </a:lnTo>
                  <a:lnTo>
                    <a:pt x="631627" y="1083558"/>
                  </a:lnTo>
                  <a:lnTo>
                    <a:pt x="649093" y="1092126"/>
                  </a:lnTo>
                  <a:lnTo>
                    <a:pt x="666241" y="1100377"/>
                  </a:lnTo>
                  <a:lnTo>
                    <a:pt x="684025" y="1107993"/>
                  </a:lnTo>
                  <a:lnTo>
                    <a:pt x="701808" y="1114657"/>
                  </a:lnTo>
                  <a:lnTo>
                    <a:pt x="720226" y="1120686"/>
                  </a:lnTo>
                  <a:lnTo>
                    <a:pt x="738645" y="1125763"/>
                  </a:lnTo>
                  <a:lnTo>
                    <a:pt x="734517" y="1130840"/>
                  </a:lnTo>
                  <a:lnTo>
                    <a:pt x="730706" y="1135283"/>
                  </a:lnTo>
                  <a:lnTo>
                    <a:pt x="727213" y="1140043"/>
                  </a:lnTo>
                  <a:lnTo>
                    <a:pt x="723402" y="1145437"/>
                  </a:lnTo>
                  <a:lnTo>
                    <a:pt x="720544" y="1150515"/>
                  </a:lnTo>
                  <a:lnTo>
                    <a:pt x="717368" y="1155909"/>
                  </a:lnTo>
                  <a:lnTo>
                    <a:pt x="714510" y="1161304"/>
                  </a:lnTo>
                  <a:lnTo>
                    <a:pt x="711970" y="1167016"/>
                  </a:lnTo>
                  <a:lnTo>
                    <a:pt x="710064" y="1172410"/>
                  </a:lnTo>
                  <a:lnTo>
                    <a:pt x="708159" y="1178439"/>
                  </a:lnTo>
                  <a:lnTo>
                    <a:pt x="706254" y="1184151"/>
                  </a:lnTo>
                  <a:lnTo>
                    <a:pt x="704983" y="1190498"/>
                  </a:lnTo>
                  <a:lnTo>
                    <a:pt x="704031" y="1196210"/>
                  </a:lnTo>
                  <a:lnTo>
                    <a:pt x="702761" y="1202556"/>
                  </a:lnTo>
                  <a:lnTo>
                    <a:pt x="702443" y="1208903"/>
                  </a:lnTo>
                  <a:lnTo>
                    <a:pt x="702125" y="1215249"/>
                  </a:lnTo>
                  <a:lnTo>
                    <a:pt x="702443" y="1222548"/>
                  </a:lnTo>
                  <a:lnTo>
                    <a:pt x="703078" y="1229529"/>
                  </a:lnTo>
                  <a:lnTo>
                    <a:pt x="704348" y="1236510"/>
                  </a:lnTo>
                  <a:lnTo>
                    <a:pt x="705619" y="1243174"/>
                  </a:lnTo>
                  <a:lnTo>
                    <a:pt x="707206" y="1249838"/>
                  </a:lnTo>
                  <a:lnTo>
                    <a:pt x="709112" y="1256819"/>
                  </a:lnTo>
                  <a:lnTo>
                    <a:pt x="711652" y="1263166"/>
                  </a:lnTo>
                  <a:lnTo>
                    <a:pt x="714193" y="1269512"/>
                  </a:lnTo>
                  <a:lnTo>
                    <a:pt x="717686" y="1275542"/>
                  </a:lnTo>
                  <a:lnTo>
                    <a:pt x="720861" y="1281571"/>
                  </a:lnTo>
                  <a:lnTo>
                    <a:pt x="724355" y="1287283"/>
                  </a:lnTo>
                  <a:lnTo>
                    <a:pt x="728483" y="1292995"/>
                  </a:lnTo>
                  <a:lnTo>
                    <a:pt x="732611" y="1298389"/>
                  </a:lnTo>
                  <a:lnTo>
                    <a:pt x="737057" y="1303784"/>
                  </a:lnTo>
                  <a:lnTo>
                    <a:pt x="742138" y="1308861"/>
                  </a:lnTo>
                  <a:lnTo>
                    <a:pt x="746901" y="1313304"/>
                  </a:lnTo>
                  <a:lnTo>
                    <a:pt x="672275" y="1874339"/>
                  </a:lnTo>
                  <a:lnTo>
                    <a:pt x="854237" y="2050773"/>
                  </a:lnTo>
                  <a:lnTo>
                    <a:pt x="1030800" y="1874339"/>
                  </a:lnTo>
                  <a:lnTo>
                    <a:pt x="956173" y="1313304"/>
                  </a:lnTo>
                  <a:lnTo>
                    <a:pt x="961572" y="1308544"/>
                  </a:lnTo>
                  <a:lnTo>
                    <a:pt x="966018" y="1303466"/>
                  </a:lnTo>
                  <a:lnTo>
                    <a:pt x="970781" y="1298072"/>
                  </a:lnTo>
                  <a:lnTo>
                    <a:pt x="974910" y="1292995"/>
                  </a:lnTo>
                  <a:lnTo>
                    <a:pt x="978720" y="1286965"/>
                  </a:lnTo>
                  <a:lnTo>
                    <a:pt x="982531" y="1281571"/>
                  </a:lnTo>
                  <a:lnTo>
                    <a:pt x="986024" y="1275224"/>
                  </a:lnTo>
                  <a:lnTo>
                    <a:pt x="988882" y="1269195"/>
                  </a:lnTo>
                  <a:lnTo>
                    <a:pt x="991423" y="1262849"/>
                  </a:lnTo>
                  <a:lnTo>
                    <a:pt x="994281" y="1256502"/>
                  </a:lnTo>
                  <a:lnTo>
                    <a:pt x="996186" y="1249838"/>
                  </a:lnTo>
                  <a:lnTo>
                    <a:pt x="997774" y="1243174"/>
                  </a:lnTo>
                  <a:lnTo>
                    <a:pt x="999044" y="1236510"/>
                  </a:lnTo>
                  <a:lnTo>
                    <a:pt x="999997" y="1229212"/>
                  </a:lnTo>
                  <a:lnTo>
                    <a:pt x="1000632" y="1222548"/>
                  </a:lnTo>
                  <a:lnTo>
                    <a:pt x="1000632" y="1215249"/>
                  </a:lnTo>
                  <a:lnTo>
                    <a:pt x="1000632" y="1208903"/>
                  </a:lnTo>
                  <a:lnTo>
                    <a:pt x="1000314" y="1203191"/>
                  </a:lnTo>
                  <a:lnTo>
                    <a:pt x="999679" y="1197479"/>
                  </a:lnTo>
                  <a:lnTo>
                    <a:pt x="998727" y="1191767"/>
                  </a:lnTo>
                  <a:lnTo>
                    <a:pt x="997456" y="1186055"/>
                  </a:lnTo>
                  <a:lnTo>
                    <a:pt x="996186" y="1180661"/>
                  </a:lnTo>
                  <a:lnTo>
                    <a:pt x="994598" y="1175266"/>
                  </a:lnTo>
                  <a:lnTo>
                    <a:pt x="992375" y="1169872"/>
                  </a:lnTo>
                  <a:lnTo>
                    <a:pt x="990152" y="1164794"/>
                  </a:lnTo>
                  <a:lnTo>
                    <a:pt x="987929" y="1159400"/>
                  </a:lnTo>
                  <a:lnTo>
                    <a:pt x="985389" y="1154640"/>
                  </a:lnTo>
                  <a:lnTo>
                    <a:pt x="982849" y="1149563"/>
                  </a:lnTo>
                  <a:lnTo>
                    <a:pt x="979355" y="1144803"/>
                  </a:lnTo>
                  <a:lnTo>
                    <a:pt x="976497" y="1139725"/>
                  </a:lnTo>
                  <a:lnTo>
                    <a:pt x="973004" y="1135283"/>
                  </a:lnTo>
                  <a:lnTo>
                    <a:pt x="969829" y="1130840"/>
                  </a:lnTo>
                  <a:lnTo>
                    <a:pt x="987612" y="1126398"/>
                  </a:lnTo>
                  <a:lnTo>
                    <a:pt x="1005713" y="1121320"/>
                  </a:lnTo>
                  <a:lnTo>
                    <a:pt x="1023496" y="1115609"/>
                  </a:lnTo>
                  <a:lnTo>
                    <a:pt x="1041280" y="1109262"/>
                  </a:lnTo>
                  <a:lnTo>
                    <a:pt x="1058428" y="1101963"/>
                  </a:lnTo>
                  <a:lnTo>
                    <a:pt x="1075576" y="1094665"/>
                  </a:lnTo>
                  <a:lnTo>
                    <a:pt x="1092089" y="1086097"/>
                  </a:lnTo>
                  <a:lnTo>
                    <a:pt x="1108602" y="1076895"/>
                  </a:lnTo>
                  <a:lnTo>
                    <a:pt x="1124480" y="1067375"/>
                  </a:lnTo>
                  <a:lnTo>
                    <a:pt x="1140041" y="1056903"/>
                  </a:lnTo>
                  <a:lnTo>
                    <a:pt x="1155601" y="1046114"/>
                  </a:lnTo>
                  <a:lnTo>
                    <a:pt x="1170209" y="1034690"/>
                  </a:lnTo>
                  <a:lnTo>
                    <a:pt x="1184817" y="1022632"/>
                  </a:lnTo>
                  <a:lnTo>
                    <a:pt x="1198472" y="1009938"/>
                  </a:lnTo>
                  <a:lnTo>
                    <a:pt x="1211809" y="996928"/>
                  </a:lnTo>
                  <a:lnTo>
                    <a:pt x="1225147" y="983283"/>
                  </a:lnTo>
                  <a:lnTo>
                    <a:pt x="1228640" y="979792"/>
                  </a:lnTo>
                  <a:lnTo>
                    <a:pt x="1232451" y="982966"/>
                  </a:lnTo>
                  <a:lnTo>
                    <a:pt x="1257220" y="1002005"/>
                  </a:lnTo>
                  <a:lnTo>
                    <a:pt x="1281037" y="1021680"/>
                  </a:lnTo>
                  <a:lnTo>
                    <a:pt x="1304537" y="1041989"/>
                  </a:lnTo>
                  <a:lnTo>
                    <a:pt x="1316604" y="1052143"/>
                  </a:lnTo>
                  <a:lnTo>
                    <a:pt x="1327719" y="1062615"/>
                  </a:lnTo>
                  <a:lnTo>
                    <a:pt x="1338833" y="1073404"/>
                  </a:lnTo>
                  <a:lnTo>
                    <a:pt x="1349948" y="1084193"/>
                  </a:lnTo>
                  <a:lnTo>
                    <a:pt x="1361062" y="1094982"/>
                  </a:lnTo>
                  <a:lnTo>
                    <a:pt x="1371860" y="1105771"/>
                  </a:lnTo>
                  <a:lnTo>
                    <a:pt x="1382339" y="1116561"/>
                  </a:lnTo>
                  <a:lnTo>
                    <a:pt x="1392818" y="1127984"/>
                  </a:lnTo>
                  <a:lnTo>
                    <a:pt x="1403298" y="1139408"/>
                  </a:lnTo>
                  <a:lnTo>
                    <a:pt x="1413460" y="1150832"/>
                  </a:lnTo>
                  <a:lnTo>
                    <a:pt x="1423304" y="1162573"/>
                  </a:lnTo>
                  <a:lnTo>
                    <a:pt x="1433149" y="1174314"/>
                  </a:lnTo>
                  <a:lnTo>
                    <a:pt x="1442675" y="1186373"/>
                  </a:lnTo>
                  <a:lnTo>
                    <a:pt x="1452202" y="1198748"/>
                  </a:lnTo>
                  <a:lnTo>
                    <a:pt x="1461411" y="1210807"/>
                  </a:lnTo>
                  <a:lnTo>
                    <a:pt x="1470621" y="1223183"/>
                  </a:lnTo>
                  <a:lnTo>
                    <a:pt x="1479830" y="1235876"/>
                  </a:lnTo>
                  <a:lnTo>
                    <a:pt x="1488404" y="1248569"/>
                  </a:lnTo>
                  <a:lnTo>
                    <a:pt x="1496978" y="1261262"/>
                  </a:lnTo>
                  <a:lnTo>
                    <a:pt x="1505552" y="1274272"/>
                  </a:lnTo>
                  <a:lnTo>
                    <a:pt x="1513809" y="1287600"/>
                  </a:lnTo>
                  <a:lnTo>
                    <a:pt x="1521748" y="1300611"/>
                  </a:lnTo>
                  <a:lnTo>
                    <a:pt x="1529687" y="1314573"/>
                  </a:lnTo>
                  <a:lnTo>
                    <a:pt x="1537308" y="1328218"/>
                  </a:lnTo>
                  <a:lnTo>
                    <a:pt x="1544930" y="1341863"/>
                  </a:lnTo>
                  <a:lnTo>
                    <a:pt x="1552234" y="1355826"/>
                  </a:lnTo>
                  <a:lnTo>
                    <a:pt x="1559537" y="1369788"/>
                  </a:lnTo>
                  <a:lnTo>
                    <a:pt x="1566206" y="1384385"/>
                  </a:lnTo>
                  <a:lnTo>
                    <a:pt x="1573193" y="1398982"/>
                  </a:lnTo>
                  <a:lnTo>
                    <a:pt x="1579544" y="1413579"/>
                  </a:lnTo>
                  <a:lnTo>
                    <a:pt x="1586213" y="1428176"/>
                  </a:lnTo>
                  <a:lnTo>
                    <a:pt x="1592246" y="1443725"/>
                  </a:lnTo>
                  <a:lnTo>
                    <a:pt x="1598280" y="1458640"/>
                  </a:lnTo>
                  <a:lnTo>
                    <a:pt x="1603996" y="1473871"/>
                  </a:lnTo>
                  <a:lnTo>
                    <a:pt x="1609712" y="1489738"/>
                  </a:lnTo>
                  <a:lnTo>
                    <a:pt x="1614793" y="1505287"/>
                  </a:lnTo>
                  <a:lnTo>
                    <a:pt x="1620191" y="1521153"/>
                  </a:lnTo>
                  <a:lnTo>
                    <a:pt x="1624955" y="1537337"/>
                  </a:lnTo>
                  <a:lnTo>
                    <a:pt x="1630036" y="1553521"/>
                  </a:lnTo>
                  <a:lnTo>
                    <a:pt x="1634482" y="1570339"/>
                  </a:lnTo>
                  <a:lnTo>
                    <a:pt x="1638610" y="1586840"/>
                  </a:lnTo>
                  <a:lnTo>
                    <a:pt x="1643056" y="1603976"/>
                  </a:lnTo>
                  <a:lnTo>
                    <a:pt x="1646867" y="1620794"/>
                  </a:lnTo>
                  <a:lnTo>
                    <a:pt x="1650677" y="1637930"/>
                  </a:lnTo>
                  <a:lnTo>
                    <a:pt x="1654170" y="1655383"/>
                  </a:lnTo>
                  <a:lnTo>
                    <a:pt x="1657664" y="1673153"/>
                  </a:lnTo>
                  <a:lnTo>
                    <a:pt x="1660522" y="1690923"/>
                  </a:lnTo>
                  <a:lnTo>
                    <a:pt x="1663697" y="1709011"/>
                  </a:lnTo>
                  <a:lnTo>
                    <a:pt x="1666238" y="1727099"/>
                  </a:lnTo>
                  <a:lnTo>
                    <a:pt x="1668461" y="1745821"/>
                  </a:lnTo>
                  <a:lnTo>
                    <a:pt x="1670684" y="1764226"/>
                  </a:lnTo>
                  <a:lnTo>
                    <a:pt x="1672589" y="1783266"/>
                  </a:lnTo>
                  <a:lnTo>
                    <a:pt x="1674177" y="1802305"/>
                  </a:lnTo>
                  <a:lnTo>
                    <a:pt x="1676082" y="1821345"/>
                  </a:lnTo>
                  <a:lnTo>
                    <a:pt x="1677352" y="1841019"/>
                  </a:lnTo>
                  <a:lnTo>
                    <a:pt x="1678305" y="1860694"/>
                  </a:lnTo>
                  <a:lnTo>
                    <a:pt x="1679258" y="1880368"/>
                  </a:lnTo>
                  <a:lnTo>
                    <a:pt x="1679575" y="1900677"/>
                  </a:lnTo>
                  <a:lnTo>
                    <a:pt x="1679575" y="1903850"/>
                  </a:lnTo>
                  <a:lnTo>
                    <a:pt x="1677035" y="1905437"/>
                  </a:lnTo>
                  <a:lnTo>
                    <a:pt x="1653853" y="1918765"/>
                  </a:lnTo>
                  <a:lnTo>
                    <a:pt x="1630353" y="1931775"/>
                  </a:lnTo>
                  <a:lnTo>
                    <a:pt x="1606854" y="1944151"/>
                  </a:lnTo>
                  <a:lnTo>
                    <a:pt x="1583037" y="1956209"/>
                  </a:lnTo>
                  <a:lnTo>
                    <a:pt x="1558902" y="1967950"/>
                  </a:lnTo>
                  <a:lnTo>
                    <a:pt x="1534768" y="1979374"/>
                  </a:lnTo>
                  <a:lnTo>
                    <a:pt x="1510316" y="1990163"/>
                  </a:lnTo>
                  <a:lnTo>
                    <a:pt x="1485864" y="2000635"/>
                  </a:lnTo>
                  <a:lnTo>
                    <a:pt x="1461411" y="2010790"/>
                  </a:lnTo>
                  <a:lnTo>
                    <a:pt x="1436642" y="2020627"/>
                  </a:lnTo>
                  <a:lnTo>
                    <a:pt x="1411872" y="2029512"/>
                  </a:lnTo>
                  <a:lnTo>
                    <a:pt x="1386785" y="2038397"/>
                  </a:lnTo>
                  <a:lnTo>
                    <a:pt x="1361380" y="2046965"/>
                  </a:lnTo>
                  <a:lnTo>
                    <a:pt x="1335975" y="2054581"/>
                  </a:lnTo>
                  <a:lnTo>
                    <a:pt x="1310570" y="2062514"/>
                  </a:lnTo>
                  <a:lnTo>
                    <a:pt x="1285166" y="2069495"/>
                  </a:lnTo>
                  <a:lnTo>
                    <a:pt x="1259443" y="2076159"/>
                  </a:lnTo>
                  <a:lnTo>
                    <a:pt x="1233403" y="2082506"/>
                  </a:lnTo>
                  <a:lnTo>
                    <a:pt x="1207681" y="2088535"/>
                  </a:lnTo>
                  <a:lnTo>
                    <a:pt x="1181959" y="2093929"/>
                  </a:lnTo>
                  <a:lnTo>
                    <a:pt x="1155919" y="2099007"/>
                  </a:lnTo>
                  <a:lnTo>
                    <a:pt x="1129561" y="2103767"/>
                  </a:lnTo>
                  <a:lnTo>
                    <a:pt x="1103204" y="2107892"/>
                  </a:lnTo>
                  <a:lnTo>
                    <a:pt x="1077164" y="2111382"/>
                  </a:lnTo>
                  <a:lnTo>
                    <a:pt x="1050806" y="2114873"/>
                  </a:lnTo>
                  <a:lnTo>
                    <a:pt x="1024131" y="2117729"/>
                  </a:lnTo>
                  <a:lnTo>
                    <a:pt x="997774" y="2119950"/>
                  </a:lnTo>
                  <a:lnTo>
                    <a:pt x="971099" y="2121854"/>
                  </a:lnTo>
                  <a:lnTo>
                    <a:pt x="944424" y="2123441"/>
                  </a:lnTo>
                  <a:lnTo>
                    <a:pt x="917749" y="2125028"/>
                  </a:lnTo>
                  <a:lnTo>
                    <a:pt x="891074" y="2125662"/>
                  </a:lnTo>
                  <a:lnTo>
                    <a:pt x="864399" y="2125662"/>
                  </a:lnTo>
                  <a:lnTo>
                    <a:pt x="835818" y="2125662"/>
                  </a:lnTo>
                  <a:lnTo>
                    <a:pt x="807238" y="2124710"/>
                  </a:lnTo>
                  <a:lnTo>
                    <a:pt x="778657" y="2123124"/>
                  </a:lnTo>
                  <a:lnTo>
                    <a:pt x="750395" y="2121537"/>
                  </a:lnTo>
                  <a:lnTo>
                    <a:pt x="722132" y="2119316"/>
                  </a:lnTo>
                  <a:lnTo>
                    <a:pt x="693869" y="2116777"/>
                  </a:lnTo>
                  <a:lnTo>
                    <a:pt x="665606" y="2113604"/>
                  </a:lnTo>
                  <a:lnTo>
                    <a:pt x="637661" y="2109478"/>
                  </a:lnTo>
                  <a:lnTo>
                    <a:pt x="609398" y="2105353"/>
                  </a:lnTo>
                  <a:lnTo>
                    <a:pt x="581453" y="2100593"/>
                  </a:lnTo>
                  <a:lnTo>
                    <a:pt x="553825" y="2095199"/>
                  </a:lnTo>
                  <a:lnTo>
                    <a:pt x="525880" y="2089487"/>
                  </a:lnTo>
                  <a:lnTo>
                    <a:pt x="498252" y="2083458"/>
                  </a:lnTo>
                  <a:lnTo>
                    <a:pt x="470624" y="2076476"/>
                  </a:lnTo>
                  <a:lnTo>
                    <a:pt x="443314" y="2069495"/>
                  </a:lnTo>
                  <a:lnTo>
                    <a:pt x="416321" y="2061879"/>
                  </a:lnTo>
                  <a:lnTo>
                    <a:pt x="389011" y="2053629"/>
                  </a:lnTo>
                  <a:lnTo>
                    <a:pt x="362019" y="2045378"/>
                  </a:lnTo>
                  <a:lnTo>
                    <a:pt x="335343" y="2036176"/>
                  </a:lnTo>
                  <a:lnTo>
                    <a:pt x="308668" y="2026656"/>
                  </a:lnTo>
                  <a:lnTo>
                    <a:pt x="282311" y="2016502"/>
                  </a:lnTo>
                  <a:lnTo>
                    <a:pt x="255953" y="2006030"/>
                  </a:lnTo>
                  <a:lnTo>
                    <a:pt x="229913" y="1994923"/>
                  </a:lnTo>
                  <a:lnTo>
                    <a:pt x="203556" y="1983499"/>
                  </a:lnTo>
                  <a:lnTo>
                    <a:pt x="177833" y="1971441"/>
                  </a:lnTo>
                  <a:lnTo>
                    <a:pt x="152429" y="1959065"/>
                  </a:lnTo>
                  <a:lnTo>
                    <a:pt x="127024" y="1946372"/>
                  </a:lnTo>
                  <a:lnTo>
                    <a:pt x="101619" y="1933044"/>
                  </a:lnTo>
                  <a:lnTo>
                    <a:pt x="76532" y="1919399"/>
                  </a:lnTo>
                  <a:lnTo>
                    <a:pt x="51762" y="1905437"/>
                  </a:lnTo>
                  <a:lnTo>
                    <a:pt x="27310" y="1890523"/>
                  </a:lnTo>
                  <a:lnTo>
                    <a:pt x="2858" y="1875291"/>
                  </a:lnTo>
                  <a:lnTo>
                    <a:pt x="0" y="1888301"/>
                  </a:lnTo>
                  <a:lnTo>
                    <a:pt x="0" y="1870531"/>
                  </a:lnTo>
                  <a:lnTo>
                    <a:pt x="952" y="1850222"/>
                  </a:lnTo>
                  <a:lnTo>
                    <a:pt x="2223" y="1829913"/>
                  </a:lnTo>
                  <a:lnTo>
                    <a:pt x="3493" y="1809604"/>
                  </a:lnTo>
                  <a:lnTo>
                    <a:pt x="5398" y="1790247"/>
                  </a:lnTo>
                  <a:lnTo>
                    <a:pt x="6986" y="1770573"/>
                  </a:lnTo>
                  <a:lnTo>
                    <a:pt x="9209" y="1750898"/>
                  </a:lnTo>
                  <a:lnTo>
                    <a:pt x="11749" y="1732176"/>
                  </a:lnTo>
                  <a:lnTo>
                    <a:pt x="14290" y="1713136"/>
                  </a:lnTo>
                  <a:lnTo>
                    <a:pt x="17148" y="1694414"/>
                  </a:lnTo>
                  <a:lnTo>
                    <a:pt x="20006" y="1676009"/>
                  </a:lnTo>
                  <a:lnTo>
                    <a:pt x="23499" y="1657604"/>
                  </a:lnTo>
                  <a:lnTo>
                    <a:pt x="26992" y="1639834"/>
                  </a:lnTo>
                  <a:lnTo>
                    <a:pt x="30486" y="1621746"/>
                  </a:lnTo>
                  <a:lnTo>
                    <a:pt x="34931" y="1604293"/>
                  </a:lnTo>
                  <a:lnTo>
                    <a:pt x="38742" y="1586840"/>
                  </a:lnTo>
                  <a:lnTo>
                    <a:pt x="43188" y="1569704"/>
                  </a:lnTo>
                  <a:lnTo>
                    <a:pt x="47951" y="1552569"/>
                  </a:lnTo>
                  <a:lnTo>
                    <a:pt x="52715" y="1536068"/>
                  </a:lnTo>
                  <a:lnTo>
                    <a:pt x="57796" y="1519249"/>
                  </a:lnTo>
                  <a:lnTo>
                    <a:pt x="62877" y="1503066"/>
                  </a:lnTo>
                  <a:lnTo>
                    <a:pt x="68593" y="1486564"/>
                  </a:lnTo>
                  <a:lnTo>
                    <a:pt x="73991" y="1470698"/>
                  </a:lnTo>
                  <a:lnTo>
                    <a:pt x="80025" y="1455149"/>
                  </a:lnTo>
                  <a:lnTo>
                    <a:pt x="86059" y="1439283"/>
                  </a:lnTo>
                  <a:lnTo>
                    <a:pt x="92410" y="1424051"/>
                  </a:lnTo>
                  <a:lnTo>
                    <a:pt x="98761" y="1409137"/>
                  </a:lnTo>
                  <a:lnTo>
                    <a:pt x="105430" y="1393905"/>
                  </a:lnTo>
                  <a:lnTo>
                    <a:pt x="112098" y="1378990"/>
                  </a:lnTo>
                  <a:lnTo>
                    <a:pt x="119402" y="1364393"/>
                  </a:lnTo>
                  <a:lnTo>
                    <a:pt x="126706" y="1350114"/>
                  </a:lnTo>
                  <a:lnTo>
                    <a:pt x="134010" y="1335834"/>
                  </a:lnTo>
                  <a:lnTo>
                    <a:pt x="141632" y="1321871"/>
                  </a:lnTo>
                  <a:lnTo>
                    <a:pt x="149571" y="1307909"/>
                  </a:lnTo>
                  <a:lnTo>
                    <a:pt x="157510" y="1294264"/>
                  </a:lnTo>
                  <a:lnTo>
                    <a:pt x="165766" y="1280936"/>
                  </a:lnTo>
                  <a:lnTo>
                    <a:pt x="174023" y="1267291"/>
                  </a:lnTo>
                  <a:lnTo>
                    <a:pt x="182597" y="1253963"/>
                  </a:lnTo>
                  <a:lnTo>
                    <a:pt x="191171" y="1241270"/>
                  </a:lnTo>
                  <a:lnTo>
                    <a:pt x="200380" y="1228260"/>
                  </a:lnTo>
                  <a:lnTo>
                    <a:pt x="209589" y="1215884"/>
                  </a:lnTo>
                  <a:lnTo>
                    <a:pt x="218799" y="1203191"/>
                  </a:lnTo>
                  <a:lnTo>
                    <a:pt x="228008" y="1191133"/>
                  </a:lnTo>
                  <a:lnTo>
                    <a:pt x="237852" y="1178757"/>
                  </a:lnTo>
                  <a:lnTo>
                    <a:pt x="247697" y="1167016"/>
                  </a:lnTo>
                  <a:lnTo>
                    <a:pt x="257541" y="1155275"/>
                  </a:lnTo>
                  <a:lnTo>
                    <a:pt x="267703" y="1143533"/>
                  </a:lnTo>
                  <a:lnTo>
                    <a:pt x="278182" y="1132110"/>
                  </a:lnTo>
                  <a:lnTo>
                    <a:pt x="288662" y="1120686"/>
                  </a:lnTo>
                  <a:lnTo>
                    <a:pt x="298824" y="1109579"/>
                  </a:lnTo>
                  <a:lnTo>
                    <a:pt x="309938" y="1098473"/>
                  </a:lnTo>
                  <a:lnTo>
                    <a:pt x="320735" y="1087684"/>
                  </a:lnTo>
                  <a:lnTo>
                    <a:pt x="331850" y="1076895"/>
                  </a:lnTo>
                  <a:lnTo>
                    <a:pt x="343282" y="1066423"/>
                  </a:lnTo>
                  <a:lnTo>
                    <a:pt x="354715" y="1055951"/>
                  </a:lnTo>
                  <a:lnTo>
                    <a:pt x="366147" y="1045797"/>
                  </a:lnTo>
                  <a:lnTo>
                    <a:pt x="377897" y="1035642"/>
                  </a:lnTo>
                  <a:lnTo>
                    <a:pt x="389964" y="1025805"/>
                  </a:lnTo>
                  <a:lnTo>
                    <a:pt x="401714" y="1015968"/>
                  </a:lnTo>
                  <a:lnTo>
                    <a:pt x="414099" y="1006448"/>
                  </a:lnTo>
                  <a:lnTo>
                    <a:pt x="426801" y="996928"/>
                  </a:lnTo>
                  <a:lnTo>
                    <a:pt x="439186" y="987408"/>
                  </a:lnTo>
                  <a:lnTo>
                    <a:pt x="451571" y="977888"/>
                  </a:lnTo>
                  <a:lnTo>
                    <a:pt x="477293" y="960118"/>
                  </a:lnTo>
                  <a:lnTo>
                    <a:pt x="481421" y="957262"/>
                  </a:lnTo>
                  <a:close/>
                  <a:moveTo>
                    <a:pt x="839471" y="0"/>
                  </a:moveTo>
                  <a:lnTo>
                    <a:pt x="852171" y="0"/>
                  </a:lnTo>
                  <a:lnTo>
                    <a:pt x="865506" y="0"/>
                  </a:lnTo>
                  <a:lnTo>
                    <a:pt x="878206" y="636"/>
                  </a:lnTo>
                  <a:lnTo>
                    <a:pt x="890906" y="1271"/>
                  </a:lnTo>
                  <a:lnTo>
                    <a:pt x="903288" y="2542"/>
                  </a:lnTo>
                  <a:lnTo>
                    <a:pt x="915988" y="3813"/>
                  </a:lnTo>
                  <a:lnTo>
                    <a:pt x="928371" y="5719"/>
                  </a:lnTo>
                  <a:lnTo>
                    <a:pt x="940436" y="7943"/>
                  </a:lnTo>
                  <a:lnTo>
                    <a:pt x="952818" y="10167"/>
                  </a:lnTo>
                  <a:lnTo>
                    <a:pt x="964883" y="12708"/>
                  </a:lnTo>
                  <a:lnTo>
                    <a:pt x="976631" y="15568"/>
                  </a:lnTo>
                  <a:lnTo>
                    <a:pt x="988696" y="19062"/>
                  </a:lnTo>
                  <a:lnTo>
                    <a:pt x="1000443" y="22239"/>
                  </a:lnTo>
                  <a:lnTo>
                    <a:pt x="1011873" y="26052"/>
                  </a:lnTo>
                  <a:lnTo>
                    <a:pt x="1023621" y="30182"/>
                  </a:lnTo>
                  <a:lnTo>
                    <a:pt x="1034733" y="34630"/>
                  </a:lnTo>
                  <a:lnTo>
                    <a:pt x="1046163" y="39395"/>
                  </a:lnTo>
                  <a:lnTo>
                    <a:pt x="1057276" y="44161"/>
                  </a:lnTo>
                  <a:lnTo>
                    <a:pt x="1068388" y="48926"/>
                  </a:lnTo>
                  <a:lnTo>
                    <a:pt x="1079183" y="54645"/>
                  </a:lnTo>
                  <a:lnTo>
                    <a:pt x="1089661" y="60046"/>
                  </a:lnTo>
                  <a:lnTo>
                    <a:pt x="1100456" y="66082"/>
                  </a:lnTo>
                  <a:lnTo>
                    <a:pt x="1110616" y="72119"/>
                  </a:lnTo>
                  <a:lnTo>
                    <a:pt x="1120776" y="78790"/>
                  </a:lnTo>
                  <a:lnTo>
                    <a:pt x="1130936" y="85462"/>
                  </a:lnTo>
                  <a:lnTo>
                    <a:pt x="1140461" y="92134"/>
                  </a:lnTo>
                  <a:lnTo>
                    <a:pt x="1150303" y="99123"/>
                  </a:lnTo>
                  <a:lnTo>
                    <a:pt x="1159828" y="106430"/>
                  </a:lnTo>
                  <a:lnTo>
                    <a:pt x="1169353" y="114055"/>
                  </a:lnTo>
                  <a:lnTo>
                    <a:pt x="1178561" y="121680"/>
                  </a:lnTo>
                  <a:lnTo>
                    <a:pt x="1187133" y="129623"/>
                  </a:lnTo>
                  <a:lnTo>
                    <a:pt x="1196023" y="137883"/>
                  </a:lnTo>
                  <a:lnTo>
                    <a:pt x="1204596" y="146143"/>
                  </a:lnTo>
                  <a:lnTo>
                    <a:pt x="1213168" y="155039"/>
                  </a:lnTo>
                  <a:lnTo>
                    <a:pt x="1221106" y="163299"/>
                  </a:lnTo>
                  <a:lnTo>
                    <a:pt x="1229043" y="172513"/>
                  </a:lnTo>
                  <a:lnTo>
                    <a:pt x="1236981" y="181726"/>
                  </a:lnTo>
                  <a:lnTo>
                    <a:pt x="1244283" y="190939"/>
                  </a:lnTo>
                  <a:lnTo>
                    <a:pt x="1251586" y="200153"/>
                  </a:lnTo>
                  <a:lnTo>
                    <a:pt x="1258888" y="210001"/>
                  </a:lnTo>
                  <a:lnTo>
                    <a:pt x="1265556" y="219850"/>
                  </a:lnTo>
                  <a:lnTo>
                    <a:pt x="1272223" y="230017"/>
                  </a:lnTo>
                  <a:lnTo>
                    <a:pt x="1278256" y="240183"/>
                  </a:lnTo>
                  <a:lnTo>
                    <a:pt x="1284606" y="250667"/>
                  </a:lnTo>
                  <a:lnTo>
                    <a:pt x="1290321" y="261151"/>
                  </a:lnTo>
                  <a:lnTo>
                    <a:pt x="1296353" y="271953"/>
                  </a:lnTo>
                  <a:lnTo>
                    <a:pt x="1301433" y="282755"/>
                  </a:lnTo>
                  <a:lnTo>
                    <a:pt x="1306831" y="293239"/>
                  </a:lnTo>
                  <a:lnTo>
                    <a:pt x="1311593" y="304359"/>
                  </a:lnTo>
                  <a:lnTo>
                    <a:pt x="1316356" y="315796"/>
                  </a:lnTo>
                  <a:lnTo>
                    <a:pt x="1320483" y="327234"/>
                  </a:lnTo>
                  <a:lnTo>
                    <a:pt x="1324293" y="338671"/>
                  </a:lnTo>
                  <a:lnTo>
                    <a:pt x="1328421" y="350426"/>
                  </a:lnTo>
                  <a:lnTo>
                    <a:pt x="1331913" y="362181"/>
                  </a:lnTo>
                  <a:lnTo>
                    <a:pt x="1335088" y="373936"/>
                  </a:lnTo>
                  <a:lnTo>
                    <a:pt x="1337946" y="386009"/>
                  </a:lnTo>
                  <a:lnTo>
                    <a:pt x="1340803" y="398081"/>
                  </a:lnTo>
                  <a:lnTo>
                    <a:pt x="1343026" y="410472"/>
                  </a:lnTo>
                  <a:lnTo>
                    <a:pt x="1344931" y="422862"/>
                  </a:lnTo>
                  <a:lnTo>
                    <a:pt x="1346518" y="435252"/>
                  </a:lnTo>
                  <a:lnTo>
                    <a:pt x="1348106" y="447643"/>
                  </a:lnTo>
                  <a:lnTo>
                    <a:pt x="1349058" y="460033"/>
                  </a:lnTo>
                  <a:lnTo>
                    <a:pt x="1350011" y="472741"/>
                  </a:lnTo>
                  <a:lnTo>
                    <a:pt x="1350646" y="485449"/>
                  </a:lnTo>
                  <a:lnTo>
                    <a:pt x="1350963" y="498475"/>
                  </a:lnTo>
                  <a:lnTo>
                    <a:pt x="1350646" y="513407"/>
                  </a:lnTo>
                  <a:lnTo>
                    <a:pt x="1349693" y="528975"/>
                  </a:lnTo>
                  <a:lnTo>
                    <a:pt x="1348423" y="543907"/>
                  </a:lnTo>
                  <a:lnTo>
                    <a:pt x="1347153" y="558521"/>
                  </a:lnTo>
                  <a:lnTo>
                    <a:pt x="1345248" y="573453"/>
                  </a:lnTo>
                  <a:lnTo>
                    <a:pt x="1342708" y="588067"/>
                  </a:lnTo>
                  <a:lnTo>
                    <a:pt x="1339851" y="602682"/>
                  </a:lnTo>
                  <a:lnTo>
                    <a:pt x="1336358" y="616660"/>
                  </a:lnTo>
                  <a:lnTo>
                    <a:pt x="1332866" y="631275"/>
                  </a:lnTo>
                  <a:lnTo>
                    <a:pt x="1328738" y="645254"/>
                  </a:lnTo>
                  <a:lnTo>
                    <a:pt x="1324293" y="658915"/>
                  </a:lnTo>
                  <a:lnTo>
                    <a:pt x="1319531" y="672576"/>
                  </a:lnTo>
                  <a:lnTo>
                    <a:pt x="1314133" y="685920"/>
                  </a:lnTo>
                  <a:lnTo>
                    <a:pt x="1308418" y="699263"/>
                  </a:lnTo>
                  <a:lnTo>
                    <a:pt x="1302386" y="712607"/>
                  </a:lnTo>
                  <a:lnTo>
                    <a:pt x="1296353" y="725315"/>
                  </a:lnTo>
                  <a:lnTo>
                    <a:pt x="1289368" y="738023"/>
                  </a:lnTo>
                  <a:lnTo>
                    <a:pt x="1282383" y="750413"/>
                  </a:lnTo>
                  <a:lnTo>
                    <a:pt x="1275081" y="762486"/>
                  </a:lnTo>
                  <a:lnTo>
                    <a:pt x="1267143" y="774559"/>
                  </a:lnTo>
                  <a:lnTo>
                    <a:pt x="1259206" y="786313"/>
                  </a:lnTo>
                  <a:lnTo>
                    <a:pt x="1250633" y="797751"/>
                  </a:lnTo>
                  <a:lnTo>
                    <a:pt x="1242061" y="809188"/>
                  </a:lnTo>
                  <a:lnTo>
                    <a:pt x="1232853" y="819990"/>
                  </a:lnTo>
                  <a:lnTo>
                    <a:pt x="1223963" y="830792"/>
                  </a:lnTo>
                  <a:lnTo>
                    <a:pt x="1214121" y="841276"/>
                  </a:lnTo>
                  <a:lnTo>
                    <a:pt x="1204278" y="851442"/>
                  </a:lnTo>
                  <a:lnTo>
                    <a:pt x="1193801" y="860974"/>
                  </a:lnTo>
                  <a:lnTo>
                    <a:pt x="1183323" y="870822"/>
                  </a:lnTo>
                  <a:lnTo>
                    <a:pt x="1172528" y="880036"/>
                  </a:lnTo>
                  <a:lnTo>
                    <a:pt x="1161733" y="889249"/>
                  </a:lnTo>
                  <a:lnTo>
                    <a:pt x="1150303" y="897827"/>
                  </a:lnTo>
                  <a:lnTo>
                    <a:pt x="1134746" y="909264"/>
                  </a:lnTo>
                  <a:lnTo>
                    <a:pt x="1118236" y="920066"/>
                  </a:lnTo>
                  <a:lnTo>
                    <a:pt x="1101408" y="929915"/>
                  </a:lnTo>
                  <a:lnTo>
                    <a:pt x="1084581" y="939446"/>
                  </a:lnTo>
                  <a:lnTo>
                    <a:pt x="1066801" y="948342"/>
                  </a:lnTo>
                  <a:lnTo>
                    <a:pt x="1048703" y="956602"/>
                  </a:lnTo>
                  <a:lnTo>
                    <a:pt x="1040131" y="960414"/>
                  </a:lnTo>
                  <a:lnTo>
                    <a:pt x="1030606" y="963909"/>
                  </a:lnTo>
                  <a:lnTo>
                    <a:pt x="1021398" y="967722"/>
                  </a:lnTo>
                  <a:lnTo>
                    <a:pt x="1011873" y="970899"/>
                  </a:lnTo>
                  <a:lnTo>
                    <a:pt x="1002348" y="973758"/>
                  </a:lnTo>
                  <a:lnTo>
                    <a:pt x="993141" y="976617"/>
                  </a:lnTo>
                  <a:lnTo>
                    <a:pt x="983616" y="979794"/>
                  </a:lnTo>
                  <a:lnTo>
                    <a:pt x="973773" y="982018"/>
                  </a:lnTo>
                  <a:lnTo>
                    <a:pt x="963931" y="984560"/>
                  </a:lnTo>
                  <a:lnTo>
                    <a:pt x="954088" y="986466"/>
                  </a:lnTo>
                  <a:lnTo>
                    <a:pt x="944246" y="988372"/>
                  </a:lnTo>
                  <a:lnTo>
                    <a:pt x="934403" y="990596"/>
                  </a:lnTo>
                  <a:lnTo>
                    <a:pt x="924561" y="991867"/>
                  </a:lnTo>
                  <a:lnTo>
                    <a:pt x="914401" y="993455"/>
                  </a:lnTo>
                  <a:lnTo>
                    <a:pt x="904241" y="994409"/>
                  </a:lnTo>
                  <a:lnTo>
                    <a:pt x="893763" y="995362"/>
                  </a:lnTo>
                  <a:lnTo>
                    <a:pt x="883603" y="995997"/>
                  </a:lnTo>
                  <a:lnTo>
                    <a:pt x="873126" y="996632"/>
                  </a:lnTo>
                  <a:lnTo>
                    <a:pt x="862648" y="996950"/>
                  </a:lnTo>
                  <a:lnTo>
                    <a:pt x="852171" y="996950"/>
                  </a:lnTo>
                  <a:lnTo>
                    <a:pt x="840423" y="996950"/>
                  </a:lnTo>
                  <a:lnTo>
                    <a:pt x="828358" y="996315"/>
                  </a:lnTo>
                  <a:lnTo>
                    <a:pt x="816293" y="995679"/>
                  </a:lnTo>
                  <a:lnTo>
                    <a:pt x="804546" y="994726"/>
                  </a:lnTo>
                  <a:lnTo>
                    <a:pt x="792798" y="993455"/>
                  </a:lnTo>
                  <a:lnTo>
                    <a:pt x="781368" y="992185"/>
                  </a:lnTo>
                  <a:lnTo>
                    <a:pt x="769621" y="990278"/>
                  </a:lnTo>
                  <a:lnTo>
                    <a:pt x="758191" y="988054"/>
                  </a:lnTo>
                  <a:lnTo>
                    <a:pt x="746761" y="985831"/>
                  </a:lnTo>
                  <a:lnTo>
                    <a:pt x="735331" y="983289"/>
                  </a:lnTo>
                  <a:lnTo>
                    <a:pt x="724218" y="980430"/>
                  </a:lnTo>
                  <a:lnTo>
                    <a:pt x="713106" y="977253"/>
                  </a:lnTo>
                  <a:lnTo>
                    <a:pt x="702311" y="973758"/>
                  </a:lnTo>
                  <a:lnTo>
                    <a:pt x="691198" y="970263"/>
                  </a:lnTo>
                  <a:lnTo>
                    <a:pt x="680721" y="966768"/>
                  </a:lnTo>
                  <a:lnTo>
                    <a:pt x="670243" y="962321"/>
                  </a:lnTo>
                  <a:lnTo>
                    <a:pt x="659448" y="958190"/>
                  </a:lnTo>
                  <a:lnTo>
                    <a:pt x="648971" y="953425"/>
                  </a:lnTo>
                  <a:lnTo>
                    <a:pt x="638811" y="948659"/>
                  </a:lnTo>
                  <a:lnTo>
                    <a:pt x="628651" y="943894"/>
                  </a:lnTo>
                  <a:lnTo>
                    <a:pt x="618491" y="938493"/>
                  </a:lnTo>
                  <a:lnTo>
                    <a:pt x="608648" y="933410"/>
                  </a:lnTo>
                  <a:lnTo>
                    <a:pt x="599123" y="927373"/>
                  </a:lnTo>
                  <a:lnTo>
                    <a:pt x="589281" y="921655"/>
                  </a:lnTo>
                  <a:lnTo>
                    <a:pt x="579756" y="915618"/>
                  </a:lnTo>
                  <a:lnTo>
                    <a:pt x="570548" y="909264"/>
                  </a:lnTo>
                  <a:lnTo>
                    <a:pt x="561023" y="902910"/>
                  </a:lnTo>
                  <a:lnTo>
                    <a:pt x="552133" y="895921"/>
                  </a:lnTo>
                  <a:lnTo>
                    <a:pt x="543561" y="889249"/>
                  </a:lnTo>
                  <a:lnTo>
                    <a:pt x="534671" y="881942"/>
                  </a:lnTo>
                  <a:lnTo>
                    <a:pt x="526098" y="874952"/>
                  </a:lnTo>
                  <a:lnTo>
                    <a:pt x="517526" y="867328"/>
                  </a:lnTo>
                  <a:lnTo>
                    <a:pt x="508318" y="858750"/>
                  </a:lnTo>
                  <a:lnTo>
                    <a:pt x="499428" y="849854"/>
                  </a:lnTo>
                  <a:lnTo>
                    <a:pt x="490538" y="840958"/>
                  </a:lnTo>
                  <a:lnTo>
                    <a:pt x="481648" y="831427"/>
                  </a:lnTo>
                  <a:lnTo>
                    <a:pt x="473711" y="821896"/>
                  </a:lnTo>
                  <a:lnTo>
                    <a:pt x="465456" y="812047"/>
                  </a:lnTo>
                  <a:lnTo>
                    <a:pt x="457518" y="801881"/>
                  </a:lnTo>
                  <a:lnTo>
                    <a:pt x="449898" y="791714"/>
                  </a:lnTo>
                  <a:lnTo>
                    <a:pt x="442596" y="781548"/>
                  </a:lnTo>
                  <a:lnTo>
                    <a:pt x="435293" y="770746"/>
                  </a:lnTo>
                  <a:lnTo>
                    <a:pt x="428626" y="759944"/>
                  </a:lnTo>
                  <a:lnTo>
                    <a:pt x="421958" y="749142"/>
                  </a:lnTo>
                  <a:lnTo>
                    <a:pt x="415608" y="738023"/>
                  </a:lnTo>
                  <a:lnTo>
                    <a:pt x="409576" y="726585"/>
                  </a:lnTo>
                  <a:lnTo>
                    <a:pt x="403861" y="715148"/>
                  </a:lnTo>
                  <a:lnTo>
                    <a:pt x="398463" y="703393"/>
                  </a:lnTo>
                  <a:lnTo>
                    <a:pt x="393383" y="691638"/>
                  </a:lnTo>
                  <a:lnTo>
                    <a:pt x="388303" y="679566"/>
                  </a:lnTo>
                  <a:lnTo>
                    <a:pt x="383858" y="667493"/>
                  </a:lnTo>
                  <a:lnTo>
                    <a:pt x="379731" y="655420"/>
                  </a:lnTo>
                  <a:lnTo>
                    <a:pt x="375603" y="643030"/>
                  </a:lnTo>
                  <a:lnTo>
                    <a:pt x="372111" y="630322"/>
                  </a:lnTo>
                  <a:lnTo>
                    <a:pt x="368936" y="617614"/>
                  </a:lnTo>
                  <a:lnTo>
                    <a:pt x="365443" y="604588"/>
                  </a:lnTo>
                  <a:lnTo>
                    <a:pt x="362903" y="591880"/>
                  </a:lnTo>
                  <a:lnTo>
                    <a:pt x="360681" y="578854"/>
                  </a:lnTo>
                  <a:lnTo>
                    <a:pt x="358776" y="565828"/>
                  </a:lnTo>
                  <a:lnTo>
                    <a:pt x="357188" y="552485"/>
                  </a:lnTo>
                  <a:lnTo>
                    <a:pt x="355601" y="539141"/>
                  </a:lnTo>
                  <a:lnTo>
                    <a:pt x="354648" y="525480"/>
                  </a:lnTo>
                  <a:lnTo>
                    <a:pt x="354331" y="511819"/>
                  </a:lnTo>
                  <a:lnTo>
                    <a:pt x="354013" y="498475"/>
                  </a:lnTo>
                  <a:lnTo>
                    <a:pt x="354331" y="485449"/>
                  </a:lnTo>
                  <a:lnTo>
                    <a:pt x="354648" y="472741"/>
                  </a:lnTo>
                  <a:lnTo>
                    <a:pt x="355601" y="460033"/>
                  </a:lnTo>
                  <a:lnTo>
                    <a:pt x="356871" y="447643"/>
                  </a:lnTo>
                  <a:lnTo>
                    <a:pt x="358141" y="434935"/>
                  </a:lnTo>
                  <a:lnTo>
                    <a:pt x="360046" y="422544"/>
                  </a:lnTo>
                  <a:lnTo>
                    <a:pt x="361951" y="410472"/>
                  </a:lnTo>
                  <a:lnTo>
                    <a:pt x="364173" y="397763"/>
                  </a:lnTo>
                  <a:lnTo>
                    <a:pt x="366713" y="385691"/>
                  </a:lnTo>
                  <a:lnTo>
                    <a:pt x="369888" y="373936"/>
                  </a:lnTo>
                  <a:lnTo>
                    <a:pt x="373063" y="361863"/>
                  </a:lnTo>
                  <a:lnTo>
                    <a:pt x="376556" y="350108"/>
                  </a:lnTo>
                  <a:lnTo>
                    <a:pt x="380683" y="338671"/>
                  </a:lnTo>
                  <a:lnTo>
                    <a:pt x="384493" y="326916"/>
                  </a:lnTo>
                  <a:lnTo>
                    <a:pt x="388621" y="315796"/>
                  </a:lnTo>
                  <a:lnTo>
                    <a:pt x="393383" y="304359"/>
                  </a:lnTo>
                  <a:lnTo>
                    <a:pt x="398146" y="293239"/>
                  </a:lnTo>
                  <a:lnTo>
                    <a:pt x="403543" y="282755"/>
                  </a:lnTo>
                  <a:lnTo>
                    <a:pt x="408623" y="271636"/>
                  </a:lnTo>
                  <a:lnTo>
                    <a:pt x="414656" y="261151"/>
                  </a:lnTo>
                  <a:lnTo>
                    <a:pt x="420371" y="250667"/>
                  </a:lnTo>
                  <a:lnTo>
                    <a:pt x="426721" y="240183"/>
                  </a:lnTo>
                  <a:lnTo>
                    <a:pt x="432753" y="230017"/>
                  </a:lnTo>
                  <a:lnTo>
                    <a:pt x="439421" y="219850"/>
                  </a:lnTo>
                  <a:lnTo>
                    <a:pt x="446088" y="210001"/>
                  </a:lnTo>
                  <a:lnTo>
                    <a:pt x="453391" y="200153"/>
                  </a:lnTo>
                  <a:lnTo>
                    <a:pt x="460693" y="190939"/>
                  </a:lnTo>
                  <a:lnTo>
                    <a:pt x="467996" y="181408"/>
                  </a:lnTo>
                  <a:lnTo>
                    <a:pt x="475933" y="172195"/>
                  </a:lnTo>
                  <a:lnTo>
                    <a:pt x="483871" y="163299"/>
                  </a:lnTo>
                  <a:lnTo>
                    <a:pt x="491808" y="154403"/>
                  </a:lnTo>
                  <a:lnTo>
                    <a:pt x="500381" y="146143"/>
                  </a:lnTo>
                  <a:lnTo>
                    <a:pt x="508953" y="137565"/>
                  </a:lnTo>
                  <a:lnTo>
                    <a:pt x="517526" y="129305"/>
                  </a:lnTo>
                  <a:lnTo>
                    <a:pt x="526416" y="121680"/>
                  </a:lnTo>
                  <a:lnTo>
                    <a:pt x="535623" y="113738"/>
                  </a:lnTo>
                  <a:lnTo>
                    <a:pt x="545148" y="106113"/>
                  </a:lnTo>
                  <a:lnTo>
                    <a:pt x="554673" y="99123"/>
                  </a:lnTo>
                  <a:lnTo>
                    <a:pt x="564516" y="92134"/>
                  </a:lnTo>
                  <a:lnTo>
                    <a:pt x="574041" y="85462"/>
                  </a:lnTo>
                  <a:lnTo>
                    <a:pt x="584201" y="78473"/>
                  </a:lnTo>
                  <a:lnTo>
                    <a:pt x="594361" y="72119"/>
                  </a:lnTo>
                  <a:lnTo>
                    <a:pt x="604838" y="66082"/>
                  </a:lnTo>
                  <a:lnTo>
                    <a:pt x="615316" y="60046"/>
                  </a:lnTo>
                  <a:lnTo>
                    <a:pt x="625793" y="54645"/>
                  </a:lnTo>
                  <a:lnTo>
                    <a:pt x="636906" y="48926"/>
                  </a:lnTo>
                  <a:lnTo>
                    <a:pt x="647701" y="44161"/>
                  </a:lnTo>
                  <a:lnTo>
                    <a:pt x="658813" y="39395"/>
                  </a:lnTo>
                  <a:lnTo>
                    <a:pt x="670243" y="34630"/>
                  </a:lnTo>
                  <a:lnTo>
                    <a:pt x="681356" y="30182"/>
                  </a:lnTo>
                  <a:lnTo>
                    <a:pt x="693103" y="26052"/>
                  </a:lnTo>
                  <a:lnTo>
                    <a:pt x="704533" y="22239"/>
                  </a:lnTo>
                  <a:lnTo>
                    <a:pt x="716281" y="19062"/>
                  </a:lnTo>
                  <a:lnTo>
                    <a:pt x="728346" y="15568"/>
                  </a:lnTo>
                  <a:lnTo>
                    <a:pt x="740093" y="12708"/>
                  </a:lnTo>
                  <a:lnTo>
                    <a:pt x="752158" y="10167"/>
                  </a:lnTo>
                  <a:lnTo>
                    <a:pt x="764541" y="7625"/>
                  </a:lnTo>
                  <a:lnTo>
                    <a:pt x="776606" y="5719"/>
                  </a:lnTo>
                  <a:lnTo>
                    <a:pt x="788988" y="3813"/>
                  </a:lnTo>
                  <a:lnTo>
                    <a:pt x="801688" y="2542"/>
                  </a:lnTo>
                  <a:lnTo>
                    <a:pt x="814071" y="1271"/>
                  </a:lnTo>
                  <a:lnTo>
                    <a:pt x="826771" y="636"/>
                  </a:lnTo>
                  <a:lnTo>
                    <a:pt x="839471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600">
                <a:solidFill>
                  <a:srgbClr val="FFFFFF"/>
                </a:solidFill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6088395" y="4537217"/>
            <a:ext cx="2267230" cy="505770"/>
            <a:chOff x="6095274" y="3942615"/>
            <a:chExt cx="2267230" cy="505770"/>
          </a:xfrm>
        </p:grpSpPr>
        <p:sp>
          <p:nvSpPr>
            <p:cNvPr id="83" name="KSO_Shape"/>
            <p:cNvSpPr/>
            <p:nvPr/>
          </p:nvSpPr>
          <p:spPr bwMode="auto">
            <a:xfrm>
              <a:off x="6095274" y="3944675"/>
              <a:ext cx="369387" cy="503710"/>
            </a:xfrm>
            <a:custGeom>
              <a:avLst/>
              <a:gdLst>
                <a:gd name="T0" fmla="*/ 690912 w 1387475"/>
                <a:gd name="T1" fmla="*/ 1460893 h 1890713"/>
                <a:gd name="T2" fmla="*/ 273569 w 1387475"/>
                <a:gd name="T3" fmla="*/ 1342172 h 1890713"/>
                <a:gd name="T4" fmla="*/ 1125427 w 1387475"/>
                <a:gd name="T5" fmla="*/ 1107527 h 1890713"/>
                <a:gd name="T6" fmla="*/ 1132217 w 1387475"/>
                <a:gd name="T7" fmla="*/ 1123117 h 1890713"/>
                <a:gd name="T8" fmla="*/ 1000025 w 1387475"/>
                <a:gd name="T9" fmla="*/ 749763 h 1890713"/>
                <a:gd name="T10" fmla="*/ 1159374 w 1387475"/>
                <a:gd name="T11" fmla="*/ 788538 h 1890713"/>
                <a:gd name="T12" fmla="*/ 1296359 w 1387475"/>
                <a:gd name="T13" fmla="*/ 860090 h 1890713"/>
                <a:gd name="T14" fmla="*/ 1380227 w 1387475"/>
                <a:gd name="T15" fmla="*/ 938838 h 1890713"/>
                <a:gd name="T16" fmla="*/ 1395402 w 1387475"/>
                <a:gd name="T17" fmla="*/ 983609 h 1890713"/>
                <a:gd name="T18" fmla="*/ 1388613 w 1387475"/>
                <a:gd name="T19" fmla="*/ 1092736 h 1890713"/>
                <a:gd name="T20" fmla="*/ 1337095 w 1387475"/>
                <a:gd name="T21" fmla="*/ 1277414 h 1890713"/>
                <a:gd name="T22" fmla="*/ 1108654 w 1387475"/>
                <a:gd name="T23" fmla="*/ 1651167 h 1890713"/>
                <a:gd name="T24" fmla="*/ 234430 w 1387475"/>
                <a:gd name="T25" fmla="*/ 1588809 h 1890713"/>
                <a:gd name="T26" fmla="*/ 132192 w 1387475"/>
                <a:gd name="T27" fmla="*/ 1603999 h 1890713"/>
                <a:gd name="T28" fmla="*/ 75082 w 1387475"/>
                <a:gd name="T29" fmla="*/ 1526850 h 1890713"/>
                <a:gd name="T30" fmla="*/ 9585 w 1387475"/>
                <a:gd name="T31" fmla="*/ 1125115 h 1890713"/>
                <a:gd name="T32" fmla="*/ 1198 w 1387475"/>
                <a:gd name="T33" fmla="*/ 986407 h 1890713"/>
                <a:gd name="T34" fmla="*/ 15176 w 1387475"/>
                <a:gd name="T35" fmla="*/ 938039 h 1890713"/>
                <a:gd name="T36" fmla="*/ 60305 w 1387475"/>
                <a:gd name="T37" fmla="*/ 885673 h 1890713"/>
                <a:gd name="T38" fmla="*/ 179717 w 1387475"/>
                <a:gd name="T39" fmla="*/ 820917 h 1890713"/>
                <a:gd name="T40" fmla="*/ 333475 w 1387475"/>
                <a:gd name="T41" fmla="*/ 775746 h 1890713"/>
                <a:gd name="T42" fmla="*/ 492025 w 1387475"/>
                <a:gd name="T43" fmla="*/ 750962 h 1890713"/>
                <a:gd name="T44" fmla="*/ 748422 w 1387475"/>
                <a:gd name="T45" fmla="*/ 882076 h 1890713"/>
                <a:gd name="T46" fmla="*/ 930934 w 1387475"/>
                <a:gd name="T47" fmla="*/ 750163 h 1890713"/>
                <a:gd name="T48" fmla="*/ 763236 w 1387475"/>
                <a:gd name="T49" fmla="*/ 2000 h 1890713"/>
                <a:gd name="T50" fmla="*/ 882716 w 1387475"/>
                <a:gd name="T51" fmla="*/ 31207 h 1890713"/>
                <a:gd name="T52" fmla="*/ 976222 w 1387475"/>
                <a:gd name="T53" fmla="*/ 84818 h 1890713"/>
                <a:gd name="T54" fmla="*/ 983815 w 1387475"/>
                <a:gd name="T55" fmla="*/ 140830 h 1890713"/>
                <a:gd name="T56" fmla="*/ 937461 w 1387475"/>
                <a:gd name="T57" fmla="*/ 183639 h 1890713"/>
                <a:gd name="T58" fmla="*/ 861137 w 1387475"/>
                <a:gd name="T59" fmla="*/ 203243 h 1890713"/>
                <a:gd name="T60" fmla="*/ 748450 w 1387475"/>
                <a:gd name="T61" fmla="*/ 166435 h 1890713"/>
                <a:gd name="T62" fmla="*/ 909489 w 1387475"/>
                <a:gd name="T63" fmla="*/ 231649 h 1890713"/>
                <a:gd name="T64" fmla="*/ 958240 w 1387475"/>
                <a:gd name="T65" fmla="*/ 231649 h 1890713"/>
                <a:gd name="T66" fmla="*/ 981018 w 1387475"/>
                <a:gd name="T67" fmla="*/ 265256 h 1890713"/>
                <a:gd name="T68" fmla="*/ 989409 w 1387475"/>
                <a:gd name="T69" fmla="*/ 299663 h 1890713"/>
                <a:gd name="T70" fmla="*/ 1005793 w 1387475"/>
                <a:gd name="T71" fmla="*/ 334471 h 1890713"/>
                <a:gd name="T72" fmla="*/ 1011387 w 1387475"/>
                <a:gd name="T73" fmla="*/ 406487 h 1890713"/>
                <a:gd name="T74" fmla="*/ 1002596 w 1387475"/>
                <a:gd name="T75" fmla="*/ 470900 h 1890713"/>
                <a:gd name="T76" fmla="*/ 985413 w 1387475"/>
                <a:gd name="T77" fmla="*/ 493305 h 1890713"/>
                <a:gd name="T78" fmla="*/ 969029 w 1387475"/>
                <a:gd name="T79" fmla="*/ 462499 h 1890713"/>
                <a:gd name="T80" fmla="*/ 933466 w 1387475"/>
                <a:gd name="T81" fmla="*/ 585725 h 1890713"/>
                <a:gd name="T82" fmla="*/ 867131 w 1387475"/>
                <a:gd name="T83" fmla="*/ 678944 h 1890713"/>
                <a:gd name="T84" fmla="*/ 785613 w 1387475"/>
                <a:gd name="T85" fmla="*/ 737757 h 1890713"/>
                <a:gd name="T86" fmla="*/ 703695 w 1387475"/>
                <a:gd name="T87" fmla="*/ 758161 h 1890713"/>
                <a:gd name="T88" fmla="*/ 632567 w 1387475"/>
                <a:gd name="T89" fmla="*/ 736957 h 1890713"/>
                <a:gd name="T90" fmla="*/ 552247 w 1387475"/>
                <a:gd name="T91" fmla="*/ 676944 h 1890713"/>
                <a:gd name="T92" fmla="*/ 479121 w 1387475"/>
                <a:gd name="T93" fmla="*/ 586925 h 1890713"/>
                <a:gd name="T94" fmla="*/ 429170 w 1387475"/>
                <a:gd name="T95" fmla="*/ 473701 h 1890713"/>
                <a:gd name="T96" fmla="*/ 413186 w 1387475"/>
                <a:gd name="T97" fmla="*/ 497706 h 1890713"/>
                <a:gd name="T98" fmla="*/ 395604 w 1387475"/>
                <a:gd name="T99" fmla="*/ 469300 h 1890713"/>
                <a:gd name="T100" fmla="*/ 388411 w 1387475"/>
                <a:gd name="T101" fmla="*/ 400886 h 1890713"/>
                <a:gd name="T102" fmla="*/ 395604 w 1387475"/>
                <a:gd name="T103" fmla="*/ 332470 h 1890713"/>
                <a:gd name="T104" fmla="*/ 413186 w 1387475"/>
                <a:gd name="T105" fmla="*/ 304064 h 1890713"/>
                <a:gd name="T106" fmla="*/ 418780 w 1387475"/>
                <a:gd name="T107" fmla="*/ 231249 h 1890713"/>
                <a:gd name="T108" fmla="*/ 433966 w 1387475"/>
                <a:gd name="T109" fmla="*/ 153632 h 1890713"/>
                <a:gd name="T110" fmla="*/ 415983 w 1387475"/>
                <a:gd name="T111" fmla="*/ 121626 h 1890713"/>
                <a:gd name="T112" fmla="*/ 474725 w 1387475"/>
                <a:gd name="T113" fmla="*/ 72015 h 1890713"/>
                <a:gd name="T114" fmla="*/ 567432 w 1387475"/>
                <a:gd name="T115" fmla="*/ 28006 h 1890713"/>
                <a:gd name="T116" fmla="*/ 671328 w 1387475"/>
                <a:gd name="T117" fmla="*/ 3601 h 189071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87475" h="1890713">
                  <a:moveTo>
                    <a:pt x="1185185" y="1355117"/>
                  </a:moveTo>
                  <a:lnTo>
                    <a:pt x="1112995" y="1364242"/>
                  </a:lnTo>
                  <a:lnTo>
                    <a:pt x="719520" y="1412247"/>
                  </a:lnTo>
                  <a:lnTo>
                    <a:pt x="699687" y="1419785"/>
                  </a:lnTo>
                  <a:lnTo>
                    <a:pt x="661609" y="1434464"/>
                  </a:lnTo>
                  <a:lnTo>
                    <a:pt x="591006" y="1461839"/>
                  </a:lnTo>
                  <a:lnTo>
                    <a:pt x="656849" y="1453905"/>
                  </a:lnTo>
                  <a:lnTo>
                    <a:pt x="686201" y="1449937"/>
                  </a:lnTo>
                  <a:lnTo>
                    <a:pt x="1212950" y="1385269"/>
                  </a:lnTo>
                  <a:lnTo>
                    <a:pt x="1207397" y="1379318"/>
                  </a:lnTo>
                  <a:lnTo>
                    <a:pt x="1185185" y="1355117"/>
                  </a:lnTo>
                  <a:close/>
                  <a:moveTo>
                    <a:pt x="882939" y="1288862"/>
                  </a:moveTo>
                  <a:lnTo>
                    <a:pt x="692944" y="1297987"/>
                  </a:lnTo>
                  <a:lnTo>
                    <a:pt x="638207" y="1300764"/>
                  </a:lnTo>
                  <a:lnTo>
                    <a:pt x="608855" y="1302351"/>
                  </a:lnTo>
                  <a:lnTo>
                    <a:pt x="271704" y="1332106"/>
                  </a:lnTo>
                  <a:lnTo>
                    <a:pt x="253855" y="1342421"/>
                  </a:lnTo>
                  <a:lnTo>
                    <a:pt x="152313" y="1399948"/>
                  </a:lnTo>
                  <a:lnTo>
                    <a:pt x="688581" y="1318617"/>
                  </a:lnTo>
                  <a:lnTo>
                    <a:pt x="749665" y="1309492"/>
                  </a:lnTo>
                  <a:lnTo>
                    <a:pt x="761564" y="1307112"/>
                  </a:lnTo>
                  <a:lnTo>
                    <a:pt x="882939" y="1288862"/>
                  </a:lnTo>
                  <a:close/>
                  <a:moveTo>
                    <a:pt x="1118944" y="1098824"/>
                  </a:moveTo>
                  <a:lnTo>
                    <a:pt x="1117754" y="1099221"/>
                  </a:lnTo>
                  <a:lnTo>
                    <a:pt x="1116168" y="1100808"/>
                  </a:lnTo>
                  <a:lnTo>
                    <a:pt x="1115374" y="1102395"/>
                  </a:lnTo>
                  <a:lnTo>
                    <a:pt x="1114978" y="1103585"/>
                  </a:lnTo>
                  <a:lnTo>
                    <a:pt x="1115771" y="1105569"/>
                  </a:lnTo>
                  <a:lnTo>
                    <a:pt x="1116564" y="1107156"/>
                  </a:lnTo>
                  <a:lnTo>
                    <a:pt x="1118151" y="1109139"/>
                  </a:lnTo>
                  <a:lnTo>
                    <a:pt x="1119737" y="1110726"/>
                  </a:lnTo>
                  <a:lnTo>
                    <a:pt x="1124497" y="1114694"/>
                  </a:lnTo>
                  <a:lnTo>
                    <a:pt x="1123307" y="1106362"/>
                  </a:lnTo>
                  <a:lnTo>
                    <a:pt x="1122514" y="1102791"/>
                  </a:lnTo>
                  <a:lnTo>
                    <a:pt x="1121721" y="1100808"/>
                  </a:lnTo>
                  <a:lnTo>
                    <a:pt x="1120134" y="1099221"/>
                  </a:lnTo>
                  <a:lnTo>
                    <a:pt x="1118944" y="1098824"/>
                  </a:lnTo>
                  <a:close/>
                  <a:moveTo>
                    <a:pt x="953542" y="742950"/>
                  </a:moveTo>
                  <a:lnTo>
                    <a:pt x="973374" y="743347"/>
                  </a:lnTo>
                  <a:lnTo>
                    <a:pt x="993207" y="744140"/>
                  </a:lnTo>
                  <a:lnTo>
                    <a:pt x="1013436" y="746124"/>
                  </a:lnTo>
                  <a:lnTo>
                    <a:pt x="1033268" y="749298"/>
                  </a:lnTo>
                  <a:lnTo>
                    <a:pt x="1053497" y="752868"/>
                  </a:lnTo>
                  <a:lnTo>
                    <a:pt x="1072933" y="757629"/>
                  </a:lnTo>
                  <a:lnTo>
                    <a:pt x="1093162" y="762787"/>
                  </a:lnTo>
                  <a:lnTo>
                    <a:pt x="1112598" y="768738"/>
                  </a:lnTo>
                  <a:lnTo>
                    <a:pt x="1132430" y="775483"/>
                  </a:lnTo>
                  <a:lnTo>
                    <a:pt x="1151469" y="782624"/>
                  </a:lnTo>
                  <a:lnTo>
                    <a:pt x="1170509" y="790162"/>
                  </a:lnTo>
                  <a:lnTo>
                    <a:pt x="1188754" y="798097"/>
                  </a:lnTo>
                  <a:lnTo>
                    <a:pt x="1206603" y="806428"/>
                  </a:lnTo>
                  <a:lnTo>
                    <a:pt x="1224056" y="815553"/>
                  </a:lnTo>
                  <a:lnTo>
                    <a:pt x="1240715" y="824678"/>
                  </a:lnTo>
                  <a:lnTo>
                    <a:pt x="1257374" y="833803"/>
                  </a:lnTo>
                  <a:lnTo>
                    <a:pt x="1272844" y="843722"/>
                  </a:lnTo>
                  <a:lnTo>
                    <a:pt x="1287520" y="853640"/>
                  </a:lnTo>
                  <a:lnTo>
                    <a:pt x="1301402" y="863558"/>
                  </a:lnTo>
                  <a:lnTo>
                    <a:pt x="1314492" y="873477"/>
                  </a:lnTo>
                  <a:lnTo>
                    <a:pt x="1326391" y="883395"/>
                  </a:lnTo>
                  <a:lnTo>
                    <a:pt x="1337894" y="893314"/>
                  </a:lnTo>
                  <a:lnTo>
                    <a:pt x="1347810" y="903232"/>
                  </a:lnTo>
                  <a:lnTo>
                    <a:pt x="1356537" y="912754"/>
                  </a:lnTo>
                  <a:lnTo>
                    <a:pt x="1364866" y="922672"/>
                  </a:lnTo>
                  <a:lnTo>
                    <a:pt x="1370816" y="931797"/>
                  </a:lnTo>
                  <a:lnTo>
                    <a:pt x="1376369" y="940526"/>
                  </a:lnTo>
                  <a:lnTo>
                    <a:pt x="1378749" y="944890"/>
                  </a:lnTo>
                  <a:lnTo>
                    <a:pt x="1380732" y="948857"/>
                  </a:lnTo>
                  <a:lnTo>
                    <a:pt x="1381922" y="953221"/>
                  </a:lnTo>
                  <a:lnTo>
                    <a:pt x="1383112" y="957585"/>
                  </a:lnTo>
                  <a:lnTo>
                    <a:pt x="1383905" y="961156"/>
                  </a:lnTo>
                  <a:lnTo>
                    <a:pt x="1384302" y="965123"/>
                  </a:lnTo>
                  <a:lnTo>
                    <a:pt x="1385888" y="976232"/>
                  </a:lnTo>
                  <a:lnTo>
                    <a:pt x="1387078" y="988134"/>
                  </a:lnTo>
                  <a:lnTo>
                    <a:pt x="1387475" y="1000830"/>
                  </a:lnTo>
                  <a:lnTo>
                    <a:pt x="1387475" y="1013922"/>
                  </a:lnTo>
                  <a:lnTo>
                    <a:pt x="1386682" y="1027014"/>
                  </a:lnTo>
                  <a:lnTo>
                    <a:pt x="1385492" y="1040900"/>
                  </a:lnTo>
                  <a:lnTo>
                    <a:pt x="1383509" y="1055183"/>
                  </a:lnTo>
                  <a:lnTo>
                    <a:pt x="1381525" y="1069465"/>
                  </a:lnTo>
                  <a:lnTo>
                    <a:pt x="1379145" y="1084541"/>
                  </a:lnTo>
                  <a:lnTo>
                    <a:pt x="1375972" y="1100014"/>
                  </a:lnTo>
                  <a:lnTo>
                    <a:pt x="1372799" y="1115487"/>
                  </a:lnTo>
                  <a:lnTo>
                    <a:pt x="1369229" y="1131357"/>
                  </a:lnTo>
                  <a:lnTo>
                    <a:pt x="1365263" y="1148020"/>
                  </a:lnTo>
                  <a:lnTo>
                    <a:pt x="1360503" y="1164286"/>
                  </a:lnTo>
                  <a:lnTo>
                    <a:pt x="1350983" y="1198009"/>
                  </a:lnTo>
                  <a:lnTo>
                    <a:pt x="1339877" y="1232525"/>
                  </a:lnTo>
                  <a:lnTo>
                    <a:pt x="1327978" y="1267834"/>
                  </a:lnTo>
                  <a:lnTo>
                    <a:pt x="1315285" y="1303541"/>
                  </a:lnTo>
                  <a:lnTo>
                    <a:pt x="1302196" y="1339247"/>
                  </a:lnTo>
                  <a:lnTo>
                    <a:pt x="1288710" y="1374954"/>
                  </a:lnTo>
                  <a:lnTo>
                    <a:pt x="1274827" y="1411057"/>
                  </a:lnTo>
                  <a:lnTo>
                    <a:pt x="1246665" y="1482073"/>
                  </a:lnTo>
                  <a:lnTo>
                    <a:pt x="1212950" y="1581654"/>
                  </a:lnTo>
                  <a:lnTo>
                    <a:pt x="1106251" y="1559437"/>
                  </a:lnTo>
                  <a:lnTo>
                    <a:pt x="1101095" y="1638784"/>
                  </a:lnTo>
                  <a:lnTo>
                    <a:pt x="1092369" y="1729241"/>
                  </a:lnTo>
                  <a:lnTo>
                    <a:pt x="1085229" y="1803431"/>
                  </a:lnTo>
                  <a:lnTo>
                    <a:pt x="1076503" y="1890713"/>
                  </a:lnTo>
                  <a:lnTo>
                    <a:pt x="285190" y="1890713"/>
                  </a:lnTo>
                  <a:lnTo>
                    <a:pt x="274084" y="1780023"/>
                  </a:lnTo>
                  <a:lnTo>
                    <a:pt x="265358" y="1685203"/>
                  </a:lnTo>
                  <a:lnTo>
                    <a:pt x="255441" y="1570546"/>
                  </a:lnTo>
                  <a:lnTo>
                    <a:pt x="232832" y="1576893"/>
                  </a:lnTo>
                  <a:lnTo>
                    <a:pt x="209827" y="1582448"/>
                  </a:lnTo>
                  <a:lnTo>
                    <a:pt x="197927" y="1584828"/>
                  </a:lnTo>
                  <a:lnTo>
                    <a:pt x="186821" y="1587605"/>
                  </a:lnTo>
                  <a:lnTo>
                    <a:pt x="174922" y="1589192"/>
                  </a:lnTo>
                  <a:lnTo>
                    <a:pt x="163816" y="1590779"/>
                  </a:lnTo>
                  <a:lnTo>
                    <a:pt x="152313" y="1591573"/>
                  </a:lnTo>
                  <a:lnTo>
                    <a:pt x="142000" y="1591969"/>
                  </a:lnTo>
                  <a:lnTo>
                    <a:pt x="131291" y="1591969"/>
                  </a:lnTo>
                  <a:lnTo>
                    <a:pt x="121374" y="1591573"/>
                  </a:lnTo>
                  <a:lnTo>
                    <a:pt x="112251" y="1590382"/>
                  </a:lnTo>
                  <a:lnTo>
                    <a:pt x="103129" y="1588399"/>
                  </a:lnTo>
                  <a:lnTo>
                    <a:pt x="99162" y="1587209"/>
                  </a:lnTo>
                  <a:lnTo>
                    <a:pt x="95196" y="1585225"/>
                  </a:lnTo>
                  <a:lnTo>
                    <a:pt x="91229" y="1583638"/>
                  </a:lnTo>
                  <a:lnTo>
                    <a:pt x="87659" y="1581654"/>
                  </a:lnTo>
                  <a:lnTo>
                    <a:pt x="74570" y="1515399"/>
                  </a:lnTo>
                  <a:lnTo>
                    <a:pt x="59497" y="1433274"/>
                  </a:lnTo>
                  <a:lnTo>
                    <a:pt x="51564" y="1388046"/>
                  </a:lnTo>
                  <a:lnTo>
                    <a:pt x="43235" y="1341628"/>
                  </a:lnTo>
                  <a:lnTo>
                    <a:pt x="35698" y="1295209"/>
                  </a:lnTo>
                  <a:lnTo>
                    <a:pt x="28162" y="1247998"/>
                  </a:lnTo>
                  <a:lnTo>
                    <a:pt x="21022" y="1202373"/>
                  </a:lnTo>
                  <a:lnTo>
                    <a:pt x="14676" y="1157938"/>
                  </a:lnTo>
                  <a:lnTo>
                    <a:pt x="9520" y="1116677"/>
                  </a:lnTo>
                  <a:lnTo>
                    <a:pt x="5156" y="1078987"/>
                  </a:lnTo>
                  <a:lnTo>
                    <a:pt x="1983" y="1045264"/>
                  </a:lnTo>
                  <a:lnTo>
                    <a:pt x="793" y="1030188"/>
                  </a:lnTo>
                  <a:lnTo>
                    <a:pt x="0" y="1016699"/>
                  </a:lnTo>
                  <a:lnTo>
                    <a:pt x="0" y="1004797"/>
                  </a:lnTo>
                  <a:lnTo>
                    <a:pt x="0" y="994482"/>
                  </a:lnTo>
                  <a:lnTo>
                    <a:pt x="397" y="985754"/>
                  </a:lnTo>
                  <a:lnTo>
                    <a:pt x="1190" y="979009"/>
                  </a:lnTo>
                  <a:lnTo>
                    <a:pt x="1587" y="972661"/>
                  </a:lnTo>
                  <a:lnTo>
                    <a:pt x="2380" y="966314"/>
                  </a:lnTo>
                  <a:lnTo>
                    <a:pt x="3966" y="959966"/>
                  </a:lnTo>
                  <a:lnTo>
                    <a:pt x="5553" y="954015"/>
                  </a:lnTo>
                  <a:lnTo>
                    <a:pt x="7536" y="948064"/>
                  </a:lnTo>
                  <a:lnTo>
                    <a:pt x="9520" y="942113"/>
                  </a:lnTo>
                  <a:lnTo>
                    <a:pt x="12296" y="936558"/>
                  </a:lnTo>
                  <a:lnTo>
                    <a:pt x="15073" y="931004"/>
                  </a:lnTo>
                  <a:lnTo>
                    <a:pt x="18246" y="925053"/>
                  </a:lnTo>
                  <a:lnTo>
                    <a:pt x="21816" y="919498"/>
                  </a:lnTo>
                  <a:lnTo>
                    <a:pt x="25782" y="914341"/>
                  </a:lnTo>
                  <a:lnTo>
                    <a:pt x="29352" y="909183"/>
                  </a:lnTo>
                  <a:lnTo>
                    <a:pt x="34112" y="904026"/>
                  </a:lnTo>
                  <a:lnTo>
                    <a:pt x="38872" y="898471"/>
                  </a:lnTo>
                  <a:lnTo>
                    <a:pt x="48391" y="888950"/>
                  </a:lnTo>
                  <a:lnTo>
                    <a:pt x="59894" y="879031"/>
                  </a:lnTo>
                  <a:lnTo>
                    <a:pt x="71793" y="869906"/>
                  </a:lnTo>
                  <a:lnTo>
                    <a:pt x="84486" y="860781"/>
                  </a:lnTo>
                  <a:lnTo>
                    <a:pt x="98765" y="852450"/>
                  </a:lnTo>
                  <a:lnTo>
                    <a:pt x="113441" y="844118"/>
                  </a:lnTo>
                  <a:lnTo>
                    <a:pt x="128514" y="836183"/>
                  </a:lnTo>
                  <a:lnTo>
                    <a:pt x="144380" y="828645"/>
                  </a:lnTo>
                  <a:lnTo>
                    <a:pt x="161436" y="821504"/>
                  </a:lnTo>
                  <a:lnTo>
                    <a:pt x="178492" y="814760"/>
                  </a:lnTo>
                  <a:lnTo>
                    <a:pt x="196341" y="808015"/>
                  </a:lnTo>
                  <a:lnTo>
                    <a:pt x="214587" y="801667"/>
                  </a:lnTo>
                  <a:lnTo>
                    <a:pt x="233229" y="795716"/>
                  </a:lnTo>
                  <a:lnTo>
                    <a:pt x="252268" y="790162"/>
                  </a:lnTo>
                  <a:lnTo>
                    <a:pt x="271704" y="784608"/>
                  </a:lnTo>
                  <a:lnTo>
                    <a:pt x="291140" y="779450"/>
                  </a:lnTo>
                  <a:lnTo>
                    <a:pt x="310972" y="774689"/>
                  </a:lnTo>
                  <a:lnTo>
                    <a:pt x="331201" y="769928"/>
                  </a:lnTo>
                  <a:lnTo>
                    <a:pt x="351034" y="765564"/>
                  </a:lnTo>
                  <a:lnTo>
                    <a:pt x="371263" y="761994"/>
                  </a:lnTo>
                  <a:lnTo>
                    <a:pt x="391492" y="758026"/>
                  </a:lnTo>
                  <a:lnTo>
                    <a:pt x="431156" y="751282"/>
                  </a:lnTo>
                  <a:lnTo>
                    <a:pt x="470028" y="745727"/>
                  </a:lnTo>
                  <a:lnTo>
                    <a:pt x="474788" y="745330"/>
                  </a:lnTo>
                  <a:lnTo>
                    <a:pt x="479548" y="744934"/>
                  </a:lnTo>
                  <a:lnTo>
                    <a:pt x="488670" y="745330"/>
                  </a:lnTo>
                  <a:lnTo>
                    <a:pt x="616391" y="1197215"/>
                  </a:lnTo>
                  <a:lnTo>
                    <a:pt x="618771" y="1179759"/>
                  </a:lnTo>
                  <a:lnTo>
                    <a:pt x="663196" y="869509"/>
                  </a:lnTo>
                  <a:lnTo>
                    <a:pt x="650503" y="838961"/>
                  </a:lnTo>
                  <a:lnTo>
                    <a:pt x="675095" y="798493"/>
                  </a:lnTo>
                  <a:lnTo>
                    <a:pt x="731022" y="798097"/>
                  </a:lnTo>
                  <a:lnTo>
                    <a:pt x="754028" y="838961"/>
                  </a:lnTo>
                  <a:lnTo>
                    <a:pt x="743319" y="875461"/>
                  </a:lnTo>
                  <a:lnTo>
                    <a:pt x="782983" y="1202373"/>
                  </a:lnTo>
                  <a:lnTo>
                    <a:pt x="887302" y="760407"/>
                  </a:lnTo>
                  <a:lnTo>
                    <a:pt x="899201" y="754852"/>
                  </a:lnTo>
                  <a:lnTo>
                    <a:pt x="907927" y="750488"/>
                  </a:lnTo>
                  <a:lnTo>
                    <a:pt x="913481" y="747314"/>
                  </a:lnTo>
                  <a:lnTo>
                    <a:pt x="914671" y="746124"/>
                  </a:lnTo>
                  <a:lnTo>
                    <a:pt x="914671" y="745727"/>
                  </a:lnTo>
                  <a:lnTo>
                    <a:pt x="924587" y="744537"/>
                  </a:lnTo>
                  <a:lnTo>
                    <a:pt x="934106" y="743744"/>
                  </a:lnTo>
                  <a:lnTo>
                    <a:pt x="943626" y="743347"/>
                  </a:lnTo>
                  <a:lnTo>
                    <a:pt x="953542" y="742950"/>
                  </a:lnTo>
                  <a:close/>
                  <a:moveTo>
                    <a:pt x="713979" y="0"/>
                  </a:moveTo>
                  <a:lnTo>
                    <a:pt x="725091" y="0"/>
                  </a:lnTo>
                  <a:lnTo>
                    <a:pt x="736601" y="397"/>
                  </a:lnTo>
                  <a:lnTo>
                    <a:pt x="746919" y="794"/>
                  </a:lnTo>
                  <a:lnTo>
                    <a:pt x="758032" y="1985"/>
                  </a:lnTo>
                  <a:lnTo>
                    <a:pt x="768351" y="3177"/>
                  </a:lnTo>
                  <a:lnTo>
                    <a:pt x="778669" y="4368"/>
                  </a:lnTo>
                  <a:lnTo>
                    <a:pt x="788591" y="5956"/>
                  </a:lnTo>
                  <a:lnTo>
                    <a:pt x="808038" y="9530"/>
                  </a:lnTo>
                  <a:lnTo>
                    <a:pt x="826691" y="13898"/>
                  </a:lnTo>
                  <a:lnTo>
                    <a:pt x="844551" y="19060"/>
                  </a:lnTo>
                  <a:lnTo>
                    <a:pt x="860822" y="25016"/>
                  </a:lnTo>
                  <a:lnTo>
                    <a:pt x="876697" y="30973"/>
                  </a:lnTo>
                  <a:lnTo>
                    <a:pt x="891779" y="37723"/>
                  </a:lnTo>
                  <a:lnTo>
                    <a:pt x="906066" y="44076"/>
                  </a:lnTo>
                  <a:lnTo>
                    <a:pt x="919163" y="51224"/>
                  </a:lnTo>
                  <a:lnTo>
                    <a:pt x="930672" y="57974"/>
                  </a:lnTo>
                  <a:lnTo>
                    <a:pt x="942182" y="64725"/>
                  </a:lnTo>
                  <a:lnTo>
                    <a:pt x="952501" y="71475"/>
                  </a:lnTo>
                  <a:lnTo>
                    <a:pt x="961232" y="77829"/>
                  </a:lnTo>
                  <a:lnTo>
                    <a:pt x="969566" y="84182"/>
                  </a:lnTo>
                  <a:lnTo>
                    <a:pt x="976313" y="89344"/>
                  </a:lnTo>
                  <a:lnTo>
                    <a:pt x="987822" y="98874"/>
                  </a:lnTo>
                  <a:lnTo>
                    <a:pt x="994172" y="105227"/>
                  </a:lnTo>
                  <a:lnTo>
                    <a:pt x="996554" y="107213"/>
                  </a:lnTo>
                  <a:lnTo>
                    <a:pt x="993775" y="113566"/>
                  </a:lnTo>
                  <a:lnTo>
                    <a:pt x="989410" y="120317"/>
                  </a:lnTo>
                  <a:lnTo>
                    <a:pt x="984251" y="129450"/>
                  </a:lnTo>
                  <a:lnTo>
                    <a:pt x="977107" y="139774"/>
                  </a:lnTo>
                  <a:lnTo>
                    <a:pt x="973138" y="144936"/>
                  </a:lnTo>
                  <a:lnTo>
                    <a:pt x="968375" y="150495"/>
                  </a:lnTo>
                  <a:lnTo>
                    <a:pt x="963216" y="156054"/>
                  </a:lnTo>
                  <a:lnTo>
                    <a:pt x="957660" y="161613"/>
                  </a:lnTo>
                  <a:lnTo>
                    <a:pt x="951707" y="167173"/>
                  </a:lnTo>
                  <a:lnTo>
                    <a:pt x="945754" y="172732"/>
                  </a:lnTo>
                  <a:lnTo>
                    <a:pt x="938610" y="177497"/>
                  </a:lnTo>
                  <a:lnTo>
                    <a:pt x="931069" y="182262"/>
                  </a:lnTo>
                  <a:lnTo>
                    <a:pt x="923529" y="186630"/>
                  </a:lnTo>
                  <a:lnTo>
                    <a:pt x="915194" y="190601"/>
                  </a:lnTo>
                  <a:lnTo>
                    <a:pt x="906463" y="194174"/>
                  </a:lnTo>
                  <a:lnTo>
                    <a:pt x="896938" y="196954"/>
                  </a:lnTo>
                  <a:lnTo>
                    <a:pt x="887413" y="199733"/>
                  </a:lnTo>
                  <a:lnTo>
                    <a:pt x="877094" y="200925"/>
                  </a:lnTo>
                  <a:lnTo>
                    <a:pt x="866775" y="201719"/>
                  </a:lnTo>
                  <a:lnTo>
                    <a:pt x="855266" y="201719"/>
                  </a:lnTo>
                  <a:lnTo>
                    <a:pt x="843360" y="200925"/>
                  </a:lnTo>
                  <a:lnTo>
                    <a:pt x="831454" y="198939"/>
                  </a:lnTo>
                  <a:lnTo>
                    <a:pt x="818357" y="195763"/>
                  </a:lnTo>
                  <a:lnTo>
                    <a:pt x="805260" y="191792"/>
                  </a:lnTo>
                  <a:lnTo>
                    <a:pt x="791369" y="186233"/>
                  </a:lnTo>
                  <a:lnTo>
                    <a:pt x="777082" y="179879"/>
                  </a:lnTo>
                  <a:lnTo>
                    <a:pt x="760016" y="171938"/>
                  </a:lnTo>
                  <a:lnTo>
                    <a:pt x="743347" y="165187"/>
                  </a:lnTo>
                  <a:lnTo>
                    <a:pt x="778272" y="181468"/>
                  </a:lnTo>
                  <a:lnTo>
                    <a:pt x="812007" y="196954"/>
                  </a:lnTo>
                  <a:lnTo>
                    <a:pt x="828279" y="204101"/>
                  </a:lnTo>
                  <a:lnTo>
                    <a:pt x="844551" y="210852"/>
                  </a:lnTo>
                  <a:lnTo>
                    <a:pt x="860029" y="217205"/>
                  </a:lnTo>
                  <a:lnTo>
                    <a:pt x="875110" y="222367"/>
                  </a:lnTo>
                  <a:lnTo>
                    <a:pt x="889397" y="226735"/>
                  </a:lnTo>
                  <a:lnTo>
                    <a:pt x="903288" y="229912"/>
                  </a:lnTo>
                  <a:lnTo>
                    <a:pt x="910035" y="231103"/>
                  </a:lnTo>
                  <a:lnTo>
                    <a:pt x="916385" y="232294"/>
                  </a:lnTo>
                  <a:lnTo>
                    <a:pt x="922735" y="232691"/>
                  </a:lnTo>
                  <a:lnTo>
                    <a:pt x="929085" y="233089"/>
                  </a:lnTo>
                  <a:lnTo>
                    <a:pt x="935038" y="233089"/>
                  </a:lnTo>
                  <a:lnTo>
                    <a:pt x="940991" y="232294"/>
                  </a:lnTo>
                  <a:lnTo>
                    <a:pt x="946547" y="231103"/>
                  </a:lnTo>
                  <a:lnTo>
                    <a:pt x="951707" y="229912"/>
                  </a:lnTo>
                  <a:lnTo>
                    <a:pt x="956866" y="228324"/>
                  </a:lnTo>
                  <a:lnTo>
                    <a:pt x="961629" y="226338"/>
                  </a:lnTo>
                  <a:lnTo>
                    <a:pt x="966788" y="223161"/>
                  </a:lnTo>
                  <a:lnTo>
                    <a:pt x="970757" y="220382"/>
                  </a:lnTo>
                  <a:lnTo>
                    <a:pt x="972741" y="231500"/>
                  </a:lnTo>
                  <a:lnTo>
                    <a:pt x="973535" y="242619"/>
                  </a:lnTo>
                  <a:lnTo>
                    <a:pt x="973932" y="253340"/>
                  </a:lnTo>
                  <a:lnTo>
                    <a:pt x="974329" y="263267"/>
                  </a:lnTo>
                  <a:lnTo>
                    <a:pt x="974329" y="273591"/>
                  </a:lnTo>
                  <a:lnTo>
                    <a:pt x="973932" y="283121"/>
                  </a:lnTo>
                  <a:lnTo>
                    <a:pt x="973138" y="302181"/>
                  </a:lnTo>
                  <a:lnTo>
                    <a:pt x="974725" y="300196"/>
                  </a:lnTo>
                  <a:lnTo>
                    <a:pt x="976710" y="298210"/>
                  </a:lnTo>
                  <a:lnTo>
                    <a:pt x="978297" y="297416"/>
                  </a:lnTo>
                  <a:lnTo>
                    <a:pt x="980282" y="297019"/>
                  </a:lnTo>
                  <a:lnTo>
                    <a:pt x="982663" y="297416"/>
                  </a:lnTo>
                  <a:lnTo>
                    <a:pt x="985044" y="299005"/>
                  </a:lnTo>
                  <a:lnTo>
                    <a:pt x="987822" y="301784"/>
                  </a:lnTo>
                  <a:lnTo>
                    <a:pt x="989807" y="304564"/>
                  </a:lnTo>
                  <a:lnTo>
                    <a:pt x="991791" y="308932"/>
                  </a:lnTo>
                  <a:lnTo>
                    <a:pt x="994172" y="313697"/>
                  </a:lnTo>
                  <a:lnTo>
                    <a:pt x="995760" y="318859"/>
                  </a:lnTo>
                  <a:lnTo>
                    <a:pt x="997744" y="325212"/>
                  </a:lnTo>
                  <a:lnTo>
                    <a:pt x="998935" y="331963"/>
                  </a:lnTo>
                  <a:lnTo>
                    <a:pt x="1000919" y="339507"/>
                  </a:lnTo>
                  <a:lnTo>
                    <a:pt x="1002110" y="347846"/>
                  </a:lnTo>
                  <a:lnTo>
                    <a:pt x="1002904" y="356185"/>
                  </a:lnTo>
                  <a:lnTo>
                    <a:pt x="1003697" y="364523"/>
                  </a:lnTo>
                  <a:lnTo>
                    <a:pt x="1004094" y="373656"/>
                  </a:lnTo>
                  <a:lnTo>
                    <a:pt x="1004491" y="383584"/>
                  </a:lnTo>
                  <a:lnTo>
                    <a:pt x="1004888" y="393114"/>
                  </a:lnTo>
                  <a:lnTo>
                    <a:pt x="1004491" y="403438"/>
                  </a:lnTo>
                  <a:lnTo>
                    <a:pt x="1004094" y="412571"/>
                  </a:lnTo>
                  <a:lnTo>
                    <a:pt x="1003697" y="422101"/>
                  </a:lnTo>
                  <a:lnTo>
                    <a:pt x="1002904" y="430837"/>
                  </a:lnTo>
                  <a:lnTo>
                    <a:pt x="1002110" y="439175"/>
                  </a:lnTo>
                  <a:lnTo>
                    <a:pt x="1000919" y="447117"/>
                  </a:lnTo>
                  <a:lnTo>
                    <a:pt x="998935" y="454265"/>
                  </a:lnTo>
                  <a:lnTo>
                    <a:pt x="997744" y="461015"/>
                  </a:lnTo>
                  <a:lnTo>
                    <a:pt x="995760" y="467368"/>
                  </a:lnTo>
                  <a:lnTo>
                    <a:pt x="994172" y="472928"/>
                  </a:lnTo>
                  <a:lnTo>
                    <a:pt x="991791" y="478090"/>
                  </a:lnTo>
                  <a:lnTo>
                    <a:pt x="989807" y="481663"/>
                  </a:lnTo>
                  <a:lnTo>
                    <a:pt x="987822" y="485237"/>
                  </a:lnTo>
                  <a:lnTo>
                    <a:pt x="985044" y="487620"/>
                  </a:lnTo>
                  <a:lnTo>
                    <a:pt x="982663" y="488811"/>
                  </a:lnTo>
                  <a:lnTo>
                    <a:pt x="980282" y="489605"/>
                  </a:lnTo>
                  <a:lnTo>
                    <a:pt x="978694" y="489605"/>
                  </a:lnTo>
                  <a:lnTo>
                    <a:pt x="977504" y="488811"/>
                  </a:lnTo>
                  <a:lnTo>
                    <a:pt x="975122" y="487223"/>
                  </a:lnTo>
                  <a:lnTo>
                    <a:pt x="972741" y="484840"/>
                  </a:lnTo>
                  <a:lnTo>
                    <a:pt x="970360" y="481266"/>
                  </a:lnTo>
                  <a:lnTo>
                    <a:pt x="968375" y="476898"/>
                  </a:lnTo>
                  <a:lnTo>
                    <a:pt x="966391" y="471736"/>
                  </a:lnTo>
                  <a:lnTo>
                    <a:pt x="964010" y="465780"/>
                  </a:lnTo>
                  <a:lnTo>
                    <a:pt x="962422" y="459030"/>
                  </a:lnTo>
                  <a:lnTo>
                    <a:pt x="960438" y="476104"/>
                  </a:lnTo>
                  <a:lnTo>
                    <a:pt x="957263" y="491988"/>
                  </a:lnTo>
                  <a:lnTo>
                    <a:pt x="953691" y="507871"/>
                  </a:lnTo>
                  <a:lnTo>
                    <a:pt x="949325" y="523754"/>
                  </a:lnTo>
                  <a:lnTo>
                    <a:pt x="944563" y="538844"/>
                  </a:lnTo>
                  <a:lnTo>
                    <a:pt x="939404" y="553536"/>
                  </a:lnTo>
                  <a:lnTo>
                    <a:pt x="933451" y="567434"/>
                  </a:lnTo>
                  <a:lnTo>
                    <a:pt x="927101" y="581332"/>
                  </a:lnTo>
                  <a:lnTo>
                    <a:pt x="920354" y="594435"/>
                  </a:lnTo>
                  <a:lnTo>
                    <a:pt x="912813" y="607539"/>
                  </a:lnTo>
                  <a:lnTo>
                    <a:pt x="905272" y="619849"/>
                  </a:lnTo>
                  <a:lnTo>
                    <a:pt x="896938" y="631364"/>
                  </a:lnTo>
                  <a:lnTo>
                    <a:pt x="888604" y="642880"/>
                  </a:lnTo>
                  <a:lnTo>
                    <a:pt x="879872" y="653601"/>
                  </a:lnTo>
                  <a:lnTo>
                    <a:pt x="870347" y="663925"/>
                  </a:lnTo>
                  <a:lnTo>
                    <a:pt x="861219" y="673852"/>
                  </a:lnTo>
                  <a:lnTo>
                    <a:pt x="851694" y="682985"/>
                  </a:lnTo>
                  <a:lnTo>
                    <a:pt x="841772" y="691721"/>
                  </a:lnTo>
                  <a:lnTo>
                    <a:pt x="831851" y="700060"/>
                  </a:lnTo>
                  <a:lnTo>
                    <a:pt x="821532" y="707604"/>
                  </a:lnTo>
                  <a:lnTo>
                    <a:pt x="811610" y="714752"/>
                  </a:lnTo>
                  <a:lnTo>
                    <a:pt x="801291" y="721105"/>
                  </a:lnTo>
                  <a:lnTo>
                    <a:pt x="790972" y="727062"/>
                  </a:lnTo>
                  <a:lnTo>
                    <a:pt x="780257" y="732224"/>
                  </a:lnTo>
                  <a:lnTo>
                    <a:pt x="769938" y="736989"/>
                  </a:lnTo>
                  <a:lnTo>
                    <a:pt x="759619" y="741357"/>
                  </a:lnTo>
                  <a:lnTo>
                    <a:pt x="749301" y="744533"/>
                  </a:lnTo>
                  <a:lnTo>
                    <a:pt x="738585" y="747710"/>
                  </a:lnTo>
                  <a:lnTo>
                    <a:pt x="728663" y="750093"/>
                  </a:lnTo>
                  <a:lnTo>
                    <a:pt x="718344" y="751284"/>
                  </a:lnTo>
                  <a:lnTo>
                    <a:pt x="708819" y="752475"/>
                  </a:lnTo>
                  <a:lnTo>
                    <a:pt x="698897" y="752475"/>
                  </a:lnTo>
                  <a:lnTo>
                    <a:pt x="690960" y="752475"/>
                  </a:lnTo>
                  <a:lnTo>
                    <a:pt x="683022" y="751284"/>
                  </a:lnTo>
                  <a:lnTo>
                    <a:pt x="674688" y="749695"/>
                  </a:lnTo>
                  <a:lnTo>
                    <a:pt x="665560" y="747313"/>
                  </a:lnTo>
                  <a:lnTo>
                    <a:pt x="656432" y="744136"/>
                  </a:lnTo>
                  <a:lnTo>
                    <a:pt x="646907" y="740960"/>
                  </a:lnTo>
                  <a:lnTo>
                    <a:pt x="637779" y="736195"/>
                  </a:lnTo>
                  <a:lnTo>
                    <a:pt x="628254" y="731430"/>
                  </a:lnTo>
                  <a:lnTo>
                    <a:pt x="617935" y="725870"/>
                  </a:lnTo>
                  <a:lnTo>
                    <a:pt x="608410" y="719914"/>
                  </a:lnTo>
                  <a:lnTo>
                    <a:pt x="598091" y="713561"/>
                  </a:lnTo>
                  <a:lnTo>
                    <a:pt x="588169" y="706413"/>
                  </a:lnTo>
                  <a:lnTo>
                    <a:pt x="578247" y="698471"/>
                  </a:lnTo>
                  <a:lnTo>
                    <a:pt x="568325" y="690133"/>
                  </a:lnTo>
                  <a:lnTo>
                    <a:pt x="558007" y="681397"/>
                  </a:lnTo>
                  <a:lnTo>
                    <a:pt x="548482" y="671867"/>
                  </a:lnTo>
                  <a:lnTo>
                    <a:pt x="538560" y="662734"/>
                  </a:lnTo>
                  <a:lnTo>
                    <a:pt x="529035" y="652410"/>
                  </a:lnTo>
                  <a:lnTo>
                    <a:pt x="519510" y="641688"/>
                  </a:lnTo>
                  <a:lnTo>
                    <a:pt x="509985" y="630570"/>
                  </a:lnTo>
                  <a:lnTo>
                    <a:pt x="501254" y="619452"/>
                  </a:lnTo>
                  <a:lnTo>
                    <a:pt x="492522" y="607539"/>
                  </a:lnTo>
                  <a:lnTo>
                    <a:pt x="483791" y="595230"/>
                  </a:lnTo>
                  <a:lnTo>
                    <a:pt x="475854" y="582523"/>
                  </a:lnTo>
                  <a:lnTo>
                    <a:pt x="467916" y="569419"/>
                  </a:lnTo>
                  <a:lnTo>
                    <a:pt x="460772" y="556315"/>
                  </a:lnTo>
                  <a:lnTo>
                    <a:pt x="453629" y="542417"/>
                  </a:lnTo>
                  <a:lnTo>
                    <a:pt x="447279" y="528519"/>
                  </a:lnTo>
                  <a:lnTo>
                    <a:pt x="441325" y="514224"/>
                  </a:lnTo>
                  <a:lnTo>
                    <a:pt x="435769" y="499929"/>
                  </a:lnTo>
                  <a:lnTo>
                    <a:pt x="431007" y="485237"/>
                  </a:lnTo>
                  <a:lnTo>
                    <a:pt x="426244" y="470148"/>
                  </a:lnTo>
                  <a:lnTo>
                    <a:pt x="424657" y="474913"/>
                  </a:lnTo>
                  <a:lnTo>
                    <a:pt x="422672" y="480075"/>
                  </a:lnTo>
                  <a:lnTo>
                    <a:pt x="421085" y="484046"/>
                  </a:lnTo>
                  <a:lnTo>
                    <a:pt x="419101" y="487620"/>
                  </a:lnTo>
                  <a:lnTo>
                    <a:pt x="417116" y="490399"/>
                  </a:lnTo>
                  <a:lnTo>
                    <a:pt x="414735" y="492385"/>
                  </a:lnTo>
                  <a:lnTo>
                    <a:pt x="412354" y="493576"/>
                  </a:lnTo>
                  <a:lnTo>
                    <a:pt x="410369" y="493973"/>
                  </a:lnTo>
                  <a:lnTo>
                    <a:pt x="407591" y="493576"/>
                  </a:lnTo>
                  <a:lnTo>
                    <a:pt x="405210" y="491988"/>
                  </a:lnTo>
                  <a:lnTo>
                    <a:pt x="402829" y="490002"/>
                  </a:lnTo>
                  <a:lnTo>
                    <a:pt x="400447" y="486428"/>
                  </a:lnTo>
                  <a:lnTo>
                    <a:pt x="398463" y="482855"/>
                  </a:lnTo>
                  <a:lnTo>
                    <a:pt x="396082" y="477693"/>
                  </a:lnTo>
                  <a:lnTo>
                    <a:pt x="394494" y="472133"/>
                  </a:lnTo>
                  <a:lnTo>
                    <a:pt x="392907" y="465780"/>
                  </a:lnTo>
                  <a:lnTo>
                    <a:pt x="391319" y="459030"/>
                  </a:lnTo>
                  <a:lnTo>
                    <a:pt x="390129" y="451882"/>
                  </a:lnTo>
                  <a:lnTo>
                    <a:pt x="388541" y="443940"/>
                  </a:lnTo>
                  <a:lnTo>
                    <a:pt x="387351" y="435602"/>
                  </a:lnTo>
                  <a:lnTo>
                    <a:pt x="386557" y="426469"/>
                  </a:lnTo>
                  <a:lnTo>
                    <a:pt x="386160" y="417336"/>
                  </a:lnTo>
                  <a:lnTo>
                    <a:pt x="385763" y="407409"/>
                  </a:lnTo>
                  <a:lnTo>
                    <a:pt x="385763" y="397879"/>
                  </a:lnTo>
                  <a:lnTo>
                    <a:pt x="385763" y="388349"/>
                  </a:lnTo>
                  <a:lnTo>
                    <a:pt x="386160" y="378421"/>
                  </a:lnTo>
                  <a:lnTo>
                    <a:pt x="386557" y="369288"/>
                  </a:lnTo>
                  <a:lnTo>
                    <a:pt x="387351" y="360156"/>
                  </a:lnTo>
                  <a:lnTo>
                    <a:pt x="388541" y="351817"/>
                  </a:lnTo>
                  <a:lnTo>
                    <a:pt x="390129" y="344272"/>
                  </a:lnTo>
                  <a:lnTo>
                    <a:pt x="391319" y="336728"/>
                  </a:lnTo>
                  <a:lnTo>
                    <a:pt x="392907" y="329977"/>
                  </a:lnTo>
                  <a:lnTo>
                    <a:pt x="394494" y="323624"/>
                  </a:lnTo>
                  <a:lnTo>
                    <a:pt x="396082" y="318065"/>
                  </a:lnTo>
                  <a:lnTo>
                    <a:pt x="398463" y="313697"/>
                  </a:lnTo>
                  <a:lnTo>
                    <a:pt x="400447" y="309329"/>
                  </a:lnTo>
                  <a:lnTo>
                    <a:pt x="402829" y="305755"/>
                  </a:lnTo>
                  <a:lnTo>
                    <a:pt x="405210" y="303770"/>
                  </a:lnTo>
                  <a:lnTo>
                    <a:pt x="407591" y="302181"/>
                  </a:lnTo>
                  <a:lnTo>
                    <a:pt x="410369" y="301784"/>
                  </a:lnTo>
                  <a:lnTo>
                    <a:pt x="411560" y="302181"/>
                  </a:lnTo>
                  <a:lnTo>
                    <a:pt x="413147" y="302975"/>
                  </a:lnTo>
                  <a:lnTo>
                    <a:pt x="413544" y="289872"/>
                  </a:lnTo>
                  <a:lnTo>
                    <a:pt x="414338" y="277562"/>
                  </a:lnTo>
                  <a:lnTo>
                    <a:pt x="415925" y="266444"/>
                  </a:lnTo>
                  <a:lnTo>
                    <a:pt x="418307" y="255722"/>
                  </a:lnTo>
                  <a:lnTo>
                    <a:pt x="417116" y="242222"/>
                  </a:lnTo>
                  <a:lnTo>
                    <a:pt x="415925" y="229515"/>
                  </a:lnTo>
                  <a:lnTo>
                    <a:pt x="415925" y="217205"/>
                  </a:lnTo>
                  <a:lnTo>
                    <a:pt x="416322" y="206484"/>
                  </a:lnTo>
                  <a:lnTo>
                    <a:pt x="417910" y="195763"/>
                  </a:lnTo>
                  <a:lnTo>
                    <a:pt x="419497" y="185835"/>
                  </a:lnTo>
                  <a:lnTo>
                    <a:pt x="421482" y="176305"/>
                  </a:lnTo>
                  <a:lnTo>
                    <a:pt x="424260" y="167570"/>
                  </a:lnTo>
                  <a:lnTo>
                    <a:pt x="427435" y="159628"/>
                  </a:lnTo>
                  <a:lnTo>
                    <a:pt x="431007" y="152480"/>
                  </a:lnTo>
                  <a:lnTo>
                    <a:pt x="434975" y="145730"/>
                  </a:lnTo>
                  <a:lnTo>
                    <a:pt x="439341" y="139377"/>
                  </a:lnTo>
                  <a:lnTo>
                    <a:pt x="444501" y="133420"/>
                  </a:lnTo>
                  <a:lnTo>
                    <a:pt x="449660" y="128258"/>
                  </a:lnTo>
                  <a:lnTo>
                    <a:pt x="455613" y="123890"/>
                  </a:lnTo>
                  <a:lnTo>
                    <a:pt x="461566" y="119522"/>
                  </a:lnTo>
                  <a:lnTo>
                    <a:pt x="434182" y="119919"/>
                  </a:lnTo>
                  <a:lnTo>
                    <a:pt x="413147" y="120714"/>
                  </a:lnTo>
                  <a:lnTo>
                    <a:pt x="394891" y="121508"/>
                  </a:lnTo>
                  <a:lnTo>
                    <a:pt x="401241" y="118728"/>
                  </a:lnTo>
                  <a:lnTo>
                    <a:pt x="407591" y="115154"/>
                  </a:lnTo>
                  <a:lnTo>
                    <a:pt x="420291" y="107213"/>
                  </a:lnTo>
                  <a:lnTo>
                    <a:pt x="433388" y="98477"/>
                  </a:lnTo>
                  <a:lnTo>
                    <a:pt x="446485" y="88947"/>
                  </a:lnTo>
                  <a:lnTo>
                    <a:pt x="459185" y="79814"/>
                  </a:lnTo>
                  <a:lnTo>
                    <a:pt x="471488" y="71475"/>
                  </a:lnTo>
                  <a:lnTo>
                    <a:pt x="482601" y="63931"/>
                  </a:lnTo>
                  <a:lnTo>
                    <a:pt x="488157" y="60357"/>
                  </a:lnTo>
                  <a:lnTo>
                    <a:pt x="493316" y="57577"/>
                  </a:lnTo>
                  <a:lnTo>
                    <a:pt x="507604" y="50827"/>
                  </a:lnTo>
                  <a:lnTo>
                    <a:pt x="521891" y="44473"/>
                  </a:lnTo>
                  <a:lnTo>
                    <a:pt x="536179" y="38517"/>
                  </a:lnTo>
                  <a:lnTo>
                    <a:pt x="550069" y="32958"/>
                  </a:lnTo>
                  <a:lnTo>
                    <a:pt x="563563" y="27796"/>
                  </a:lnTo>
                  <a:lnTo>
                    <a:pt x="577057" y="23428"/>
                  </a:lnTo>
                  <a:lnTo>
                    <a:pt x="590551" y="19457"/>
                  </a:lnTo>
                  <a:lnTo>
                    <a:pt x="603647" y="15883"/>
                  </a:lnTo>
                  <a:lnTo>
                    <a:pt x="616744" y="12310"/>
                  </a:lnTo>
                  <a:lnTo>
                    <a:pt x="629841" y="9927"/>
                  </a:lnTo>
                  <a:lnTo>
                    <a:pt x="642541" y="7148"/>
                  </a:lnTo>
                  <a:lnTo>
                    <a:pt x="654844" y="5162"/>
                  </a:lnTo>
                  <a:lnTo>
                    <a:pt x="666751" y="3574"/>
                  </a:lnTo>
                  <a:lnTo>
                    <a:pt x="679054" y="2382"/>
                  </a:lnTo>
                  <a:lnTo>
                    <a:pt x="690960" y="1191"/>
                  </a:lnTo>
                  <a:lnTo>
                    <a:pt x="702866" y="397"/>
                  </a:lnTo>
                  <a:lnTo>
                    <a:pt x="713979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600">
                <a:solidFill>
                  <a:srgbClr val="FFFFFF"/>
                </a:solidFill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6414535" y="3942615"/>
              <a:ext cx="1947969" cy="418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charset="-122"/>
                  <a:ea typeface="微软雅黑" panose="020B0503020204020204" charset="-122"/>
                </a:rPr>
                <a:t>指导老师：</a:t>
              </a:r>
              <a:r>
                <a:rPr lang="en-US" altLang="zh-CN" sz="1600" dirty="0">
                  <a:latin typeface="微软雅黑" panose="020B0503020204020204" charset="-122"/>
                  <a:ea typeface="微软雅黑" panose="020B0503020204020204" charset="-122"/>
                </a:rPr>
                <a:t>XX</a:t>
              </a:r>
              <a:r>
                <a:rPr lang="zh-CN" altLang="en-US" sz="1600" dirty="0">
                  <a:latin typeface="微软雅黑" panose="020B0503020204020204" charset="-122"/>
                  <a:ea typeface="微软雅黑" panose="020B0503020204020204" charset="-122"/>
                </a:rPr>
                <a:t> 教授</a:t>
              </a:r>
              <a:endParaRPr lang="en-US" altLang="zh-CN" sz="16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8539883" y="4554517"/>
            <a:ext cx="2602253" cy="503710"/>
            <a:chOff x="8802980" y="3944675"/>
            <a:chExt cx="2602253" cy="503710"/>
          </a:xfrm>
        </p:grpSpPr>
        <p:sp>
          <p:nvSpPr>
            <p:cNvPr id="86" name="KSO_Shape"/>
            <p:cNvSpPr/>
            <p:nvPr/>
          </p:nvSpPr>
          <p:spPr>
            <a:xfrm>
              <a:off x="8802980" y="3944675"/>
              <a:ext cx="503710" cy="503710"/>
            </a:xfrm>
            <a:custGeom>
              <a:avLst/>
              <a:gdLst>
                <a:gd name="connsiteX0" fmla="*/ 320662 w 792088"/>
                <a:gd name="connsiteY0" fmla="*/ 99114 h 792088"/>
                <a:gd name="connsiteX1" fmla="*/ 320662 w 792088"/>
                <a:gd name="connsiteY1" fmla="*/ 475062 h 792088"/>
                <a:gd name="connsiteX2" fmla="*/ 696610 w 792088"/>
                <a:gd name="connsiteY2" fmla="*/ 475062 h 792088"/>
                <a:gd name="connsiteX3" fmla="*/ 696610 w 792088"/>
                <a:gd name="connsiteY3" fmla="*/ 434076 h 792088"/>
                <a:gd name="connsiteX4" fmla="*/ 361648 w 792088"/>
                <a:gd name="connsiteY4" fmla="*/ 434076 h 792088"/>
                <a:gd name="connsiteX5" fmla="*/ 361648 w 792088"/>
                <a:gd name="connsiteY5" fmla="*/ 99114 h 792088"/>
                <a:gd name="connsiteX6" fmla="*/ 396044 w 792088"/>
                <a:gd name="connsiteY6" fmla="*/ 0 h 792088"/>
                <a:gd name="connsiteX7" fmla="*/ 792088 w 792088"/>
                <a:gd name="connsiteY7" fmla="*/ 396044 h 792088"/>
                <a:gd name="connsiteX8" fmla="*/ 396044 w 792088"/>
                <a:gd name="connsiteY8" fmla="*/ 792088 h 792088"/>
                <a:gd name="connsiteX9" fmla="*/ 0 w 792088"/>
                <a:gd name="connsiteY9" fmla="*/ 396044 h 792088"/>
                <a:gd name="connsiteX10" fmla="*/ 396044 w 792088"/>
                <a:gd name="connsiteY10" fmla="*/ 0 h 79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2088" h="792088">
                  <a:moveTo>
                    <a:pt x="320662" y="99114"/>
                  </a:moveTo>
                  <a:lnTo>
                    <a:pt x="320662" y="475062"/>
                  </a:lnTo>
                  <a:lnTo>
                    <a:pt x="696610" y="475062"/>
                  </a:lnTo>
                  <a:lnTo>
                    <a:pt x="696610" y="434076"/>
                  </a:lnTo>
                  <a:lnTo>
                    <a:pt x="361648" y="434076"/>
                  </a:lnTo>
                  <a:lnTo>
                    <a:pt x="361648" y="99114"/>
                  </a:lnTo>
                  <a:close/>
                  <a:moveTo>
                    <a:pt x="396044" y="0"/>
                  </a:moveTo>
                  <a:cubicBezTo>
                    <a:pt x="614773" y="0"/>
                    <a:pt x="792088" y="177315"/>
                    <a:pt x="792088" y="396044"/>
                  </a:cubicBezTo>
                  <a:cubicBezTo>
                    <a:pt x="792088" y="614773"/>
                    <a:pt x="614773" y="792088"/>
                    <a:pt x="396044" y="792088"/>
                  </a:cubicBezTo>
                  <a:cubicBezTo>
                    <a:pt x="177315" y="792088"/>
                    <a:pt x="0" y="614773"/>
                    <a:pt x="0" y="396044"/>
                  </a:cubicBezTo>
                  <a:cubicBezTo>
                    <a:pt x="0" y="177315"/>
                    <a:pt x="177315" y="0"/>
                    <a:pt x="396044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>
                <a:solidFill>
                  <a:srgbClr val="FFFFFF"/>
                </a:solidFill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9253682" y="3949334"/>
              <a:ext cx="2151551" cy="418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charset="-122"/>
                  <a:ea typeface="微软雅黑" panose="020B0503020204020204" charset="-122"/>
                </a:rPr>
                <a:t>答辩时间：</a:t>
              </a:r>
              <a:r>
                <a:rPr lang="en-US" altLang="zh-CN" sz="1600" dirty="0">
                  <a:latin typeface="微软雅黑" panose="020B0503020204020204" charset="-122"/>
                  <a:ea typeface="微软雅黑" panose="020B0503020204020204" charset="-122"/>
                </a:rPr>
                <a:t>1234.5.67</a:t>
              </a:r>
              <a:endParaRPr lang="zh-CN" altLang="en-US" sz="16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0" y="2174240"/>
            <a:ext cx="12192000" cy="1713960"/>
            <a:chOff x="0" y="2716812"/>
            <a:chExt cx="5991142" cy="1367746"/>
          </a:xfrm>
          <a:solidFill>
            <a:srgbClr val="BA4044"/>
          </a:solidFill>
        </p:grpSpPr>
        <p:sp>
          <p:nvSpPr>
            <p:cNvPr id="95" name="矩形 94"/>
            <p:cNvSpPr/>
            <p:nvPr/>
          </p:nvSpPr>
          <p:spPr>
            <a:xfrm>
              <a:off x="0" y="3805247"/>
              <a:ext cx="3247074" cy="2736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0" y="2716812"/>
              <a:ext cx="5991142" cy="9934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1553766" y="2947852"/>
              <a:ext cx="3591243" cy="54790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zh-CN" altLang="en-US" sz="3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西安电子科技大学</a:t>
              </a:r>
              <a:r>
                <a:rPr lang="en-US" altLang="zh-CN" sz="3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PPT</a:t>
              </a:r>
              <a:r>
                <a:rPr lang="zh-CN" altLang="en-US" sz="3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模板</a:t>
              </a: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3247040" y="3762710"/>
              <a:ext cx="2743788" cy="32184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rPr>
                <a:t>人工智能学院</a:t>
              </a: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418133" y="2523293"/>
            <a:ext cx="1224000" cy="1223998"/>
            <a:chOff x="222586" y="2787385"/>
            <a:chExt cx="1224000" cy="1223998"/>
          </a:xfrm>
        </p:grpSpPr>
        <p:sp>
          <p:nvSpPr>
            <p:cNvPr id="100" name="椭圆 99"/>
            <p:cNvSpPr/>
            <p:nvPr/>
          </p:nvSpPr>
          <p:spPr>
            <a:xfrm>
              <a:off x="222586" y="2787385"/>
              <a:ext cx="1224000" cy="1223998"/>
            </a:xfrm>
            <a:prstGeom prst="ellipse">
              <a:avLst/>
            </a:prstGeom>
            <a:solidFill>
              <a:srgbClr val="BA4044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Freeform 5"/>
            <p:cNvSpPr>
              <a:spLocks noEditPoints="1"/>
            </p:cNvSpPr>
            <p:nvPr/>
          </p:nvSpPr>
          <p:spPr bwMode="auto">
            <a:xfrm>
              <a:off x="446632" y="3034538"/>
              <a:ext cx="775907" cy="729691"/>
            </a:xfrm>
            <a:custGeom>
              <a:avLst/>
              <a:gdLst>
                <a:gd name="T0" fmla="*/ 8 w 97"/>
                <a:gd name="T1" fmla="*/ 10 h 91"/>
                <a:gd name="T2" fmla="*/ 28 w 97"/>
                <a:gd name="T3" fmla="*/ 10 h 91"/>
                <a:gd name="T4" fmla="*/ 41 w 97"/>
                <a:gd name="T5" fmla="*/ 45 h 91"/>
                <a:gd name="T6" fmla="*/ 51 w 97"/>
                <a:gd name="T7" fmla="*/ 41 h 91"/>
                <a:gd name="T8" fmla="*/ 59 w 97"/>
                <a:gd name="T9" fmla="*/ 46 h 91"/>
                <a:gd name="T10" fmla="*/ 66 w 97"/>
                <a:gd name="T11" fmla="*/ 27 h 91"/>
                <a:gd name="T12" fmla="*/ 73 w 97"/>
                <a:gd name="T13" fmla="*/ 34 h 91"/>
                <a:gd name="T14" fmla="*/ 83 w 97"/>
                <a:gd name="T15" fmla="*/ 23 h 91"/>
                <a:gd name="T16" fmla="*/ 73 w 97"/>
                <a:gd name="T17" fmla="*/ 40 h 91"/>
                <a:gd name="T18" fmla="*/ 67 w 97"/>
                <a:gd name="T19" fmla="*/ 33 h 91"/>
                <a:gd name="T20" fmla="*/ 61 w 97"/>
                <a:gd name="T21" fmla="*/ 51 h 91"/>
                <a:gd name="T22" fmla="*/ 51 w 97"/>
                <a:gd name="T23" fmla="*/ 45 h 91"/>
                <a:gd name="T24" fmla="*/ 41 w 97"/>
                <a:gd name="T25" fmla="*/ 45 h 91"/>
                <a:gd name="T26" fmla="*/ 74 w 97"/>
                <a:gd name="T27" fmla="*/ 86 h 91"/>
                <a:gd name="T28" fmla="*/ 43 w 97"/>
                <a:gd name="T29" fmla="*/ 91 h 91"/>
                <a:gd name="T30" fmla="*/ 63 w 97"/>
                <a:gd name="T31" fmla="*/ 68 h 91"/>
                <a:gd name="T32" fmla="*/ 97 w 97"/>
                <a:gd name="T33" fmla="*/ 68 h 91"/>
                <a:gd name="T34" fmla="*/ 97 w 97"/>
                <a:gd name="T35" fmla="*/ 6 h 91"/>
                <a:gd name="T36" fmla="*/ 93 w 97"/>
                <a:gd name="T37" fmla="*/ 3 h 91"/>
                <a:gd name="T38" fmla="*/ 34 w 97"/>
                <a:gd name="T39" fmla="*/ 9 h 91"/>
                <a:gd name="T40" fmla="*/ 90 w 97"/>
                <a:gd name="T41" fmla="*/ 61 h 91"/>
                <a:gd name="T42" fmla="*/ 36 w 97"/>
                <a:gd name="T43" fmla="*/ 68 h 91"/>
                <a:gd name="T44" fmla="*/ 54 w 97"/>
                <a:gd name="T45" fmla="*/ 84 h 91"/>
                <a:gd name="T46" fmla="*/ 63 w 97"/>
                <a:gd name="T47" fmla="*/ 68 h 91"/>
                <a:gd name="T48" fmla="*/ 7 w 97"/>
                <a:gd name="T49" fmla="*/ 55 h 91"/>
                <a:gd name="T50" fmla="*/ 14 w 97"/>
                <a:gd name="T51" fmla="*/ 91 h 91"/>
                <a:gd name="T52" fmla="*/ 20 w 97"/>
                <a:gd name="T53" fmla="*/ 60 h 91"/>
                <a:gd name="T54" fmla="*/ 31 w 97"/>
                <a:gd name="T55" fmla="*/ 91 h 91"/>
                <a:gd name="T56" fmla="*/ 28 w 97"/>
                <a:gd name="T57" fmla="*/ 33 h 91"/>
                <a:gd name="T58" fmla="*/ 55 w 97"/>
                <a:gd name="T59" fmla="*/ 24 h 91"/>
                <a:gd name="T60" fmla="*/ 20 w 97"/>
                <a:gd name="T61" fmla="*/ 23 h 91"/>
                <a:gd name="T62" fmla="*/ 19 w 97"/>
                <a:gd name="T63" fmla="*/ 27 h 91"/>
                <a:gd name="T64" fmla="*/ 18 w 97"/>
                <a:gd name="T65" fmla="*/ 47 h 91"/>
                <a:gd name="T66" fmla="*/ 18 w 97"/>
                <a:gd name="T67" fmla="*/ 47 h 91"/>
                <a:gd name="T68" fmla="*/ 18 w 97"/>
                <a:gd name="T69" fmla="*/ 47 h 91"/>
                <a:gd name="T70" fmla="*/ 16 w 97"/>
                <a:gd name="T71" fmla="*/ 27 h 91"/>
                <a:gd name="T72" fmla="*/ 16 w 97"/>
                <a:gd name="T73" fmla="*/ 23 h 91"/>
                <a:gd name="T74" fmla="*/ 0 w 97"/>
                <a:gd name="T75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7" h="91">
                  <a:moveTo>
                    <a:pt x="18" y="0"/>
                  </a:moveTo>
                  <a:cubicBezTo>
                    <a:pt x="12" y="0"/>
                    <a:pt x="8" y="4"/>
                    <a:pt x="8" y="10"/>
                  </a:cubicBezTo>
                  <a:cubicBezTo>
                    <a:pt x="8" y="16"/>
                    <a:pt x="12" y="20"/>
                    <a:pt x="18" y="20"/>
                  </a:cubicBezTo>
                  <a:cubicBezTo>
                    <a:pt x="24" y="20"/>
                    <a:pt x="28" y="16"/>
                    <a:pt x="28" y="10"/>
                  </a:cubicBezTo>
                  <a:cubicBezTo>
                    <a:pt x="28" y="4"/>
                    <a:pt x="24" y="0"/>
                    <a:pt x="18" y="0"/>
                  </a:cubicBezTo>
                  <a:close/>
                  <a:moveTo>
                    <a:pt x="41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43" y="86"/>
                  </a:moveTo>
                  <a:cubicBezTo>
                    <a:pt x="74" y="86"/>
                    <a:pt x="74" y="86"/>
                    <a:pt x="74" y="86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6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0" y="50"/>
                  </a:moveTo>
                  <a:cubicBezTo>
                    <a:pt x="7" y="55"/>
                    <a:pt x="7" y="55"/>
                    <a:pt x="7" y="55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1790027" y="2529253"/>
            <a:ext cx="1224000" cy="1223998"/>
            <a:chOff x="1734969" y="2787385"/>
            <a:chExt cx="1224000" cy="1223998"/>
          </a:xfrm>
        </p:grpSpPr>
        <p:sp>
          <p:nvSpPr>
            <p:cNvPr id="103" name="椭圆 102"/>
            <p:cNvSpPr/>
            <p:nvPr/>
          </p:nvSpPr>
          <p:spPr>
            <a:xfrm>
              <a:off x="1734969" y="2787385"/>
              <a:ext cx="1224000" cy="1223998"/>
            </a:xfrm>
            <a:prstGeom prst="ellipse">
              <a:avLst/>
            </a:prstGeom>
            <a:solidFill>
              <a:srgbClr val="BA4044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Freeform 9"/>
            <p:cNvSpPr>
              <a:spLocks noEditPoints="1"/>
            </p:cNvSpPr>
            <p:nvPr/>
          </p:nvSpPr>
          <p:spPr bwMode="auto">
            <a:xfrm>
              <a:off x="1945451" y="3091502"/>
              <a:ext cx="803035" cy="615763"/>
            </a:xfrm>
            <a:custGeom>
              <a:avLst/>
              <a:gdLst>
                <a:gd name="T0" fmla="*/ 16 w 104"/>
                <a:gd name="T1" fmla="*/ 2 h 79"/>
                <a:gd name="T2" fmla="*/ 27 w 104"/>
                <a:gd name="T3" fmla="*/ 4 h 79"/>
                <a:gd name="T4" fmla="*/ 19 w 104"/>
                <a:gd name="T5" fmla="*/ 48 h 79"/>
                <a:gd name="T6" fmla="*/ 4 w 104"/>
                <a:gd name="T7" fmla="*/ 45 h 79"/>
                <a:gd name="T8" fmla="*/ 16 w 104"/>
                <a:gd name="T9" fmla="*/ 2 h 79"/>
                <a:gd name="T10" fmla="*/ 18 w 104"/>
                <a:gd name="T11" fmla="*/ 65 h 79"/>
                <a:gd name="T12" fmla="*/ 16 w 104"/>
                <a:gd name="T13" fmla="*/ 72 h 79"/>
                <a:gd name="T14" fmla="*/ 101 w 104"/>
                <a:gd name="T15" fmla="*/ 72 h 79"/>
                <a:gd name="T16" fmla="*/ 104 w 104"/>
                <a:gd name="T17" fmla="*/ 72 h 79"/>
                <a:gd name="T18" fmla="*/ 104 w 104"/>
                <a:gd name="T19" fmla="*/ 68 h 79"/>
                <a:gd name="T20" fmla="*/ 104 w 104"/>
                <a:gd name="T21" fmla="*/ 26 h 79"/>
                <a:gd name="T22" fmla="*/ 104 w 104"/>
                <a:gd name="T23" fmla="*/ 24 h 79"/>
                <a:gd name="T24" fmla="*/ 103 w 104"/>
                <a:gd name="T25" fmla="*/ 23 h 79"/>
                <a:gd name="T26" fmla="*/ 90 w 104"/>
                <a:gd name="T27" fmla="*/ 10 h 79"/>
                <a:gd name="T28" fmla="*/ 89 w 104"/>
                <a:gd name="T29" fmla="*/ 9 h 79"/>
                <a:gd name="T30" fmla="*/ 87 w 104"/>
                <a:gd name="T31" fmla="*/ 9 h 79"/>
                <a:gd name="T32" fmla="*/ 31 w 104"/>
                <a:gd name="T33" fmla="*/ 9 h 79"/>
                <a:gd name="T34" fmla="*/ 31 w 104"/>
                <a:gd name="T35" fmla="*/ 17 h 79"/>
                <a:gd name="T36" fmla="*/ 84 w 104"/>
                <a:gd name="T37" fmla="*/ 17 h 79"/>
                <a:gd name="T38" fmla="*/ 83 w 104"/>
                <a:gd name="T39" fmla="*/ 28 h 79"/>
                <a:gd name="T40" fmla="*/ 83 w 104"/>
                <a:gd name="T41" fmla="*/ 30 h 79"/>
                <a:gd name="T42" fmla="*/ 85 w 104"/>
                <a:gd name="T43" fmla="*/ 30 h 79"/>
                <a:gd name="T44" fmla="*/ 97 w 104"/>
                <a:gd name="T45" fmla="*/ 29 h 79"/>
                <a:gd name="T46" fmla="*/ 97 w 104"/>
                <a:gd name="T47" fmla="*/ 65 h 79"/>
                <a:gd name="T48" fmla="*/ 18 w 104"/>
                <a:gd name="T49" fmla="*/ 65 h 79"/>
                <a:gd name="T50" fmla="*/ 95 w 104"/>
                <a:gd name="T51" fmla="*/ 26 h 79"/>
                <a:gd name="T52" fmla="*/ 86 w 104"/>
                <a:gd name="T53" fmla="*/ 26 h 79"/>
                <a:gd name="T54" fmla="*/ 87 w 104"/>
                <a:gd name="T55" fmla="*/ 18 h 79"/>
                <a:gd name="T56" fmla="*/ 95 w 104"/>
                <a:gd name="T57" fmla="*/ 26 h 79"/>
                <a:gd name="T58" fmla="*/ 32 w 104"/>
                <a:gd name="T59" fmla="*/ 43 h 79"/>
                <a:gd name="T60" fmla="*/ 74 w 104"/>
                <a:gd name="T61" fmla="*/ 43 h 79"/>
                <a:gd name="T62" fmla="*/ 74 w 104"/>
                <a:gd name="T63" fmla="*/ 45 h 79"/>
                <a:gd name="T64" fmla="*/ 32 w 104"/>
                <a:gd name="T65" fmla="*/ 45 h 79"/>
                <a:gd name="T66" fmla="*/ 32 w 104"/>
                <a:gd name="T67" fmla="*/ 43 h 79"/>
                <a:gd name="T68" fmla="*/ 32 w 104"/>
                <a:gd name="T69" fmla="*/ 32 h 79"/>
                <a:gd name="T70" fmla="*/ 71 w 104"/>
                <a:gd name="T71" fmla="*/ 32 h 79"/>
                <a:gd name="T72" fmla="*/ 71 w 104"/>
                <a:gd name="T73" fmla="*/ 35 h 79"/>
                <a:gd name="T74" fmla="*/ 32 w 104"/>
                <a:gd name="T75" fmla="*/ 35 h 79"/>
                <a:gd name="T76" fmla="*/ 32 w 104"/>
                <a:gd name="T77" fmla="*/ 32 h 79"/>
                <a:gd name="T78" fmla="*/ 32 w 104"/>
                <a:gd name="T79" fmla="*/ 22 h 79"/>
                <a:gd name="T80" fmla="*/ 71 w 104"/>
                <a:gd name="T81" fmla="*/ 22 h 79"/>
                <a:gd name="T82" fmla="*/ 71 w 104"/>
                <a:gd name="T83" fmla="*/ 25 h 79"/>
                <a:gd name="T84" fmla="*/ 32 w 104"/>
                <a:gd name="T85" fmla="*/ 25 h 79"/>
                <a:gd name="T86" fmla="*/ 32 w 104"/>
                <a:gd name="T87" fmla="*/ 22 h 79"/>
                <a:gd name="T88" fmla="*/ 3 w 104"/>
                <a:gd name="T89" fmla="*/ 66 h 79"/>
                <a:gd name="T90" fmla="*/ 9 w 104"/>
                <a:gd name="T91" fmla="*/ 68 h 79"/>
                <a:gd name="T92" fmla="*/ 9 w 104"/>
                <a:gd name="T93" fmla="*/ 74 h 79"/>
                <a:gd name="T94" fmla="*/ 5 w 104"/>
                <a:gd name="T95" fmla="*/ 79 h 79"/>
                <a:gd name="T96" fmla="*/ 2 w 104"/>
                <a:gd name="T97" fmla="*/ 78 h 79"/>
                <a:gd name="T98" fmla="*/ 0 w 104"/>
                <a:gd name="T99" fmla="*/ 72 h 79"/>
                <a:gd name="T100" fmla="*/ 3 w 104"/>
                <a:gd name="T101" fmla="*/ 66 h 79"/>
                <a:gd name="T102" fmla="*/ 4 w 104"/>
                <a:gd name="T103" fmla="*/ 48 h 79"/>
                <a:gd name="T104" fmla="*/ 2 w 104"/>
                <a:gd name="T105" fmla="*/ 65 h 79"/>
                <a:gd name="T106" fmla="*/ 12 w 104"/>
                <a:gd name="T107" fmla="*/ 67 h 79"/>
                <a:gd name="T108" fmla="*/ 17 w 104"/>
                <a:gd name="T109" fmla="*/ 51 h 79"/>
                <a:gd name="T110" fmla="*/ 4 w 104"/>
                <a:gd name="T111" fmla="*/ 4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" h="79">
                  <a:moveTo>
                    <a:pt x="16" y="2"/>
                  </a:moveTo>
                  <a:cubicBezTo>
                    <a:pt x="21" y="0"/>
                    <a:pt x="24" y="1"/>
                    <a:pt x="27" y="4"/>
                  </a:cubicBezTo>
                  <a:cubicBezTo>
                    <a:pt x="26" y="20"/>
                    <a:pt x="23" y="35"/>
                    <a:pt x="19" y="48"/>
                  </a:cubicBezTo>
                  <a:cubicBezTo>
                    <a:pt x="14" y="47"/>
                    <a:pt x="9" y="46"/>
                    <a:pt x="4" y="45"/>
                  </a:cubicBezTo>
                  <a:cubicBezTo>
                    <a:pt x="6" y="29"/>
                    <a:pt x="10" y="15"/>
                    <a:pt x="16" y="2"/>
                  </a:cubicBezTo>
                  <a:close/>
                  <a:moveTo>
                    <a:pt x="18" y="65"/>
                  </a:moveTo>
                  <a:cubicBezTo>
                    <a:pt x="16" y="72"/>
                    <a:pt x="16" y="72"/>
                    <a:pt x="16" y="72"/>
                  </a:cubicBezTo>
                  <a:cubicBezTo>
                    <a:pt x="69" y="72"/>
                    <a:pt x="74" y="72"/>
                    <a:pt x="101" y="72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12"/>
                    <a:pt x="31" y="14"/>
                    <a:pt x="31" y="17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65"/>
                    <a:pt x="57" y="65"/>
                    <a:pt x="18" y="65"/>
                  </a:cubicBezTo>
                  <a:close/>
                  <a:moveTo>
                    <a:pt x="95" y="26"/>
                  </a:moveTo>
                  <a:cubicBezTo>
                    <a:pt x="86" y="26"/>
                    <a:pt x="86" y="26"/>
                    <a:pt x="86" y="26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5" y="26"/>
                    <a:pt x="95" y="26"/>
                    <a:pt x="95" y="26"/>
                  </a:cubicBezTo>
                  <a:close/>
                  <a:moveTo>
                    <a:pt x="32" y="43"/>
                  </a:moveTo>
                  <a:cubicBezTo>
                    <a:pt x="74" y="43"/>
                    <a:pt x="74" y="43"/>
                    <a:pt x="74" y="43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32" y="43"/>
                    <a:pt x="32" y="43"/>
                    <a:pt x="32" y="43"/>
                  </a:cubicBezTo>
                  <a:close/>
                  <a:moveTo>
                    <a:pt x="32" y="32"/>
                  </a:moveTo>
                  <a:cubicBezTo>
                    <a:pt x="71" y="32"/>
                    <a:pt x="71" y="32"/>
                    <a:pt x="71" y="32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2"/>
                    <a:pt x="32" y="32"/>
                    <a:pt x="32" y="32"/>
                  </a:cubicBezTo>
                  <a:close/>
                  <a:moveTo>
                    <a:pt x="3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2"/>
                    <a:pt x="32" y="22"/>
                    <a:pt x="32" y="22"/>
                  </a:cubicBezTo>
                  <a:close/>
                  <a:moveTo>
                    <a:pt x="3" y="66"/>
                  </a:moveTo>
                  <a:cubicBezTo>
                    <a:pt x="9" y="68"/>
                    <a:pt x="9" y="68"/>
                    <a:pt x="9" y="6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9"/>
                    <a:pt x="3" y="79"/>
                    <a:pt x="2" y="7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66"/>
                    <a:pt x="3" y="66"/>
                    <a:pt x="3" y="66"/>
                  </a:cubicBezTo>
                  <a:close/>
                  <a:moveTo>
                    <a:pt x="4" y="48"/>
                  </a:moveTo>
                  <a:cubicBezTo>
                    <a:pt x="3" y="53"/>
                    <a:pt x="3" y="59"/>
                    <a:pt x="2" y="65"/>
                  </a:cubicBezTo>
                  <a:cubicBezTo>
                    <a:pt x="5" y="65"/>
                    <a:pt x="9" y="66"/>
                    <a:pt x="12" y="67"/>
                  </a:cubicBezTo>
                  <a:cubicBezTo>
                    <a:pt x="14" y="61"/>
                    <a:pt x="15" y="56"/>
                    <a:pt x="17" y="51"/>
                  </a:cubicBezTo>
                  <a:cubicBezTo>
                    <a:pt x="13" y="50"/>
                    <a:pt x="9" y="49"/>
                    <a:pt x="4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AF6DFA63-2D80-406D-9F9A-1D52392A77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80"/>
            <a:ext cx="4515316" cy="131308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6000249" y="1647353"/>
            <a:ext cx="506412" cy="504825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41468" y="1715099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zh-CN" altLang="en-US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研究背景与现状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000249" y="2401415"/>
            <a:ext cx="506412" cy="504825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76917" y="2495907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zh-CN" sz="18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xxxx</a:t>
            </a:r>
            <a:r>
              <a:rPr lang="zh-CN" altLang="en-US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000249" y="3155478"/>
            <a:ext cx="506412" cy="504825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94461" y="3240132"/>
            <a:ext cx="32619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zh-CN" sz="18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xxxx</a:t>
            </a:r>
            <a:r>
              <a:rPr lang="zh-CN" altLang="en-US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000249" y="3909540"/>
            <a:ext cx="506412" cy="504825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16080" y="3985740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zh-CN" sz="18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xxxx</a:t>
            </a:r>
            <a:r>
              <a:rPr lang="zh-CN" altLang="en-US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000249" y="4663602"/>
            <a:ext cx="506412" cy="504825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16080" y="4731348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xxx</a:t>
            </a:r>
            <a:r>
              <a:rPr lang="zh-CN" altLang="en-US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49923" y="2166659"/>
            <a:ext cx="230063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</a:p>
        </p:txBody>
      </p:sp>
      <p:sp>
        <p:nvSpPr>
          <p:cNvPr id="36" name="矩形 35"/>
          <p:cNvSpPr/>
          <p:nvPr/>
        </p:nvSpPr>
        <p:spPr>
          <a:xfrm>
            <a:off x="1257837" y="3985740"/>
            <a:ext cx="16450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7ACC6F5-97DD-4402-AB25-C43FFEEB4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810" y="-16103"/>
            <a:ext cx="8016241" cy="836678"/>
          </a:xfrm>
          <a:prstGeom prst="rect">
            <a:avLst/>
          </a:prstGeom>
        </p:spPr>
      </p:pic>
      <p:sp>
        <p:nvSpPr>
          <p:cNvPr id="20" name="圆角矩形 12">
            <a:extLst>
              <a:ext uri="{FF2B5EF4-FFF2-40B4-BE49-F238E27FC236}">
                <a16:creationId xmlns:a16="http://schemas.microsoft.com/office/drawing/2014/main" id="{B5078CAF-8A02-43F4-BDDC-291637DD2ACF}"/>
              </a:ext>
            </a:extLst>
          </p:cNvPr>
          <p:cNvSpPr/>
          <p:nvPr/>
        </p:nvSpPr>
        <p:spPr>
          <a:xfrm>
            <a:off x="6000249" y="5417664"/>
            <a:ext cx="506412" cy="504825"/>
          </a:xfrm>
          <a:prstGeom prst="roundRect">
            <a:avLst/>
          </a:prstGeom>
          <a:solidFill>
            <a:srgbClr val="41445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6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2920140-3630-4F4A-8B98-CE226B0AC25E}"/>
              </a:ext>
            </a:extLst>
          </p:cNvPr>
          <p:cNvSpPr/>
          <p:nvPr/>
        </p:nvSpPr>
        <p:spPr>
          <a:xfrm>
            <a:off x="6816080" y="547695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总结与展望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ABCCAA6-2478-4EBA-921A-F9038B13B2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3241"/>
            <a:ext cx="365761" cy="1444755"/>
          </a:xfrm>
          <a:prstGeom prst="rect">
            <a:avLst/>
          </a:prstGeom>
        </p:spPr>
      </p:pic>
      <p:sp>
        <p:nvSpPr>
          <p:cNvPr id="23" name="椭圆 22">
            <a:extLst>
              <a:ext uri="{FF2B5EF4-FFF2-40B4-BE49-F238E27FC236}">
                <a16:creationId xmlns:a16="http://schemas.microsoft.com/office/drawing/2014/main" id="{3C5D9179-FEF0-4375-B818-970B8F59BD55}"/>
              </a:ext>
            </a:extLst>
          </p:cNvPr>
          <p:cNvSpPr/>
          <p:nvPr/>
        </p:nvSpPr>
        <p:spPr>
          <a:xfrm>
            <a:off x="1703512" y="1648245"/>
            <a:ext cx="2092325" cy="2092325"/>
          </a:xfrm>
          <a:prstGeom prst="ellipse">
            <a:avLst/>
          </a:prstGeom>
          <a:solidFill>
            <a:schemeClr val="bg1"/>
          </a:solidFill>
          <a:ln w="38100">
            <a:solidFill>
              <a:srgbClr val="414455"/>
            </a:solidFill>
          </a:ln>
          <a:effectLst>
            <a:outerShdw blurRad="266700" dist="177800" dir="10800000" algn="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24" name="TextBox 72">
            <a:extLst>
              <a:ext uri="{FF2B5EF4-FFF2-40B4-BE49-F238E27FC236}">
                <a16:creationId xmlns:a16="http://schemas.microsoft.com/office/drawing/2014/main" id="{66638FA3-FAC1-471E-98E0-54288702CD4B}"/>
              </a:ext>
            </a:extLst>
          </p:cNvPr>
          <p:cNvSpPr txBox="1"/>
          <p:nvPr/>
        </p:nvSpPr>
        <p:spPr>
          <a:xfrm>
            <a:off x="2048634" y="4170277"/>
            <a:ext cx="1402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414455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目录</a:t>
            </a:r>
          </a:p>
        </p:txBody>
      </p:sp>
      <p:pic>
        <p:nvPicPr>
          <p:cNvPr id="25" name="Picture 2" descr="F:\0PPT素材\z00234.png">
            <a:extLst>
              <a:ext uri="{FF2B5EF4-FFF2-40B4-BE49-F238E27FC236}">
                <a16:creationId xmlns:a16="http://schemas.microsoft.com/office/drawing/2014/main" id="{BA8D8A8B-8D80-4E6D-A4C3-FC20A0BF8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582" y="1956220"/>
            <a:ext cx="998855" cy="99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94">
            <a:extLst>
              <a:ext uri="{FF2B5EF4-FFF2-40B4-BE49-F238E27FC236}">
                <a16:creationId xmlns:a16="http://schemas.microsoft.com/office/drawing/2014/main" id="{F862A004-6404-41EF-A167-6E1912FECBEA}"/>
              </a:ext>
            </a:extLst>
          </p:cNvPr>
          <p:cNvSpPr txBox="1"/>
          <p:nvPr/>
        </p:nvSpPr>
        <p:spPr>
          <a:xfrm>
            <a:off x="2006717" y="3120638"/>
            <a:ext cx="151355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414455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CONTENTS</a:t>
            </a:r>
            <a:endParaRPr lang="zh-CN" altLang="en-US" sz="1600" dirty="0">
              <a:solidFill>
                <a:srgbClr val="414455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789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F6BCBDE-9A8C-4838-B16D-85C2618C2405}"/>
              </a:ext>
            </a:extLst>
          </p:cNvPr>
          <p:cNvSpPr txBox="1"/>
          <p:nvPr/>
        </p:nvSpPr>
        <p:spPr>
          <a:xfrm>
            <a:off x="3729078" y="2556163"/>
            <a:ext cx="113601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Part</a:t>
            </a:r>
            <a:r>
              <a:rPr lang="en-US" altLang="zh-CN" sz="7200" b="1" dirty="0">
                <a:solidFill>
                  <a:schemeClr val="bg1"/>
                </a:solidFill>
              </a:rPr>
              <a:t>1</a:t>
            </a:r>
            <a:endParaRPr lang="zh-CN" altLang="en-US" sz="7200" b="1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701ACCC-7F0D-4FCD-ABC7-2085D75AD7BF}"/>
              </a:ext>
            </a:extLst>
          </p:cNvPr>
          <p:cNvSpPr/>
          <p:nvPr/>
        </p:nvSpPr>
        <p:spPr>
          <a:xfrm>
            <a:off x="5638797" y="2692404"/>
            <a:ext cx="553212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+mj-ea"/>
              </a:rPr>
              <a:t>研 究 背</a:t>
            </a:r>
            <a:r>
              <a:rPr lang="en-US" altLang="zh-CN" sz="4800" dirty="0">
                <a:solidFill>
                  <a:schemeClr val="bg1"/>
                </a:solidFill>
                <a:latin typeface="+mj-ea"/>
              </a:rPr>
              <a:t> </a:t>
            </a:r>
            <a:r>
              <a:rPr lang="zh-CN" altLang="en-US" sz="4800" dirty="0">
                <a:solidFill>
                  <a:schemeClr val="bg1"/>
                </a:solidFill>
                <a:latin typeface="+mj-ea"/>
              </a:rPr>
              <a:t>景</a:t>
            </a:r>
            <a:r>
              <a:rPr lang="en-US" altLang="zh-CN" sz="4800" dirty="0">
                <a:solidFill>
                  <a:schemeClr val="bg1"/>
                </a:solidFill>
                <a:latin typeface="+mj-ea"/>
              </a:rPr>
              <a:t> </a:t>
            </a:r>
            <a:r>
              <a:rPr lang="zh-CN" altLang="en-US" sz="4800" dirty="0">
                <a:solidFill>
                  <a:schemeClr val="bg1"/>
                </a:solidFill>
                <a:latin typeface="+mj-ea"/>
              </a:rPr>
              <a:t>与</a:t>
            </a:r>
            <a:r>
              <a:rPr lang="en-US" altLang="zh-CN" sz="4800" dirty="0">
                <a:solidFill>
                  <a:schemeClr val="bg1"/>
                </a:solidFill>
                <a:latin typeface="+mj-ea"/>
              </a:rPr>
              <a:t> </a:t>
            </a:r>
            <a:r>
              <a:rPr lang="zh-CN" altLang="en-US" sz="4800" dirty="0">
                <a:solidFill>
                  <a:schemeClr val="bg1"/>
                </a:solidFill>
                <a:latin typeface="+mj-ea"/>
              </a:rPr>
              <a:t>现</a:t>
            </a:r>
            <a:r>
              <a:rPr lang="en-US" altLang="zh-CN" sz="4800" dirty="0">
                <a:solidFill>
                  <a:schemeClr val="bg1"/>
                </a:solidFill>
                <a:latin typeface="+mj-ea"/>
              </a:rPr>
              <a:t> </a:t>
            </a:r>
            <a:r>
              <a:rPr lang="zh-CN" altLang="en-US" sz="4800" dirty="0">
                <a:solidFill>
                  <a:schemeClr val="bg1"/>
                </a:solidFill>
                <a:latin typeface="+mj-ea"/>
              </a:rPr>
              <a:t>状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852183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440F8B-02F1-4590-975C-9627FBB18044}"/>
              </a:ext>
            </a:extLst>
          </p:cNvPr>
          <p:cNvSpPr txBox="1"/>
          <p:nvPr/>
        </p:nvSpPr>
        <p:spPr>
          <a:xfrm>
            <a:off x="4213225" y="3810"/>
            <a:ext cx="79762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buNone/>
            </a:pPr>
            <a:r>
              <a:rPr lang="zh-CN" altLang="en-US" sz="3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宋体 </a:t>
            </a:r>
          </a:p>
        </p:txBody>
      </p:sp>
      <p:sp>
        <p:nvSpPr>
          <p:cNvPr id="19" name="矩形 29">
            <a:extLst>
              <a:ext uri="{FF2B5EF4-FFF2-40B4-BE49-F238E27FC236}">
                <a16:creationId xmlns:a16="http://schemas.microsoft.com/office/drawing/2014/main" id="{4C79AA47-1AF1-4AEB-A4ED-6FB827785A47}"/>
              </a:ext>
            </a:extLst>
          </p:cNvPr>
          <p:cNvSpPr/>
          <p:nvPr/>
        </p:nvSpPr>
        <p:spPr>
          <a:xfrm>
            <a:off x="839417" y="1268760"/>
            <a:ext cx="1872208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微软雅黑</a:t>
            </a:r>
            <a:endParaRPr lang="zh-CN" altLang="en-US" b="1" dirty="0">
              <a:solidFill>
                <a:srgbClr val="40404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120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09DE686-C101-126B-C599-4F057FC4D8BC}"/>
              </a:ext>
            </a:extLst>
          </p:cNvPr>
          <p:cNvSpPr txBox="1"/>
          <p:nvPr/>
        </p:nvSpPr>
        <p:spPr>
          <a:xfrm>
            <a:off x="4213225" y="3810"/>
            <a:ext cx="79762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buNone/>
            </a:pPr>
            <a:r>
              <a:rPr lang="zh-CN" altLang="en-US" sz="3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无小标题版本 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25A65AE-8A2C-AC2B-4195-AE69625D29C9}"/>
              </a:ext>
            </a:extLst>
          </p:cNvPr>
          <p:cNvGrpSpPr/>
          <p:nvPr/>
        </p:nvGrpSpPr>
        <p:grpSpPr>
          <a:xfrm>
            <a:off x="1847528" y="1196752"/>
            <a:ext cx="8496944" cy="5544616"/>
            <a:chOff x="1847528" y="1196752"/>
            <a:chExt cx="8496944" cy="5544616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434EF49A-E83D-479D-9369-C5239636FB45}"/>
                </a:ext>
              </a:extLst>
            </p:cNvPr>
            <p:cNvSpPr/>
            <p:nvPr/>
          </p:nvSpPr>
          <p:spPr>
            <a:xfrm>
              <a:off x="1847528" y="1196752"/>
              <a:ext cx="8496944" cy="5544616"/>
            </a:xfrm>
            <a:prstGeom prst="roundRect">
              <a:avLst>
                <a:gd name="adj" fmla="val 4687"/>
              </a:avLst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3337782-3F3E-A21D-C21B-FB740F5B2425}"/>
                </a:ext>
              </a:extLst>
            </p:cNvPr>
            <p:cNvSpPr txBox="1"/>
            <p:nvPr/>
          </p:nvSpPr>
          <p:spPr>
            <a:xfrm>
              <a:off x="1991464" y="1320801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学校</a:t>
              </a:r>
              <a:r>
                <a:rPr lang="en-US" altLang="zh-CN" dirty="0"/>
                <a:t>logo</a:t>
              </a:r>
              <a:endParaRPr lang="zh-CN" altLang="en-US" dirty="0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EBA91A29-2528-2E39-8F62-CBB1AAD5C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933" y="6093296"/>
            <a:ext cx="1440000" cy="4202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6D79B18-3D9F-85C9-46BD-6236B5898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593" y="1868393"/>
            <a:ext cx="1440000" cy="144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3F02FE6-F40E-163A-49BB-2DD9DF488B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946" y="1844930"/>
            <a:ext cx="1440000" cy="144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AD130B8-046A-E17B-276B-2D351D25CA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973" y="1888371"/>
            <a:ext cx="1440000" cy="144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0419CE5-1A91-3A08-10BA-598A2016B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792" y="1888371"/>
            <a:ext cx="1440000" cy="144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3688C23-7EB8-899B-AF1D-EB1819A401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672" y="3629237"/>
            <a:ext cx="1440000" cy="41876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E81D6AC-DC74-D94F-2759-F98080311E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468" y="3675333"/>
            <a:ext cx="1440000" cy="41876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3A79661-18D0-8491-9E83-902F3A96B1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973" y="3601229"/>
            <a:ext cx="1440000" cy="41876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D373D4E-ACAB-91F9-441E-1F68832F6D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051" y="3629237"/>
            <a:ext cx="1440000" cy="418761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691A257-9D31-EB56-81AD-E6B08EF4060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69" y="4295890"/>
            <a:ext cx="1413350" cy="14400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13344AA6-ADD3-407F-9D01-54E8EBBA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672" y="4307900"/>
            <a:ext cx="1440000" cy="1467152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9B1E86C-DD78-E7AB-547F-EE2F409DACD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305" y="4284164"/>
            <a:ext cx="1413349" cy="14400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DE6C93BF-83A9-7924-AD85-DE41A07AD8E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169" y="4281010"/>
            <a:ext cx="1413351" cy="144000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6B3C759A-5260-A8F1-4687-24CDA9A8C77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654" y="6157934"/>
            <a:ext cx="1440000" cy="42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0592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MODEL_TYPE" val="cover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PECIAL_SOURCE" val="bdnull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5821</TotalTime>
  <Words>66</Words>
  <Application>Microsoft Office PowerPoint</Application>
  <PresentationFormat>宽屏</PresentationFormat>
  <Paragraphs>31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等线</vt:lpstr>
      <vt:lpstr>等线 Light</vt:lpstr>
      <vt:lpstr>方正兰亭粗黑_GBK</vt:lpstr>
      <vt:lpstr>黑体</vt:lpstr>
      <vt:lpstr>宋体</vt:lpstr>
      <vt:lpstr>微软雅黑</vt:lpstr>
      <vt:lpstr>Arial</vt:lpstr>
      <vt:lpstr>Calibri</vt:lpstr>
      <vt:lpstr>Calibri Light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胡 树然</cp:lastModifiedBy>
  <cp:revision>535</cp:revision>
  <dcterms:created xsi:type="dcterms:W3CDTF">2014-03-21T03:02:44Z</dcterms:created>
  <dcterms:modified xsi:type="dcterms:W3CDTF">2025-03-07T04:44:49Z</dcterms:modified>
</cp:coreProperties>
</file>