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主讲人</a:t>
            </a:r>
            <a:r>
              <a:rPr lang="zh-CN" altLang="en-US" smtClean="0"/>
              <a:t>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dirty="0" smtClean="0"/>
              <a:t>服务端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28384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71876"/>
            <a:ext cx="24098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857760"/>
            <a:ext cx="40005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48100" y="1571612"/>
            <a:ext cx="52959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dirty="0" smtClean="0"/>
              <a:t>客户端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57625" y="3038475"/>
            <a:ext cx="52863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85728"/>
            <a:ext cx="44672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dirty="0" smtClean="0"/>
              <a:t>监控器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用官网的</a:t>
            </a:r>
            <a:r>
              <a:rPr lang="en-US" altLang="zh-CN" dirty="0" smtClean="0"/>
              <a:t>monitor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pPr algn="ctr">
              <a:buNone/>
            </a:pPr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  <a:r>
              <a:rPr lang="en-US" altLang="zh-CN" dirty="0" err="1" smtClean="0"/>
              <a:t>ByeBye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一个分布式、高性能、透明化的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服务框架，提供服务自动注册、自动发现等高效服务治理方案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zh-CN" altLang="en-US" dirty="0" smtClean="0"/>
              <a:t>其核心部分包含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远程通讯</a:t>
            </a:r>
            <a:r>
              <a:rPr lang="en-US" altLang="zh-CN" dirty="0" smtClean="0"/>
              <a:t>: </a:t>
            </a:r>
            <a:r>
              <a:rPr lang="zh-CN" altLang="en-US" dirty="0" smtClean="0"/>
              <a:t>提供对多种基于长连接的</a:t>
            </a:r>
            <a:r>
              <a:rPr lang="en-US" altLang="zh-CN" dirty="0" smtClean="0"/>
              <a:t>NIO</a:t>
            </a:r>
            <a:r>
              <a:rPr lang="zh-CN" altLang="en-US" dirty="0" smtClean="0"/>
              <a:t>框架抽象封装，包括多种线程模型，序列化，以及“请求</a:t>
            </a:r>
            <a:r>
              <a:rPr lang="en-US" altLang="zh-CN" dirty="0" smtClean="0"/>
              <a:t>-</a:t>
            </a:r>
            <a:r>
              <a:rPr lang="zh-CN" altLang="en-US" dirty="0" smtClean="0"/>
              <a:t>响应”模式的信息交换方式。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集群容错</a:t>
            </a:r>
            <a:r>
              <a:rPr lang="en-US" altLang="zh-CN" dirty="0" smtClean="0"/>
              <a:t>: </a:t>
            </a:r>
            <a:r>
              <a:rPr lang="zh-CN" altLang="en-US" dirty="0" smtClean="0"/>
              <a:t>提供基于接口方法的透明远程过程调用，包括多协议支持，以及软负载均衡，失败容错，地址路由，动态配置等集群支持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自动发现</a:t>
            </a:r>
            <a:r>
              <a:rPr lang="en-US" altLang="zh-CN" dirty="0" smtClean="0"/>
              <a:t>: </a:t>
            </a:r>
            <a:r>
              <a:rPr lang="zh-CN" altLang="en-US" dirty="0" smtClean="0"/>
              <a:t>基于注册中心目录服务，使服务消费方能动态的查找服务提供方，使地址透明，使服务提供方可以平滑增加或减少机器。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Dubbo</a:t>
            </a:r>
            <a:r>
              <a:rPr lang="zh-CN" altLang="en-US" dirty="0" smtClean="0"/>
              <a:t>能做什么？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透明化的远程方法调用，就像调用本地方法一样调用远程方法，只需简单配置，没有任何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侵入。</a:t>
            </a:r>
          </a:p>
          <a:p>
            <a:r>
              <a:rPr lang="zh-CN" altLang="en-US" dirty="0" smtClean="0"/>
              <a:t>软负载均衡及容错机制，可在内网替代</a:t>
            </a:r>
            <a:r>
              <a:rPr lang="en-US" altLang="zh-CN" dirty="0" smtClean="0"/>
              <a:t>F5</a:t>
            </a:r>
            <a:r>
              <a:rPr lang="zh-CN" altLang="en-US" dirty="0" smtClean="0"/>
              <a:t>等硬件负载均衡器，降低成本，减少单点。</a:t>
            </a:r>
          </a:p>
          <a:p>
            <a:r>
              <a:rPr lang="zh-CN" altLang="en-US" dirty="0" smtClean="0"/>
              <a:t>服务自动注册与发现，不再需要写死服务提供方地址，注册中心基于接口名查询服务提供者的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地址，并且能够平滑添加或删除服务提供者。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谁在用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185098"/>
            <a:ext cx="8229600" cy="335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产生的背景</a:t>
            </a:r>
            <a:endParaRPr lang="zh-CN" altLang="en-US" dirty="0"/>
          </a:p>
        </p:txBody>
      </p:sp>
      <p:pic>
        <p:nvPicPr>
          <p:cNvPr id="2050" name="Picture 2" descr="C:\Users\zhangbin\Pictures\dubbo-architecture-roadmap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8624065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架构演变过程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b="1" dirty="0" smtClean="0"/>
              <a:t>单一应用架构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当网站流量很小时，只需一个应用，将所有功能都部署在一起，以减少部署节点和成本。 此时，用于简化增删改查工作量的数据访问框架</a:t>
            </a:r>
            <a:r>
              <a:rPr lang="en-US" altLang="zh-CN" dirty="0" smtClean="0"/>
              <a:t>(ORM)</a:t>
            </a:r>
            <a:r>
              <a:rPr lang="zh-CN" altLang="en-US" dirty="0" smtClean="0"/>
              <a:t>是关键。</a:t>
            </a:r>
          </a:p>
          <a:p>
            <a:r>
              <a:rPr lang="zh-CN" altLang="en-US" b="1" dirty="0" smtClean="0"/>
              <a:t>垂直应用架构</a:t>
            </a:r>
            <a:r>
              <a:rPr lang="en-US" altLang="zh-CN" dirty="0" smtClean="0"/>
              <a:t>``</a:t>
            </a:r>
          </a:p>
          <a:p>
            <a:pPr lvl="1"/>
            <a:r>
              <a:rPr lang="zh-CN" altLang="en-US" dirty="0" smtClean="0"/>
              <a:t>当访问量逐渐增大，单一应用增加机器带来的加速度越来越小，将应用拆成互不相干的几个应用，以提升效率。 此时，用于加速前端页面开发的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(MVC)</a:t>
            </a:r>
            <a:r>
              <a:rPr lang="zh-CN" altLang="en-US" dirty="0" smtClean="0"/>
              <a:t>是关键。</a:t>
            </a:r>
          </a:p>
          <a:p>
            <a:r>
              <a:rPr lang="zh-CN" altLang="en-US" b="1" dirty="0" smtClean="0"/>
              <a:t>分布式服务架构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当垂直应用越来越多，应用之间交互不可避免，将核心业务抽取出来，作为独立的服务，逐渐形成稳定的服务中心，使前端应用能更快速的响应多变的市场需求。 此时，用于提高业务复用及整合的分布式服务框架</a:t>
            </a:r>
            <a:r>
              <a:rPr lang="en-US" altLang="zh-CN" dirty="0" smtClean="0"/>
              <a:t>(RPC)</a:t>
            </a:r>
            <a:r>
              <a:rPr lang="zh-CN" altLang="en-US" dirty="0" smtClean="0"/>
              <a:t>是关键。</a:t>
            </a:r>
          </a:p>
          <a:p>
            <a:r>
              <a:rPr lang="zh-CN" altLang="en-US" b="1" dirty="0" smtClean="0"/>
              <a:t>流动计算架构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当服务越来越多，容量的评估，小服务资源的浪费等问题逐渐显现，此时需增加一个调度中心基于访问压力实时管理集群容量，提高集群利用率。 此时，用于提高机器利用率的资源调度和治理中心</a:t>
            </a:r>
            <a:r>
              <a:rPr lang="en-US" altLang="zh-CN" dirty="0" smtClean="0"/>
              <a:t>(SOA)</a:t>
            </a:r>
            <a:r>
              <a:rPr lang="zh-CN" altLang="en-US" dirty="0" smtClean="0"/>
              <a:t>是关键。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架构图</a:t>
            </a:r>
            <a:endParaRPr lang="zh-CN" altLang="en-US" dirty="0"/>
          </a:p>
        </p:txBody>
      </p:sp>
      <p:pic>
        <p:nvPicPr>
          <p:cNvPr id="3074" name="Picture 2" descr="C:\Users\zhangbin\Pictures\dubbo-architectur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" y="1500174"/>
            <a:ext cx="6943571" cy="478634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6858016" y="1643050"/>
            <a:ext cx="2143140" cy="4643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/>
              <a:t>节点角色说明：</a:t>
            </a:r>
            <a:endParaRPr lang="zh-CN" altLang="en-US" dirty="0" smtClean="0"/>
          </a:p>
          <a:p>
            <a:r>
              <a:rPr lang="en-US" altLang="zh-CN" dirty="0" smtClean="0"/>
              <a:t>Provider: </a:t>
            </a:r>
            <a:r>
              <a:rPr lang="zh-CN" altLang="en-US" dirty="0" smtClean="0"/>
              <a:t>暴露服务的服务提供方</a:t>
            </a:r>
          </a:p>
          <a:p>
            <a:r>
              <a:rPr lang="en-US" altLang="zh-CN" dirty="0" smtClean="0"/>
              <a:t>Consumer: </a:t>
            </a:r>
            <a:r>
              <a:rPr lang="zh-CN" altLang="en-US" dirty="0" smtClean="0"/>
              <a:t>调用远程服务的服务消费方。</a:t>
            </a:r>
          </a:p>
          <a:p>
            <a:r>
              <a:rPr lang="en-US" altLang="zh-CN" dirty="0" smtClean="0"/>
              <a:t>Registry: </a:t>
            </a:r>
            <a:r>
              <a:rPr lang="zh-CN" altLang="en-US" dirty="0" smtClean="0"/>
              <a:t>服务注册与发现的注册中心。</a:t>
            </a:r>
          </a:p>
          <a:p>
            <a:r>
              <a:rPr lang="en-US" altLang="zh-CN" dirty="0" smtClean="0"/>
              <a:t>Monitor: </a:t>
            </a:r>
            <a:r>
              <a:rPr lang="zh-CN" altLang="en-US" dirty="0" smtClean="0"/>
              <a:t>统计服务的调用次调和调用时间的监控中心。</a:t>
            </a:r>
          </a:p>
          <a:p>
            <a:r>
              <a:rPr lang="en-US" altLang="zh-CN" dirty="0" smtClean="0"/>
              <a:t>Container: </a:t>
            </a:r>
            <a:r>
              <a:rPr lang="zh-CN" altLang="en-US" dirty="0" smtClean="0"/>
              <a:t>服务运行容器。</a:t>
            </a:r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调用关系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服务容器负责启动，加载，运行服务提供者。</a:t>
            </a:r>
          </a:p>
          <a:p>
            <a:r>
              <a:rPr lang="zh-CN" altLang="en-US" dirty="0" smtClean="0"/>
              <a:t>服务提供者在启动时，向注册中心注册自己提供的服务。</a:t>
            </a:r>
          </a:p>
          <a:p>
            <a:r>
              <a:rPr lang="zh-CN" altLang="en-US" dirty="0" smtClean="0"/>
              <a:t>服务消费者在启动时，向注册中心订阅自己所需的服务。</a:t>
            </a:r>
          </a:p>
          <a:p>
            <a:r>
              <a:rPr lang="zh-CN" altLang="en-US" dirty="0" smtClean="0"/>
              <a:t>注册中心返回服务提供者地址列表给消费者，如果有变更，注册中心将基于长连接推送变更数据给消费者。</a:t>
            </a:r>
          </a:p>
          <a:p>
            <a:r>
              <a:rPr lang="zh-CN" altLang="en-US" dirty="0" smtClean="0"/>
              <a:t>服务消费者，从提供者地址列表中，基于软负载均衡算法，选一台提供者进行调用，如果调用失败，再选另一台调用。</a:t>
            </a:r>
          </a:p>
          <a:p>
            <a:r>
              <a:rPr lang="zh-CN" altLang="en-US" dirty="0" smtClean="0"/>
              <a:t>服务消费者和提供者，在内存中累计调用次数和调用时间，定时每分钟发送一次统计数据到监控中心。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、注册中心（推荐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、服务端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、客户端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、监控中心（可略）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81</TotalTime>
  <Words>689</Words>
  <Application>Microsoft Office PowerPoint</Application>
  <PresentationFormat>全屏显示(4:3)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华文新魏</vt:lpstr>
      <vt:lpstr>宋体</vt:lpstr>
      <vt:lpstr>Arial</vt:lpstr>
      <vt:lpstr>Footlight MT Light</vt:lpstr>
      <vt:lpstr>Goudy Old Style</vt:lpstr>
      <vt:lpstr>Wingdings 2</vt:lpstr>
      <vt:lpstr>凤舞九天</vt:lpstr>
      <vt:lpstr>Dubbo</vt:lpstr>
      <vt:lpstr>Dubbo是什么？</vt:lpstr>
      <vt:lpstr>Dubbo能做什么？</vt:lpstr>
      <vt:lpstr>谁在用dubbo?</vt:lpstr>
      <vt:lpstr>dubbo产生的背景</vt:lpstr>
      <vt:lpstr>架构演变过程</vt:lpstr>
      <vt:lpstr>Dubbo架构图</vt:lpstr>
      <vt:lpstr>Dubbo调用关系</vt:lpstr>
      <vt:lpstr>dubbo用法</vt:lpstr>
      <vt:lpstr>Dubbo服务端</vt:lpstr>
      <vt:lpstr>Dubbo客户端</vt:lpstr>
      <vt:lpstr>Dubbo监控器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Dubbo</dc:title>
  <dc:creator>张宾</dc:creator>
  <cp:lastModifiedBy>DELL</cp:lastModifiedBy>
  <cp:revision>22</cp:revision>
  <dcterms:created xsi:type="dcterms:W3CDTF">2017-09-08T08:59:07Z</dcterms:created>
  <dcterms:modified xsi:type="dcterms:W3CDTF">2018-12-17T08:52:04Z</dcterms:modified>
</cp:coreProperties>
</file>