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8.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4" r:id="rId4"/>
    <p:sldMasterId id="2147484211" r:id="rId5"/>
    <p:sldMasterId id="2147484215" r:id="rId6"/>
    <p:sldMasterId id="2147484216" r:id="rId7"/>
    <p:sldMasterId id="2147484228" r:id="rId8"/>
    <p:sldMasterId id="2147484232" r:id="rId9"/>
    <p:sldMasterId id="2147484236" r:id="rId10"/>
    <p:sldMasterId id="2147484248" r:id="rId11"/>
    <p:sldMasterId id="2147485836" r:id="rId12"/>
  </p:sldMasterIdLst>
  <p:notesMasterIdLst>
    <p:notesMasterId r:id="rId33"/>
  </p:notesMasterIdLst>
  <p:sldIdLst>
    <p:sldId id="408" r:id="rId13"/>
    <p:sldId id="457" r:id="rId14"/>
    <p:sldId id="459" r:id="rId15"/>
    <p:sldId id="460" r:id="rId16"/>
    <p:sldId id="464" r:id="rId17"/>
    <p:sldId id="466" r:id="rId18"/>
    <p:sldId id="469" r:id="rId19"/>
    <p:sldId id="468" r:id="rId20"/>
    <p:sldId id="470" r:id="rId21"/>
    <p:sldId id="471" r:id="rId22"/>
    <p:sldId id="472" r:id="rId23"/>
    <p:sldId id="473" r:id="rId24"/>
    <p:sldId id="474" r:id="rId25"/>
    <p:sldId id="475" r:id="rId26"/>
    <p:sldId id="476" r:id="rId27"/>
    <p:sldId id="463" r:id="rId28"/>
    <p:sldId id="462" r:id="rId29"/>
    <p:sldId id="461" r:id="rId30"/>
    <p:sldId id="458" r:id="rId31"/>
    <p:sldId id="413" r:id="rId32"/>
  </p:sldIdLst>
  <p:sldSz cx="12192000" cy="6858000"/>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4359"/>
    <a:srgbClr val="79E586"/>
    <a:srgbClr val="006500"/>
    <a:srgbClr val="909B07"/>
    <a:srgbClr val="D34739"/>
    <a:srgbClr val="B6D0C2"/>
    <a:srgbClr val="DE3E3F"/>
    <a:srgbClr val="F5F5F5"/>
    <a:srgbClr val="8CD1D5"/>
    <a:srgbClr val="66A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47" autoAdjust="0"/>
    <p:restoredTop sz="93537" autoAdjust="0"/>
  </p:normalViewPr>
  <p:slideViewPr>
    <p:cSldViewPr snapToGrid="0">
      <p:cViewPr varScale="1">
        <p:scale>
          <a:sx n="70" d="100"/>
          <a:sy n="70" d="100"/>
        </p:scale>
        <p:origin x="252"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5" d="100"/>
          <a:sy n="55" d="100"/>
        </p:scale>
        <p:origin x="2778"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21" Type="http://schemas.openxmlformats.org/officeDocument/2006/relationships/slide" Target="slides/slide9.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Calibri" pitchFamily="34" charset="0"/>
              </a:defRPr>
            </a:lvl1pPr>
          </a:lstStyle>
          <a:p>
            <a:pPr>
              <a:defRPr/>
            </a:pPr>
            <a:endParaRPr lang="en-US" dirty="0"/>
          </a:p>
        </p:txBody>
      </p:sp>
      <p:sp>
        <p:nvSpPr>
          <p:cNvPr id="7475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Calibri" pitchFamily="34" charset="0"/>
              </a:defRPr>
            </a:lvl1pPr>
          </a:lstStyle>
          <a:p>
            <a:pPr>
              <a:defRPr/>
            </a:pPr>
            <a:fld id="{7791A1CD-BF66-4C70-83B2-BBB19A024D2E}" type="datetimeFigureOut">
              <a:rPr lang="en-US"/>
              <a:pPr>
                <a:defRPr/>
              </a:pPr>
              <a:t>3/28/2018</a:t>
            </a:fld>
            <a:endParaRPr lang="en-US" dirty="0"/>
          </a:p>
        </p:txBody>
      </p:sp>
      <p:sp>
        <p:nvSpPr>
          <p:cNvPr id="64516"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475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Calibri" pitchFamily="34" charset="0"/>
              </a:defRPr>
            </a:lvl1pPr>
          </a:lstStyle>
          <a:p>
            <a:pPr>
              <a:defRPr/>
            </a:pPr>
            <a:endParaRPr lang="en-US" dirty="0"/>
          </a:p>
        </p:txBody>
      </p:sp>
      <p:sp>
        <p:nvSpPr>
          <p:cNvPr id="7475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Calibri" panose="020F0502020204030204" pitchFamily="34" charset="0"/>
              </a:defRPr>
            </a:lvl1pPr>
          </a:lstStyle>
          <a:p>
            <a:fld id="{527555C8-BD04-4338-ABA3-3AC4E81384D5}" type="slidenum">
              <a:rPr lang="en-US" altLang="en-US"/>
              <a:pPr/>
              <a:t>‹#›</a:t>
            </a:fld>
            <a:endParaRPr lang="en-US" altLang="en-US" dirty="0"/>
          </a:p>
        </p:txBody>
      </p:sp>
    </p:spTree>
    <p:extLst>
      <p:ext uri="{BB962C8B-B14F-4D97-AF65-F5344CB8AC3E}">
        <p14:creationId xmlns:p14="http://schemas.microsoft.com/office/powerpoint/2010/main" val="23708037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7555C8-BD04-4338-ABA3-3AC4E81384D5}" type="slidenum">
              <a:rPr lang="en-US" altLang="en-US" smtClean="0"/>
              <a:pPr/>
              <a:t>6</a:t>
            </a:fld>
            <a:endParaRPr lang="en-US" altLang="en-US" dirty="0"/>
          </a:p>
        </p:txBody>
      </p:sp>
    </p:spTree>
    <p:extLst>
      <p:ext uri="{BB962C8B-B14F-4D97-AF65-F5344CB8AC3E}">
        <p14:creationId xmlns:p14="http://schemas.microsoft.com/office/powerpoint/2010/main" val="3148134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7555C8-BD04-4338-ABA3-3AC4E81384D5}" type="slidenum">
              <a:rPr lang="en-US" altLang="en-US" smtClean="0"/>
              <a:pPr/>
              <a:t>7</a:t>
            </a:fld>
            <a:endParaRPr lang="en-US" altLang="en-US" dirty="0"/>
          </a:p>
        </p:txBody>
      </p:sp>
    </p:spTree>
    <p:extLst>
      <p:ext uri="{BB962C8B-B14F-4D97-AF65-F5344CB8AC3E}">
        <p14:creationId xmlns:p14="http://schemas.microsoft.com/office/powerpoint/2010/main" val="289444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7555C8-BD04-4338-ABA3-3AC4E81384D5}" type="slidenum">
              <a:rPr lang="en-US" altLang="en-US" smtClean="0"/>
              <a:pPr/>
              <a:t>8</a:t>
            </a:fld>
            <a:endParaRPr lang="en-US" altLang="en-US" dirty="0"/>
          </a:p>
        </p:txBody>
      </p:sp>
    </p:spTree>
    <p:extLst>
      <p:ext uri="{BB962C8B-B14F-4D97-AF65-F5344CB8AC3E}">
        <p14:creationId xmlns:p14="http://schemas.microsoft.com/office/powerpoint/2010/main" val="285631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7555C8-BD04-4338-ABA3-3AC4E81384D5}" type="slidenum">
              <a:rPr lang="en-US" altLang="en-US" smtClean="0"/>
              <a:pPr/>
              <a:t>9</a:t>
            </a:fld>
            <a:endParaRPr lang="en-US" altLang="en-US" dirty="0"/>
          </a:p>
        </p:txBody>
      </p:sp>
    </p:spTree>
    <p:extLst>
      <p:ext uri="{BB962C8B-B14F-4D97-AF65-F5344CB8AC3E}">
        <p14:creationId xmlns:p14="http://schemas.microsoft.com/office/powerpoint/2010/main" val="144921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7555C8-BD04-4338-ABA3-3AC4E81384D5}" type="slidenum">
              <a:rPr lang="en-US" altLang="en-US" smtClean="0"/>
              <a:pPr/>
              <a:t>10</a:t>
            </a:fld>
            <a:endParaRPr lang="en-US" altLang="en-US" dirty="0"/>
          </a:p>
        </p:txBody>
      </p:sp>
    </p:spTree>
    <p:extLst>
      <p:ext uri="{BB962C8B-B14F-4D97-AF65-F5344CB8AC3E}">
        <p14:creationId xmlns:p14="http://schemas.microsoft.com/office/powerpoint/2010/main" val="3920263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Investor_meet_titl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87808" y="1077768"/>
            <a:ext cx="4917593" cy="3418032"/>
          </a:xfrm>
        </p:spPr>
        <p:txBody>
          <a:bodyPr anchor="t">
            <a:normAutofit/>
          </a:bodyPr>
          <a:lstStyle>
            <a:lvl1pPr algn="l">
              <a:defRPr sz="3600" b="1"/>
            </a:lvl1pPr>
          </a:lstStyle>
          <a:p>
            <a:r>
              <a:rPr lang="en-US" smtClean="0"/>
              <a:t>Click to edit Master title style</a:t>
            </a:r>
            <a:endParaRPr lang="en-US" dirty="0"/>
          </a:p>
        </p:txBody>
      </p:sp>
      <p:sp>
        <p:nvSpPr>
          <p:cNvPr id="3" name="Subtitle 2"/>
          <p:cNvSpPr>
            <a:spLocks noGrp="1"/>
          </p:cNvSpPr>
          <p:nvPr>
            <p:ph type="subTitle" idx="1"/>
          </p:nvPr>
        </p:nvSpPr>
        <p:spPr>
          <a:xfrm>
            <a:off x="187807" y="4562573"/>
            <a:ext cx="4814684" cy="1076227"/>
          </a:xfrm>
        </p:spPr>
        <p:txBody>
          <a:bodyPr>
            <a:normAutofit/>
          </a:bodyPr>
          <a:lstStyle>
            <a:lvl1pPr marL="0" indent="0" algn="l">
              <a:buNone/>
              <a:defRPr sz="2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020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B2536A6-5882-4EE0-A6EC-1B70C3C712B0}" type="datetimeFigureOut">
              <a:rPr lang="en-US"/>
              <a:pPr>
                <a:defRPr/>
              </a:pPr>
              <a:t>3/28/2018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53921E3-CFED-4B42-BC93-DC646650B668}" type="slidenum">
              <a:rPr lang="en-US" altLang="en-US"/>
              <a:pPr/>
              <a:t>‹#›</a:t>
            </a:fld>
            <a:endParaRPr lang="en-US" altLang="en-US"/>
          </a:p>
        </p:txBody>
      </p:sp>
    </p:spTree>
    <p:extLst>
      <p:ext uri="{BB962C8B-B14F-4D97-AF65-F5344CB8AC3E}">
        <p14:creationId xmlns:p14="http://schemas.microsoft.com/office/powerpoint/2010/main" val="250464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D8FD30C-0BBD-4BE8-99B2-0B76D2FEB5F9}" type="datetimeFigureOut">
              <a:rPr lang="en-US"/>
              <a:pPr>
                <a:defRPr/>
              </a:pPr>
              <a:t>3/28/2018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B22890C-468A-4998-ABB7-1850445D2334}" type="slidenum">
              <a:rPr lang="en-US" altLang="en-US"/>
              <a:pPr/>
              <a:t>‹#›</a:t>
            </a:fld>
            <a:endParaRPr lang="en-US" altLang="en-US"/>
          </a:p>
        </p:txBody>
      </p:sp>
    </p:spTree>
    <p:extLst>
      <p:ext uri="{BB962C8B-B14F-4D97-AF65-F5344CB8AC3E}">
        <p14:creationId xmlns:p14="http://schemas.microsoft.com/office/powerpoint/2010/main" val="1832263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83C34D-1833-498E-8087-6919A4DC0E53}" type="datetimeFigureOut">
              <a:rPr lang="en-US"/>
              <a:pPr>
                <a:defRPr/>
              </a:pPr>
              <a:t>3/28/2018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DBA0021-3E53-4E5C-A5BD-184E77F82C0D}" type="slidenum">
              <a:rPr lang="en-US" altLang="en-US"/>
              <a:pPr/>
              <a:t>‹#›</a:t>
            </a:fld>
            <a:endParaRPr lang="en-US" altLang="en-US"/>
          </a:p>
        </p:txBody>
      </p:sp>
    </p:spTree>
    <p:extLst>
      <p:ext uri="{BB962C8B-B14F-4D97-AF65-F5344CB8AC3E}">
        <p14:creationId xmlns:p14="http://schemas.microsoft.com/office/powerpoint/2010/main" val="2197991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3C38D82-C4D4-4436-99E9-D1EDCF40CC15}" type="datetimeFigureOut">
              <a:rPr lang="en-US"/>
              <a:pPr>
                <a:defRPr/>
              </a:pPr>
              <a:t>3/28/2018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FB971E2-E17D-43D6-AEC4-39615AE3C7AC}" type="slidenum">
              <a:rPr lang="en-US" altLang="en-US"/>
              <a:pPr/>
              <a:t>‹#›</a:t>
            </a:fld>
            <a:endParaRPr lang="en-US" altLang="en-US"/>
          </a:p>
        </p:txBody>
      </p:sp>
    </p:spTree>
    <p:extLst>
      <p:ext uri="{BB962C8B-B14F-4D97-AF65-F5344CB8AC3E}">
        <p14:creationId xmlns:p14="http://schemas.microsoft.com/office/powerpoint/2010/main" val="2912528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05D9014-BEC1-40E5-ACC7-9A36A50140F1}" type="datetimeFigureOut">
              <a:rPr lang="en-US"/>
              <a:pPr>
                <a:defRPr/>
              </a:pPr>
              <a:t>3/28/2018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5B1794F-4286-4774-B4B7-0421D1A54F9F}" type="slidenum">
              <a:rPr lang="en-US" altLang="en-US"/>
              <a:pPr/>
              <a:t>‹#›</a:t>
            </a:fld>
            <a:endParaRPr lang="en-US" altLang="en-US"/>
          </a:p>
        </p:txBody>
      </p:sp>
    </p:spTree>
    <p:extLst>
      <p:ext uri="{BB962C8B-B14F-4D97-AF65-F5344CB8AC3E}">
        <p14:creationId xmlns:p14="http://schemas.microsoft.com/office/powerpoint/2010/main" val="2696216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8FE7DA1-1138-4DCC-9892-D103FFF55A35}" type="datetimeFigureOut">
              <a:rPr lang="en-US"/>
              <a:pPr>
                <a:defRPr/>
              </a:pPr>
              <a:t>3/28/2018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E5E9F357-609F-45ED-AAD4-120BA82EA05B}" type="slidenum">
              <a:rPr lang="en-US" altLang="en-US"/>
              <a:pPr/>
              <a:t>‹#›</a:t>
            </a:fld>
            <a:endParaRPr lang="en-US" altLang="en-US"/>
          </a:p>
        </p:txBody>
      </p:sp>
    </p:spTree>
    <p:extLst>
      <p:ext uri="{BB962C8B-B14F-4D97-AF65-F5344CB8AC3E}">
        <p14:creationId xmlns:p14="http://schemas.microsoft.com/office/powerpoint/2010/main" val="2285509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C5F3142-7EAB-4F8B-932D-53D69B62190E}" type="datetimeFigureOut">
              <a:rPr lang="en-US"/>
              <a:pPr>
                <a:defRPr/>
              </a:pPr>
              <a:t>3/28/2018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145C8B1-664E-482E-BF2D-A838171EE80A}" type="slidenum">
              <a:rPr lang="en-US" altLang="en-US"/>
              <a:pPr/>
              <a:t>‹#›</a:t>
            </a:fld>
            <a:endParaRPr lang="en-US" altLang="en-US"/>
          </a:p>
        </p:txBody>
      </p:sp>
    </p:spTree>
    <p:extLst>
      <p:ext uri="{BB962C8B-B14F-4D97-AF65-F5344CB8AC3E}">
        <p14:creationId xmlns:p14="http://schemas.microsoft.com/office/powerpoint/2010/main" val="2831679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1D04A35-0827-42CF-85E1-125082449F51}" type="datetimeFigureOut">
              <a:rPr lang="en-US"/>
              <a:pPr>
                <a:defRPr/>
              </a:pPr>
              <a:t>3/28/2018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AE68F2C-0CC7-47A5-88C8-5107501745D1}" type="slidenum">
              <a:rPr lang="en-US" altLang="en-US"/>
              <a:pPr/>
              <a:t>‹#›</a:t>
            </a:fld>
            <a:endParaRPr lang="en-US" altLang="en-US"/>
          </a:p>
        </p:txBody>
      </p:sp>
    </p:spTree>
    <p:extLst>
      <p:ext uri="{BB962C8B-B14F-4D97-AF65-F5344CB8AC3E}">
        <p14:creationId xmlns:p14="http://schemas.microsoft.com/office/powerpoint/2010/main" val="770604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FB2840F-C319-4A07-99F9-0006471F7C85}" type="datetimeFigureOut">
              <a:rPr lang="en-US"/>
              <a:pPr>
                <a:defRPr/>
              </a:pPr>
              <a:t>3/28/2018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CB72D89-0E5D-4D9B-ADFE-D8481C2C20AD}" type="slidenum">
              <a:rPr lang="en-US" altLang="en-US"/>
              <a:pPr/>
              <a:t>‹#›</a:t>
            </a:fld>
            <a:endParaRPr lang="en-US" altLang="en-US"/>
          </a:p>
        </p:txBody>
      </p:sp>
    </p:spTree>
    <p:extLst>
      <p:ext uri="{BB962C8B-B14F-4D97-AF65-F5344CB8AC3E}">
        <p14:creationId xmlns:p14="http://schemas.microsoft.com/office/powerpoint/2010/main" val="26094389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8586972-116F-457E-ADDD-95570CAB7D3F}" type="datetimeFigureOut">
              <a:rPr lang="en-US"/>
              <a:pPr>
                <a:defRPr/>
              </a:pPr>
              <a:t>3/28/2018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B1A5960-A881-428C-9EFD-BD28FF13FEBE}" type="slidenum">
              <a:rPr lang="en-US" altLang="en-US"/>
              <a:pPr/>
              <a:t>‹#›</a:t>
            </a:fld>
            <a:endParaRPr lang="en-US" altLang="en-US"/>
          </a:p>
        </p:txBody>
      </p:sp>
    </p:spTree>
    <p:extLst>
      <p:ext uri="{BB962C8B-B14F-4D97-AF65-F5344CB8AC3E}">
        <p14:creationId xmlns:p14="http://schemas.microsoft.com/office/powerpoint/2010/main" val="4130293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lvl1pPr algn="l" defTabSz="914400" rtl="0" eaLnBrk="1" latinLnBrk="0" hangingPunct="1">
              <a:spcBef>
                <a:spcPct val="0"/>
              </a:spcBef>
              <a:buNone/>
              <a:defRPr lang="en-US" sz="3200" b="1" kern="1200">
                <a:solidFill>
                  <a:schemeClr val="tx1"/>
                </a:solidFill>
                <a:latin typeface="+mj-lt"/>
                <a:ea typeface="+mj-ea"/>
                <a:cs typeface="+mj-cs"/>
              </a:defRPr>
            </a:lvl1pPr>
          </a:lstStyle>
          <a:p>
            <a:pPr lvl="0"/>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eaLnBrk="0" hangingPunct="0">
              <a:defRPr/>
            </a:lvl1pPr>
          </a:lstStyle>
          <a:p>
            <a:fld id="{64E1154F-F28F-4EC4-98BF-C7045BB9B2A7}" type="slidenum">
              <a:rPr lang="en-US" altLang="en-US"/>
              <a:pPr/>
              <a:t>‹#›</a:t>
            </a:fld>
            <a:endParaRPr lang="en-US" altLang="en-US" dirty="0"/>
          </a:p>
        </p:txBody>
      </p:sp>
      <p:sp>
        <p:nvSpPr>
          <p:cNvPr id="5" name="Footer Placeholder 5"/>
          <p:cNvSpPr>
            <a:spLocks noGrp="1"/>
          </p:cNvSpPr>
          <p:nvPr>
            <p:ph type="ftr" sz="quarter" idx="11"/>
          </p:nvPr>
        </p:nvSpPr>
        <p:spPr/>
        <p:txBody>
          <a:bodyPr/>
          <a:lstStyle>
            <a:lvl1pPr eaLnBrk="0" hangingPunct="0">
              <a:tabLst>
                <a:tab pos="2114550" algn="r"/>
              </a:tabLst>
              <a:defRPr sz="700">
                <a:solidFill>
                  <a:srgbClr val="FFFFFF">
                    <a:lumMod val="50000"/>
                  </a:srgbClr>
                </a:solidFill>
                <a:cs typeface="+mn-cs"/>
              </a:defRPr>
            </a:lvl1pPr>
          </a:lstStyle>
          <a:p>
            <a:pPr>
              <a:defRPr/>
            </a:pPr>
            <a:endParaRPr lang="en-US" dirty="0"/>
          </a:p>
        </p:txBody>
      </p:sp>
    </p:spTree>
    <p:extLst>
      <p:ext uri="{BB962C8B-B14F-4D97-AF65-F5344CB8AC3E}">
        <p14:creationId xmlns:p14="http://schemas.microsoft.com/office/powerpoint/2010/main" val="3402144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449955D-7827-47C1-9E56-C5FE906B1B31}" type="datetimeFigureOut">
              <a:rPr lang="en-US"/>
              <a:pPr>
                <a:defRPr/>
              </a:pPr>
              <a:t>3/28/2018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1AAC67B-F17B-4E07-9BD5-8EA601363B89}" type="slidenum">
              <a:rPr lang="en-US" altLang="en-US"/>
              <a:pPr/>
              <a:t>‹#›</a:t>
            </a:fld>
            <a:endParaRPr lang="en-US" altLang="en-US"/>
          </a:p>
        </p:txBody>
      </p:sp>
    </p:spTree>
    <p:extLst>
      <p:ext uri="{BB962C8B-B14F-4D97-AF65-F5344CB8AC3E}">
        <p14:creationId xmlns:p14="http://schemas.microsoft.com/office/powerpoint/2010/main" val="21349968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1A2FB75C-9378-4E64-BEA2-65083BC8EEF2}" type="slidenum">
              <a:rPr lang="en-US" altLang="en-US"/>
              <a:pPr/>
              <a:t>‹#›</a:t>
            </a:fld>
            <a:endParaRPr lang="en-US"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336576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fld id="{FF1DA9E0-AB89-4E72-9D7C-C78CF18C5DEC}" type="slidenum">
              <a:rPr lang="en-US" altLang="en-US"/>
              <a:pPr/>
              <a:t>‹#›</a:t>
            </a:fld>
            <a:endParaRPr lang="en-US"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15912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1151" y="28576"/>
            <a:ext cx="11694583" cy="8286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1151" y="1112839"/>
            <a:ext cx="11565467" cy="4960937"/>
          </a:xfrm>
        </p:spPr>
        <p:txBody>
          <a:bodyPr>
            <a:normAutofit/>
          </a:bodyPr>
          <a:lstStyle/>
          <a:p>
            <a:pPr lvl="0"/>
            <a:r>
              <a:rPr lang="en-US" noProof="0" smtClean="0"/>
              <a:t>Click icon to add table</a:t>
            </a:r>
          </a:p>
        </p:txBody>
      </p:sp>
      <p:sp>
        <p:nvSpPr>
          <p:cNvPr id="4" name="Rectangle 5"/>
          <p:cNvSpPr>
            <a:spLocks noGrp="1" noChangeArrowheads="1"/>
          </p:cNvSpPr>
          <p:nvPr>
            <p:ph type="sldNum" sz="quarter" idx="10"/>
          </p:nvPr>
        </p:nvSpPr>
        <p:spPr/>
        <p:txBody>
          <a:bodyPr/>
          <a:lstStyle>
            <a:lvl1pPr>
              <a:defRPr/>
            </a:lvl1pPr>
          </a:lstStyle>
          <a:p>
            <a:fld id="{FBEC368D-EFDD-4D41-9542-6BE07F9006BC}" type="slidenum">
              <a:rPr lang="en-US" altLang="en-US"/>
              <a:pPr/>
              <a:t>‹#›</a:t>
            </a:fld>
            <a:endParaRPr lang="en-US" alt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14418918"/>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36F02DCC-A43F-4A82-8A43-41757B2D32D7}" type="slidenum">
              <a:rPr lang="en-US" altLang="en-US"/>
              <a:pPr/>
              <a:t>‹#›</a:t>
            </a:fld>
            <a:endParaRPr lang="en-US"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631348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fld id="{A2238AC5-A54F-4DD2-8F42-05AC963503D4}" type="slidenum">
              <a:rPr lang="en-US" altLang="en-US"/>
              <a:pPr/>
              <a:t>‹#›</a:t>
            </a:fld>
            <a:endParaRPr lang="en-US"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835939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1151" y="28576"/>
            <a:ext cx="11694583" cy="8286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1151" y="1112839"/>
            <a:ext cx="11565467" cy="4960937"/>
          </a:xfrm>
        </p:spPr>
        <p:txBody>
          <a:bodyPr>
            <a:normAutofit/>
          </a:bodyPr>
          <a:lstStyle/>
          <a:p>
            <a:pPr lvl="0"/>
            <a:r>
              <a:rPr lang="en-US" noProof="0" smtClean="0"/>
              <a:t>Click icon to add table</a:t>
            </a:r>
          </a:p>
        </p:txBody>
      </p:sp>
      <p:sp>
        <p:nvSpPr>
          <p:cNvPr id="4" name="Rectangle 5"/>
          <p:cNvSpPr>
            <a:spLocks noGrp="1" noChangeArrowheads="1"/>
          </p:cNvSpPr>
          <p:nvPr>
            <p:ph type="sldNum" sz="quarter" idx="10"/>
          </p:nvPr>
        </p:nvSpPr>
        <p:spPr/>
        <p:txBody>
          <a:bodyPr/>
          <a:lstStyle>
            <a:lvl1pPr>
              <a:defRPr/>
            </a:lvl1pPr>
          </a:lstStyle>
          <a:p>
            <a:fld id="{D71B24D1-4F9B-40AE-9075-6B26C45AA117}" type="slidenum">
              <a:rPr lang="en-US" altLang="en-US"/>
              <a:pPr/>
              <a:t>‹#›</a:t>
            </a:fld>
            <a:endParaRPr lang="en-US" alt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00346259"/>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18CB37A-7E94-42AF-AED9-2A0BB8E2E384}" type="datetimeFigureOut">
              <a:rPr lang="en-US"/>
              <a:pPr>
                <a:defRPr/>
              </a:pPr>
              <a:t>3/28/2018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06B0780-5C34-414A-911B-2DC63FF4F724}" type="slidenum">
              <a:rPr lang="en-US" altLang="en-US"/>
              <a:pPr/>
              <a:t>‹#›</a:t>
            </a:fld>
            <a:endParaRPr lang="en-US" altLang="en-US"/>
          </a:p>
        </p:txBody>
      </p:sp>
    </p:spTree>
    <p:extLst>
      <p:ext uri="{BB962C8B-B14F-4D97-AF65-F5344CB8AC3E}">
        <p14:creationId xmlns:p14="http://schemas.microsoft.com/office/powerpoint/2010/main" val="34856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B9737B-EFC9-4101-8886-019860E01A98}" type="datetimeFigureOut">
              <a:rPr lang="en-US"/>
              <a:pPr>
                <a:defRPr/>
              </a:pPr>
              <a:t>3/28/2018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F71FB23-8C72-4E34-8EC2-8DA6DE1619A3}" type="slidenum">
              <a:rPr lang="en-US" altLang="en-US"/>
              <a:pPr/>
              <a:t>‹#›</a:t>
            </a:fld>
            <a:endParaRPr lang="en-US" altLang="en-US"/>
          </a:p>
        </p:txBody>
      </p:sp>
    </p:spTree>
    <p:extLst>
      <p:ext uri="{BB962C8B-B14F-4D97-AF65-F5344CB8AC3E}">
        <p14:creationId xmlns:p14="http://schemas.microsoft.com/office/powerpoint/2010/main" val="22859570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A1292F-A57B-48E7-8FA9-16DC3DB8A3AD}" type="datetimeFigureOut">
              <a:rPr lang="en-US"/>
              <a:pPr>
                <a:defRPr/>
              </a:pPr>
              <a:t>3/28/2018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CD062E5-BCFE-41A6-954A-027D6BEDA484}" type="slidenum">
              <a:rPr lang="en-US" altLang="en-US"/>
              <a:pPr/>
              <a:t>‹#›</a:t>
            </a:fld>
            <a:endParaRPr lang="en-US" altLang="en-US"/>
          </a:p>
        </p:txBody>
      </p:sp>
    </p:spTree>
    <p:extLst>
      <p:ext uri="{BB962C8B-B14F-4D97-AF65-F5344CB8AC3E}">
        <p14:creationId xmlns:p14="http://schemas.microsoft.com/office/powerpoint/2010/main" val="230410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lvl1pPr algn="l" defTabSz="914400" rtl="0" eaLnBrk="1" latinLnBrk="0" hangingPunct="1">
              <a:spcBef>
                <a:spcPct val="0"/>
              </a:spcBef>
              <a:buNone/>
              <a:defRPr lang="en-US" sz="3200" b="1" kern="1200">
                <a:solidFill>
                  <a:schemeClr val="tx1"/>
                </a:solidFill>
                <a:latin typeface="+mj-lt"/>
                <a:ea typeface="+mj-ea"/>
                <a:cs typeface="+mj-cs"/>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609600" y="1070769"/>
            <a:ext cx="5384800" cy="516810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070769"/>
            <a:ext cx="5384800" cy="516810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6"/>
          <p:cNvSpPr>
            <a:spLocks noGrp="1"/>
          </p:cNvSpPr>
          <p:nvPr>
            <p:ph type="sldNum" sz="quarter" idx="10"/>
          </p:nvPr>
        </p:nvSpPr>
        <p:spPr/>
        <p:txBody>
          <a:bodyPr/>
          <a:lstStyle>
            <a:lvl1pPr eaLnBrk="0" hangingPunct="0">
              <a:defRPr/>
            </a:lvl1pPr>
          </a:lstStyle>
          <a:p>
            <a:fld id="{14A78C31-75F6-41F4-A765-55F1090B3C53}" type="slidenum">
              <a:rPr lang="en-US" altLang="en-US"/>
              <a:pPr/>
              <a:t>‹#›</a:t>
            </a:fld>
            <a:endParaRPr lang="en-US" altLang="en-US" dirty="0"/>
          </a:p>
        </p:txBody>
      </p:sp>
      <p:sp>
        <p:nvSpPr>
          <p:cNvPr id="6" name="Footer Placeholder 5"/>
          <p:cNvSpPr>
            <a:spLocks noGrp="1"/>
          </p:cNvSpPr>
          <p:nvPr>
            <p:ph type="ftr" sz="quarter" idx="11"/>
          </p:nvPr>
        </p:nvSpPr>
        <p:spPr/>
        <p:txBody>
          <a:bodyPr/>
          <a:lstStyle>
            <a:lvl1pPr eaLnBrk="0" hangingPunct="0">
              <a:tabLst>
                <a:tab pos="2114550" algn="r"/>
              </a:tabLst>
              <a:defRPr sz="700">
                <a:solidFill>
                  <a:srgbClr val="FFFFFF">
                    <a:lumMod val="50000"/>
                  </a:srgbClr>
                </a:solidFill>
                <a:cs typeface="+mn-cs"/>
              </a:defRPr>
            </a:lvl1pPr>
          </a:lstStyle>
          <a:p>
            <a:pPr>
              <a:defRPr/>
            </a:pPr>
            <a:endParaRPr lang="en-US" dirty="0"/>
          </a:p>
        </p:txBody>
      </p:sp>
    </p:spTree>
    <p:extLst>
      <p:ext uri="{BB962C8B-B14F-4D97-AF65-F5344CB8AC3E}">
        <p14:creationId xmlns:p14="http://schemas.microsoft.com/office/powerpoint/2010/main" val="36796802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9B101BA-8D60-4605-9907-80205EF6326E}" type="datetimeFigureOut">
              <a:rPr lang="en-US"/>
              <a:pPr>
                <a:defRPr/>
              </a:pPr>
              <a:t>3/28/2018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C33E39A-27ED-4BA7-A5F1-CA61270BD22F}" type="slidenum">
              <a:rPr lang="en-US" altLang="en-US"/>
              <a:pPr/>
              <a:t>‹#›</a:t>
            </a:fld>
            <a:endParaRPr lang="en-US" altLang="en-US"/>
          </a:p>
        </p:txBody>
      </p:sp>
    </p:spTree>
    <p:extLst>
      <p:ext uri="{BB962C8B-B14F-4D97-AF65-F5344CB8AC3E}">
        <p14:creationId xmlns:p14="http://schemas.microsoft.com/office/powerpoint/2010/main" val="28839411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5E735F1-1008-4138-99DE-2A6A70ADC7CB}" type="datetimeFigureOut">
              <a:rPr lang="en-US"/>
              <a:pPr>
                <a:defRPr/>
              </a:pPr>
              <a:t>3/28/2018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F6190AD-5C5C-4DA7-B96C-82B278423B0A}" type="slidenum">
              <a:rPr lang="en-US" altLang="en-US"/>
              <a:pPr/>
              <a:t>‹#›</a:t>
            </a:fld>
            <a:endParaRPr lang="en-US" altLang="en-US"/>
          </a:p>
        </p:txBody>
      </p:sp>
    </p:spTree>
    <p:extLst>
      <p:ext uri="{BB962C8B-B14F-4D97-AF65-F5344CB8AC3E}">
        <p14:creationId xmlns:p14="http://schemas.microsoft.com/office/powerpoint/2010/main" val="2012698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A75FD10-76F5-4650-A868-F742FC91A4D3}" type="datetimeFigureOut">
              <a:rPr lang="en-US"/>
              <a:pPr>
                <a:defRPr/>
              </a:pPr>
              <a:t>3/28/2018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96208A10-4B73-4809-832E-3450B8F81695}" type="slidenum">
              <a:rPr lang="en-US" altLang="en-US"/>
              <a:pPr/>
              <a:t>‹#›</a:t>
            </a:fld>
            <a:endParaRPr lang="en-US" altLang="en-US"/>
          </a:p>
        </p:txBody>
      </p:sp>
    </p:spTree>
    <p:extLst>
      <p:ext uri="{BB962C8B-B14F-4D97-AF65-F5344CB8AC3E}">
        <p14:creationId xmlns:p14="http://schemas.microsoft.com/office/powerpoint/2010/main" val="42809642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D6F9846-33D3-473B-86B4-590665D81626}" type="datetimeFigureOut">
              <a:rPr lang="en-US"/>
              <a:pPr>
                <a:defRPr/>
              </a:pPr>
              <a:t>3/28/2018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1D372207-BA02-4E2D-B479-E32CAA278B02}" type="slidenum">
              <a:rPr lang="en-US" altLang="en-US"/>
              <a:pPr/>
              <a:t>‹#›</a:t>
            </a:fld>
            <a:endParaRPr lang="en-US" altLang="en-US"/>
          </a:p>
        </p:txBody>
      </p:sp>
    </p:spTree>
    <p:extLst>
      <p:ext uri="{BB962C8B-B14F-4D97-AF65-F5344CB8AC3E}">
        <p14:creationId xmlns:p14="http://schemas.microsoft.com/office/powerpoint/2010/main" val="20158187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E962A69-8CBB-4C21-BA4B-502C1FF10C8E}" type="datetimeFigureOut">
              <a:rPr lang="en-US"/>
              <a:pPr>
                <a:defRPr/>
              </a:pPr>
              <a:t>3/28/2018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CD88439-F9D7-4EA4-B70D-E51896ADD456}" type="slidenum">
              <a:rPr lang="en-US" altLang="en-US"/>
              <a:pPr/>
              <a:t>‹#›</a:t>
            </a:fld>
            <a:endParaRPr lang="en-US" altLang="en-US"/>
          </a:p>
        </p:txBody>
      </p:sp>
    </p:spTree>
    <p:extLst>
      <p:ext uri="{BB962C8B-B14F-4D97-AF65-F5344CB8AC3E}">
        <p14:creationId xmlns:p14="http://schemas.microsoft.com/office/powerpoint/2010/main" val="22231192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BD396F-ED53-4D1C-9FEA-F0B80457E7A1}" type="datetimeFigureOut">
              <a:rPr lang="en-US"/>
              <a:pPr>
                <a:defRPr/>
              </a:pPr>
              <a:t>3/28/2018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4A7C04C-512A-4651-BB75-716BDFDB3D1F}" type="slidenum">
              <a:rPr lang="en-US" altLang="en-US"/>
              <a:pPr/>
              <a:t>‹#›</a:t>
            </a:fld>
            <a:endParaRPr lang="en-US" altLang="en-US"/>
          </a:p>
        </p:txBody>
      </p:sp>
    </p:spTree>
    <p:extLst>
      <p:ext uri="{BB962C8B-B14F-4D97-AF65-F5344CB8AC3E}">
        <p14:creationId xmlns:p14="http://schemas.microsoft.com/office/powerpoint/2010/main" val="2354963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E6B3FB-D463-4939-B0CF-F5E57D0CE9E7}" type="datetimeFigureOut">
              <a:rPr lang="en-US"/>
              <a:pPr>
                <a:defRPr/>
              </a:pPr>
              <a:t>3/28/2018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7FDE49B-6AC7-44C7-B6D0-563312900C46}" type="slidenum">
              <a:rPr lang="en-US" altLang="en-US"/>
              <a:pPr/>
              <a:t>‹#›</a:t>
            </a:fld>
            <a:endParaRPr lang="en-US" altLang="en-US"/>
          </a:p>
        </p:txBody>
      </p:sp>
    </p:spTree>
    <p:extLst>
      <p:ext uri="{BB962C8B-B14F-4D97-AF65-F5344CB8AC3E}">
        <p14:creationId xmlns:p14="http://schemas.microsoft.com/office/powerpoint/2010/main" val="20166413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099F0DE-899A-48B8-A5A7-1CE4A36DF904}" type="datetimeFigureOut">
              <a:rPr lang="en-US"/>
              <a:pPr>
                <a:defRPr/>
              </a:pPr>
              <a:t>3/28/2018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2889A35-59A0-45BC-9550-C6DDE8538BB8}" type="slidenum">
              <a:rPr lang="en-US" altLang="en-US"/>
              <a:pPr/>
              <a:t>‹#›</a:t>
            </a:fld>
            <a:endParaRPr lang="en-US" altLang="en-US"/>
          </a:p>
        </p:txBody>
      </p:sp>
    </p:spTree>
    <p:extLst>
      <p:ext uri="{BB962C8B-B14F-4D97-AF65-F5344CB8AC3E}">
        <p14:creationId xmlns:p14="http://schemas.microsoft.com/office/powerpoint/2010/main" val="781659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Investor_meet_titl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87808" y="1077768"/>
            <a:ext cx="4917593" cy="3418032"/>
          </a:xfrm>
        </p:spPr>
        <p:txBody>
          <a:bodyPr anchor="t">
            <a:normAutofit/>
          </a:bodyPr>
          <a:lstStyle>
            <a:lvl1pPr algn="l">
              <a:defRPr sz="3600" b="1"/>
            </a:lvl1pPr>
          </a:lstStyle>
          <a:p>
            <a:r>
              <a:rPr lang="en-US" smtClean="0"/>
              <a:t>Click to edit Master title style</a:t>
            </a:r>
            <a:endParaRPr lang="en-US" dirty="0"/>
          </a:p>
        </p:txBody>
      </p:sp>
      <p:sp>
        <p:nvSpPr>
          <p:cNvPr id="3" name="Subtitle 2"/>
          <p:cNvSpPr>
            <a:spLocks noGrp="1"/>
          </p:cNvSpPr>
          <p:nvPr>
            <p:ph type="subTitle" idx="1"/>
          </p:nvPr>
        </p:nvSpPr>
        <p:spPr>
          <a:xfrm>
            <a:off x="187807" y="4562573"/>
            <a:ext cx="4814684" cy="1076227"/>
          </a:xfrm>
        </p:spPr>
        <p:txBody>
          <a:bodyPr>
            <a:normAutofit/>
          </a:bodyPr>
          <a:lstStyle>
            <a:lvl1pPr marL="0" indent="0" algn="l">
              <a:buNone/>
              <a:defRPr sz="2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48824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lvl1pPr algn="l" defTabSz="914400" rtl="0" eaLnBrk="1" latinLnBrk="0" hangingPunct="1">
              <a:spcBef>
                <a:spcPct val="0"/>
              </a:spcBef>
              <a:buNone/>
              <a:defRPr lang="en-US" sz="3200" b="1" kern="1200">
                <a:solidFill>
                  <a:schemeClr val="tx1"/>
                </a:solidFill>
                <a:latin typeface="+mj-lt"/>
                <a:ea typeface="+mj-ea"/>
                <a:cs typeface="+mj-cs"/>
              </a:defRPr>
            </a:lvl1pPr>
          </a:lstStyle>
          <a:p>
            <a:pPr lvl="0"/>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eaLnBrk="0" hangingPunct="0">
              <a:defRPr/>
            </a:lvl1pPr>
          </a:lstStyle>
          <a:p>
            <a:fld id="{BACE76CB-924E-4BA9-805D-398A3367D289}" type="slidenum">
              <a:rPr lang="en-US" altLang="en-US"/>
              <a:pPr/>
              <a:t>‹#›</a:t>
            </a:fld>
            <a:endParaRPr lang="en-US" altLang="en-US"/>
          </a:p>
        </p:txBody>
      </p:sp>
      <p:sp>
        <p:nvSpPr>
          <p:cNvPr id="5" name="Footer Placeholder 5"/>
          <p:cNvSpPr>
            <a:spLocks noGrp="1"/>
          </p:cNvSpPr>
          <p:nvPr>
            <p:ph type="ftr" sz="quarter" idx="11"/>
          </p:nvPr>
        </p:nvSpPr>
        <p:spPr/>
        <p:txBody>
          <a:bodyPr/>
          <a:lstStyle>
            <a:lvl1pPr eaLnBrk="0" hangingPunct="0">
              <a:tabLst>
                <a:tab pos="2114550" algn="r"/>
              </a:tabLst>
              <a:defRPr sz="700">
                <a:solidFill>
                  <a:srgbClr val="FFFFFF">
                    <a:lumMod val="50000"/>
                  </a:srgbClr>
                </a:solidFill>
                <a:cs typeface="+mn-cs"/>
              </a:defRPr>
            </a:lvl1pPr>
          </a:lstStyle>
          <a:p>
            <a:pPr>
              <a:defRPr/>
            </a:pPr>
            <a:endParaRPr lang="en-US"/>
          </a:p>
        </p:txBody>
      </p:sp>
    </p:spTree>
    <p:extLst>
      <p:ext uri="{BB962C8B-B14F-4D97-AF65-F5344CB8AC3E}">
        <p14:creationId xmlns:p14="http://schemas.microsoft.com/office/powerpoint/2010/main" val="1672479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lvl1pPr algn="l" defTabSz="914400" rtl="0" eaLnBrk="1" latinLnBrk="0" hangingPunct="1">
              <a:spcBef>
                <a:spcPct val="0"/>
              </a:spcBef>
              <a:buNone/>
              <a:defRPr lang="en-US" sz="3200" b="1" kern="1200">
                <a:solidFill>
                  <a:schemeClr val="tx1"/>
                </a:solidFill>
                <a:latin typeface="+mj-lt"/>
                <a:ea typeface="+mj-ea"/>
                <a:cs typeface="+mj-cs"/>
              </a:defRPr>
            </a:lvl1pPr>
          </a:lstStyle>
          <a:p>
            <a:r>
              <a:rPr lang="en-US" smtClean="0"/>
              <a:t>Click to edit Master title style</a:t>
            </a:r>
            <a:endParaRPr lang="en-US"/>
          </a:p>
        </p:txBody>
      </p:sp>
      <p:sp>
        <p:nvSpPr>
          <p:cNvPr id="3" name="Slide Number Placeholder 4"/>
          <p:cNvSpPr>
            <a:spLocks noGrp="1"/>
          </p:cNvSpPr>
          <p:nvPr>
            <p:ph type="sldNum" sz="quarter" idx="10"/>
          </p:nvPr>
        </p:nvSpPr>
        <p:spPr/>
        <p:txBody>
          <a:bodyPr/>
          <a:lstStyle>
            <a:lvl1pPr eaLnBrk="0" hangingPunct="0">
              <a:defRPr/>
            </a:lvl1pPr>
          </a:lstStyle>
          <a:p>
            <a:fld id="{C5B427AE-4C07-4190-8C43-5E3F6C2FD5CC}" type="slidenum">
              <a:rPr lang="en-US" altLang="en-US"/>
              <a:pPr/>
              <a:t>‹#›</a:t>
            </a:fld>
            <a:endParaRPr lang="en-US" altLang="en-US" dirty="0"/>
          </a:p>
        </p:txBody>
      </p:sp>
      <p:sp>
        <p:nvSpPr>
          <p:cNvPr id="4" name="Footer Placeholder 5"/>
          <p:cNvSpPr>
            <a:spLocks noGrp="1"/>
          </p:cNvSpPr>
          <p:nvPr>
            <p:ph type="ftr" sz="quarter" idx="11"/>
          </p:nvPr>
        </p:nvSpPr>
        <p:spPr/>
        <p:txBody>
          <a:bodyPr/>
          <a:lstStyle>
            <a:lvl1pPr eaLnBrk="0" hangingPunct="0">
              <a:tabLst>
                <a:tab pos="2114550" algn="r"/>
              </a:tabLst>
              <a:defRPr sz="700">
                <a:solidFill>
                  <a:srgbClr val="FFFFFF">
                    <a:lumMod val="50000"/>
                  </a:srgbClr>
                </a:solidFill>
                <a:cs typeface="+mn-cs"/>
              </a:defRPr>
            </a:lvl1pPr>
          </a:lstStyle>
          <a:p>
            <a:pPr>
              <a:defRPr/>
            </a:pPr>
            <a:endParaRPr lang="en-US" dirty="0"/>
          </a:p>
        </p:txBody>
      </p:sp>
    </p:spTree>
    <p:extLst>
      <p:ext uri="{BB962C8B-B14F-4D97-AF65-F5344CB8AC3E}">
        <p14:creationId xmlns:p14="http://schemas.microsoft.com/office/powerpoint/2010/main" val="23911699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lvl1pPr algn="l" defTabSz="914400" rtl="0" eaLnBrk="1" latinLnBrk="0" hangingPunct="1">
              <a:spcBef>
                <a:spcPct val="0"/>
              </a:spcBef>
              <a:buNone/>
              <a:defRPr lang="en-US" sz="3200" b="1" kern="1200">
                <a:solidFill>
                  <a:schemeClr val="tx1"/>
                </a:solidFill>
                <a:latin typeface="+mj-lt"/>
                <a:ea typeface="+mj-ea"/>
                <a:cs typeface="+mj-cs"/>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609600" y="1070769"/>
            <a:ext cx="5384800" cy="516810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070769"/>
            <a:ext cx="5384800" cy="516810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6"/>
          <p:cNvSpPr>
            <a:spLocks noGrp="1"/>
          </p:cNvSpPr>
          <p:nvPr>
            <p:ph type="sldNum" sz="quarter" idx="10"/>
          </p:nvPr>
        </p:nvSpPr>
        <p:spPr/>
        <p:txBody>
          <a:bodyPr/>
          <a:lstStyle>
            <a:lvl1pPr eaLnBrk="0" hangingPunct="0">
              <a:defRPr/>
            </a:lvl1pPr>
          </a:lstStyle>
          <a:p>
            <a:fld id="{FDC42CFA-52EB-42C9-B38A-567B1A922B7C}" type="slidenum">
              <a:rPr lang="en-US" altLang="en-US"/>
              <a:pPr/>
              <a:t>‹#›</a:t>
            </a:fld>
            <a:endParaRPr lang="en-US" altLang="en-US"/>
          </a:p>
        </p:txBody>
      </p:sp>
      <p:sp>
        <p:nvSpPr>
          <p:cNvPr id="6" name="Footer Placeholder 5"/>
          <p:cNvSpPr>
            <a:spLocks noGrp="1"/>
          </p:cNvSpPr>
          <p:nvPr>
            <p:ph type="ftr" sz="quarter" idx="11"/>
          </p:nvPr>
        </p:nvSpPr>
        <p:spPr/>
        <p:txBody>
          <a:bodyPr/>
          <a:lstStyle>
            <a:lvl1pPr eaLnBrk="0" hangingPunct="0">
              <a:tabLst>
                <a:tab pos="2114550" algn="r"/>
              </a:tabLst>
              <a:defRPr sz="700">
                <a:solidFill>
                  <a:srgbClr val="FFFFFF">
                    <a:lumMod val="50000"/>
                  </a:srgbClr>
                </a:solidFill>
                <a:cs typeface="+mn-cs"/>
              </a:defRPr>
            </a:lvl1pPr>
          </a:lstStyle>
          <a:p>
            <a:pPr>
              <a:defRPr/>
            </a:pPr>
            <a:endParaRPr lang="en-US"/>
          </a:p>
        </p:txBody>
      </p:sp>
    </p:spTree>
    <p:extLst>
      <p:ext uri="{BB962C8B-B14F-4D97-AF65-F5344CB8AC3E}">
        <p14:creationId xmlns:p14="http://schemas.microsoft.com/office/powerpoint/2010/main" val="1517195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lvl1pPr algn="l" defTabSz="914400" rtl="0" eaLnBrk="1" latinLnBrk="0" hangingPunct="1">
              <a:spcBef>
                <a:spcPct val="0"/>
              </a:spcBef>
              <a:buNone/>
              <a:defRPr lang="en-US" sz="3200" b="1" kern="1200">
                <a:solidFill>
                  <a:schemeClr val="tx1"/>
                </a:solidFill>
                <a:latin typeface="+mj-lt"/>
                <a:ea typeface="+mj-ea"/>
                <a:cs typeface="+mj-cs"/>
              </a:defRPr>
            </a:lvl1pPr>
          </a:lstStyle>
          <a:p>
            <a:r>
              <a:rPr lang="en-US" smtClean="0"/>
              <a:t>Click to edit Master title style</a:t>
            </a:r>
            <a:endParaRPr lang="en-US"/>
          </a:p>
        </p:txBody>
      </p:sp>
      <p:sp>
        <p:nvSpPr>
          <p:cNvPr id="3" name="Slide Number Placeholder 4"/>
          <p:cNvSpPr>
            <a:spLocks noGrp="1"/>
          </p:cNvSpPr>
          <p:nvPr>
            <p:ph type="sldNum" sz="quarter" idx="10"/>
          </p:nvPr>
        </p:nvSpPr>
        <p:spPr/>
        <p:txBody>
          <a:bodyPr/>
          <a:lstStyle>
            <a:lvl1pPr eaLnBrk="0" hangingPunct="0">
              <a:defRPr/>
            </a:lvl1pPr>
          </a:lstStyle>
          <a:p>
            <a:fld id="{054E6A15-2EB7-4CCB-8A4A-FEF1A7E7D66D}" type="slidenum">
              <a:rPr lang="en-US" altLang="en-US"/>
              <a:pPr/>
              <a:t>‹#›</a:t>
            </a:fld>
            <a:endParaRPr lang="en-US" altLang="en-US"/>
          </a:p>
        </p:txBody>
      </p:sp>
      <p:sp>
        <p:nvSpPr>
          <p:cNvPr id="4" name="Footer Placeholder 5"/>
          <p:cNvSpPr>
            <a:spLocks noGrp="1"/>
          </p:cNvSpPr>
          <p:nvPr>
            <p:ph type="ftr" sz="quarter" idx="11"/>
          </p:nvPr>
        </p:nvSpPr>
        <p:spPr/>
        <p:txBody>
          <a:bodyPr/>
          <a:lstStyle>
            <a:lvl1pPr eaLnBrk="0" hangingPunct="0">
              <a:tabLst>
                <a:tab pos="2114550" algn="r"/>
              </a:tabLst>
              <a:defRPr sz="700">
                <a:solidFill>
                  <a:srgbClr val="FFFFFF">
                    <a:lumMod val="50000"/>
                  </a:srgbClr>
                </a:solidFill>
                <a:cs typeface="+mn-cs"/>
              </a:defRPr>
            </a:lvl1pPr>
          </a:lstStyle>
          <a:p>
            <a:pPr>
              <a:defRPr/>
            </a:pPr>
            <a:endParaRPr lang="en-US"/>
          </a:p>
        </p:txBody>
      </p:sp>
    </p:spTree>
    <p:extLst>
      <p:ext uri="{BB962C8B-B14F-4D97-AF65-F5344CB8AC3E}">
        <p14:creationId xmlns:p14="http://schemas.microsoft.com/office/powerpoint/2010/main" val="8915628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eaLnBrk="0" hangingPunct="0">
              <a:defRPr/>
            </a:lvl1pPr>
          </a:lstStyle>
          <a:p>
            <a:fld id="{5CCC6487-289E-4CD9-AD43-E25A30B9B07F}" type="slidenum">
              <a:rPr lang="en-US" altLang="en-US"/>
              <a:pPr/>
              <a:t>‹#›</a:t>
            </a:fld>
            <a:endParaRPr lang="en-US" altLang="en-US"/>
          </a:p>
        </p:txBody>
      </p:sp>
      <p:sp>
        <p:nvSpPr>
          <p:cNvPr id="3" name="Footer Placeholder 5"/>
          <p:cNvSpPr>
            <a:spLocks noGrp="1"/>
          </p:cNvSpPr>
          <p:nvPr>
            <p:ph type="ftr" sz="quarter" idx="11"/>
          </p:nvPr>
        </p:nvSpPr>
        <p:spPr/>
        <p:txBody>
          <a:bodyPr/>
          <a:lstStyle>
            <a:lvl1pPr eaLnBrk="0" hangingPunct="0">
              <a:tabLst>
                <a:tab pos="2114550" algn="r"/>
              </a:tabLst>
              <a:defRPr sz="700">
                <a:solidFill>
                  <a:srgbClr val="FFFFFF">
                    <a:lumMod val="50000"/>
                  </a:srgbClr>
                </a:solidFill>
                <a:cs typeface="+mn-cs"/>
              </a:defRPr>
            </a:lvl1pPr>
          </a:lstStyle>
          <a:p>
            <a:pPr>
              <a:defRPr/>
            </a:pPr>
            <a:endParaRPr lang="en-US"/>
          </a:p>
        </p:txBody>
      </p:sp>
    </p:spTree>
    <p:extLst>
      <p:ext uri="{BB962C8B-B14F-4D97-AF65-F5344CB8AC3E}">
        <p14:creationId xmlns:p14="http://schemas.microsoft.com/office/powerpoint/2010/main" val="8354170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11151" y="1112839"/>
            <a:ext cx="5681133" cy="4960937"/>
          </a:xfrm>
        </p:spPr>
        <p:txBody>
          <a:bodyPr/>
          <a:lstStyle>
            <a:lvl2pPr>
              <a:defRPr sz="18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hart Placeholder 3"/>
          <p:cNvSpPr>
            <a:spLocks noGrp="1"/>
          </p:cNvSpPr>
          <p:nvPr>
            <p:ph type="chart" sz="half" idx="2"/>
          </p:nvPr>
        </p:nvSpPr>
        <p:spPr>
          <a:xfrm>
            <a:off x="6195484" y="1112839"/>
            <a:ext cx="5681133" cy="4960937"/>
          </a:xfrm>
        </p:spPr>
        <p:txBody>
          <a:bodyPr rtlCol="0">
            <a:normAutofit/>
          </a:bodyPr>
          <a:lstStyle/>
          <a:p>
            <a:pPr lvl="0"/>
            <a:r>
              <a:rPr lang="en-US" noProof="0" smtClean="0"/>
              <a:t>Click icon to add chart</a:t>
            </a:r>
            <a:endParaRPr lang="en-US" noProof="0" dirty="0" smtClean="0"/>
          </a:p>
        </p:txBody>
      </p:sp>
      <p:sp>
        <p:nvSpPr>
          <p:cNvPr id="7" name="Title Placeholder 1"/>
          <p:cNvSpPr>
            <a:spLocks noGrp="1"/>
          </p:cNvSpPr>
          <p:nvPr>
            <p:ph type="title"/>
          </p:nvPr>
        </p:nvSpPr>
        <p:spPr>
          <a:xfrm>
            <a:off x="609600" y="0"/>
            <a:ext cx="11582400" cy="866776"/>
          </a:xfrm>
          <a:prstGeom prst="rect">
            <a:avLst/>
          </a:prstGeom>
        </p:spPr>
        <p:txBody>
          <a:bodyPr rtlCol="0">
            <a:normAutofit/>
          </a:bodyPr>
          <a:lstStyle/>
          <a:p>
            <a:r>
              <a:rPr lang="en-US" smtClean="0"/>
              <a:t>Click to edit Master title style</a:t>
            </a:r>
            <a:endParaRPr lang="en-US" dirty="0"/>
          </a:p>
        </p:txBody>
      </p:sp>
      <p:sp>
        <p:nvSpPr>
          <p:cNvPr id="5" name="Rectangle 5"/>
          <p:cNvSpPr>
            <a:spLocks noGrp="1" noChangeArrowheads="1"/>
          </p:cNvSpPr>
          <p:nvPr>
            <p:ph type="sldNum" sz="quarter" idx="10"/>
          </p:nvPr>
        </p:nvSpPr>
        <p:spPr/>
        <p:txBody>
          <a:bodyPr/>
          <a:lstStyle>
            <a:lvl1pPr eaLnBrk="0" hangingPunct="0">
              <a:defRPr/>
            </a:lvl1pPr>
          </a:lstStyle>
          <a:p>
            <a:fld id="{95A6404A-C068-4385-A27E-410797FBE1A4}" type="slidenum">
              <a:rPr lang="en-US" altLang="en-US"/>
              <a:pPr/>
              <a:t>‹#›</a:t>
            </a:fld>
            <a:endParaRPr lang="en-US" altLang="en-US"/>
          </a:p>
        </p:txBody>
      </p:sp>
      <p:sp>
        <p:nvSpPr>
          <p:cNvPr id="6" name="Rectangle 5"/>
          <p:cNvSpPr>
            <a:spLocks noGrp="1" noChangeArrowheads="1"/>
          </p:cNvSpPr>
          <p:nvPr>
            <p:ph type="ftr" sz="quarter" idx="11"/>
          </p:nvPr>
        </p:nvSpPr>
        <p:spPr/>
        <p:txBody>
          <a:bodyPr/>
          <a:lstStyle>
            <a:lvl1pPr eaLnBrk="0" hangingPunct="0">
              <a:defRPr>
                <a:cs typeface="+mn-cs"/>
              </a:defRPr>
            </a:lvl1pPr>
          </a:lstStyle>
          <a:p>
            <a:pPr>
              <a:defRPr/>
            </a:pPr>
            <a:endParaRPr lang="en-US"/>
          </a:p>
        </p:txBody>
      </p:sp>
    </p:spTree>
    <p:extLst>
      <p:ext uri="{BB962C8B-B14F-4D97-AF65-F5344CB8AC3E}">
        <p14:creationId xmlns:p14="http://schemas.microsoft.com/office/powerpoint/2010/main" val="16318876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EEEEEE"/>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
            <a:ext cx="12192000" cy="6857143"/>
          </a:xfrm>
          <a:prstGeom prst="rect">
            <a:avLst/>
          </a:prstGeom>
        </p:spPr>
      </p:pic>
      <p:sp>
        <p:nvSpPr>
          <p:cNvPr id="2" name="Title 1"/>
          <p:cNvSpPr>
            <a:spLocks noGrp="1"/>
          </p:cNvSpPr>
          <p:nvPr>
            <p:ph type="ctrTitle"/>
          </p:nvPr>
        </p:nvSpPr>
        <p:spPr>
          <a:xfrm>
            <a:off x="5492160" y="2425701"/>
            <a:ext cx="6547440" cy="1684190"/>
          </a:xfrm>
        </p:spPr>
        <p:txBody>
          <a:bodyPr anchor="ctr" anchorCtr="0">
            <a:normAutofit/>
          </a:bodyPr>
          <a:lstStyle>
            <a:lvl1pPr algn="r">
              <a:defRPr sz="2400" b="1">
                <a:solidFill>
                  <a:schemeClr val="bg1"/>
                </a:solidFill>
              </a:defRPr>
            </a:lvl1pPr>
          </a:lstStyle>
          <a:p>
            <a:r>
              <a:rPr lang="en-US" smtClean="0"/>
              <a:t>Click to edit Master title style</a:t>
            </a:r>
            <a:endParaRPr lang="en-US" dirty="0"/>
          </a:p>
        </p:txBody>
      </p:sp>
      <p:sp>
        <p:nvSpPr>
          <p:cNvPr id="5" name="Rectangle 4"/>
          <p:cNvSpPr/>
          <p:nvPr/>
        </p:nvSpPr>
        <p:spPr>
          <a:xfrm>
            <a:off x="5492161" y="5627687"/>
            <a:ext cx="6699841" cy="519152"/>
          </a:xfrm>
          <a:prstGeom prst="rect">
            <a:avLst/>
          </a:prstGeom>
          <a:gradFill flip="none" rotWithShape="1">
            <a:gsLst>
              <a:gs pos="0">
                <a:schemeClr val="bg1">
                  <a:alpha val="0"/>
                </a:schemeClr>
              </a:gs>
              <a:gs pos="100000">
                <a:schemeClr val="bg1">
                  <a:alpha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5492159" y="5618125"/>
            <a:ext cx="6547440" cy="542924"/>
          </a:xfrm>
          <a:prstGeom prst="rect">
            <a:avLst/>
          </a:prstGeom>
        </p:spPr>
        <p:txBody>
          <a:bodyPr anchor="ctr" anchorCtr="0">
            <a:normAutofit/>
          </a:bodyPr>
          <a:lstStyle>
            <a:lvl1pPr marL="0" indent="0" algn="r">
              <a:buNone/>
              <a:defRPr sz="165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63283854"/>
      </p:ext>
    </p:extLst>
  </p:cSld>
  <p:clrMapOvr>
    <a:masterClrMapping/>
  </p:clrMapOvr>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_Title Slide">
    <p:bg>
      <p:bgPr>
        <a:solidFill>
          <a:srgbClr val="EEEEEE"/>
        </a:solidFill>
        <a:effectLst/>
      </p:bgPr>
    </p:bg>
    <p:spTree>
      <p:nvGrpSpPr>
        <p:cNvPr id="1" name=""/>
        <p:cNvGrpSpPr/>
        <p:nvPr/>
      </p:nvGrpSpPr>
      <p:grpSpPr>
        <a:xfrm>
          <a:off x="0" y="0"/>
          <a:ext cx="0" cy="0"/>
          <a:chOff x="0" y="0"/>
          <a:chExt cx="0" cy="0"/>
        </a:xfrm>
      </p:grpSpPr>
      <p:sp>
        <p:nvSpPr>
          <p:cNvPr id="14" name="Rectangle 13"/>
          <p:cNvSpPr/>
          <p:nvPr/>
        </p:nvSpPr>
        <p:spPr>
          <a:xfrm>
            <a:off x="-29030" y="-1"/>
            <a:ext cx="12221031"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400" y="1352542"/>
            <a:ext cx="5588527" cy="4114808"/>
          </a:xfrm>
          <a:prstGeom prst="rect">
            <a:avLst/>
          </a:prstGeom>
        </p:spPr>
      </p:pic>
      <p:sp>
        <p:nvSpPr>
          <p:cNvPr id="20" name="Rectangle 19"/>
          <p:cNvSpPr/>
          <p:nvPr/>
        </p:nvSpPr>
        <p:spPr>
          <a:xfrm>
            <a:off x="6942109" y="2"/>
            <a:ext cx="1372307" cy="1352543"/>
          </a:xfrm>
          <a:prstGeom prst="rect">
            <a:avLst/>
          </a:prstGeom>
          <a:solidFill>
            <a:srgbClr val="274C78"/>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en-US" sz="3750" b="1">
              <a:effectLst>
                <a:outerShdw blurRad="38100" dist="38100" dir="2700000" algn="tl">
                  <a:srgbClr val="000000">
                    <a:alpha val="43137"/>
                  </a:srgbClr>
                </a:outerShdw>
              </a:effectLst>
            </a:endParaRPr>
          </a:p>
        </p:txBody>
      </p:sp>
      <p:sp>
        <p:nvSpPr>
          <p:cNvPr id="21" name="Rectangle 20"/>
          <p:cNvSpPr/>
          <p:nvPr/>
        </p:nvSpPr>
        <p:spPr>
          <a:xfrm>
            <a:off x="6942109" y="5512685"/>
            <a:ext cx="1372307" cy="1367087"/>
          </a:xfrm>
          <a:prstGeom prst="rect">
            <a:avLst/>
          </a:prstGeom>
          <a:solidFill>
            <a:srgbClr val="274C78"/>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en-US" sz="3750" b="1">
              <a:effectLst>
                <a:outerShdw blurRad="38100" dist="38100" dir="2700000" algn="tl">
                  <a:srgbClr val="000000">
                    <a:alpha val="43137"/>
                  </a:srgbClr>
                </a:outerShdw>
              </a:effectLst>
            </a:endParaRPr>
          </a:p>
        </p:txBody>
      </p:sp>
      <p:sp>
        <p:nvSpPr>
          <p:cNvPr id="16" name="Rectangle 15"/>
          <p:cNvSpPr/>
          <p:nvPr/>
        </p:nvSpPr>
        <p:spPr>
          <a:xfrm>
            <a:off x="5560089" y="2751362"/>
            <a:ext cx="6625560" cy="1376988"/>
          </a:xfrm>
          <a:prstGeom prst="rect">
            <a:avLst/>
          </a:prstGeom>
          <a:solidFill>
            <a:srgbClr val="274C78"/>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en-US" sz="3750" b="1" dirty="0">
              <a:effectLst>
                <a:outerShdw blurRad="38100" dist="38100" dir="2700000" algn="tl">
                  <a:srgbClr val="000000">
                    <a:alpha val="43137"/>
                  </a:srgbClr>
                </a:outerShdw>
              </a:effectLst>
            </a:endParaRPr>
          </a:p>
        </p:txBody>
      </p:sp>
      <p:sp>
        <p:nvSpPr>
          <p:cNvPr id="15" name="Rectangle 14"/>
          <p:cNvSpPr/>
          <p:nvPr/>
        </p:nvSpPr>
        <p:spPr>
          <a:xfrm>
            <a:off x="-25400" y="1352545"/>
            <a:ext cx="12227299" cy="145143"/>
          </a:xfrm>
          <a:prstGeom prst="rect">
            <a:avLst/>
          </a:prstGeom>
          <a:solidFill>
            <a:srgbClr val="274C78"/>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en-US" sz="3750" b="1">
              <a:effectLst>
                <a:outerShdw blurRad="38100" dist="38100" dir="2700000" algn="tl">
                  <a:srgbClr val="000000">
                    <a:alpha val="43137"/>
                  </a:srgbClr>
                </a:outerShdw>
              </a:effectLst>
            </a:endParaRPr>
          </a:p>
        </p:txBody>
      </p:sp>
      <p:sp>
        <p:nvSpPr>
          <p:cNvPr id="19" name="Rectangle 18"/>
          <p:cNvSpPr/>
          <p:nvPr/>
        </p:nvSpPr>
        <p:spPr>
          <a:xfrm>
            <a:off x="-25400" y="5367543"/>
            <a:ext cx="12227299" cy="145143"/>
          </a:xfrm>
          <a:prstGeom prst="rect">
            <a:avLst/>
          </a:prstGeom>
          <a:solidFill>
            <a:srgbClr val="274C78"/>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en-US" sz="3750" b="1">
              <a:effectLst>
                <a:outerShdw blurRad="38100" dist="38100" dir="2700000" algn="tl">
                  <a:srgbClr val="000000">
                    <a:alpha val="43137"/>
                  </a:srgbClr>
                </a:outerShdw>
              </a:effectLst>
            </a:endParaRPr>
          </a:p>
        </p:txBody>
      </p:sp>
      <p:sp>
        <p:nvSpPr>
          <p:cNvPr id="23" name="Rectangle 22"/>
          <p:cNvSpPr/>
          <p:nvPr/>
        </p:nvSpPr>
        <p:spPr>
          <a:xfrm>
            <a:off x="5560089" y="4125738"/>
            <a:ext cx="1372307" cy="1386947"/>
          </a:xfrm>
          <a:prstGeom prst="rect">
            <a:avLst/>
          </a:prstGeom>
          <a:solidFill>
            <a:srgbClr val="274C7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4" name="Rectangle 23"/>
          <p:cNvSpPr/>
          <p:nvPr/>
        </p:nvSpPr>
        <p:spPr>
          <a:xfrm>
            <a:off x="5560089" y="1352545"/>
            <a:ext cx="1372307" cy="1401433"/>
          </a:xfrm>
          <a:prstGeom prst="rect">
            <a:avLst/>
          </a:prstGeom>
          <a:solidFill>
            <a:srgbClr val="274C7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3346598037"/>
      </p:ext>
    </p:extLst>
  </p:cSld>
  <p:clrMapOvr>
    <a:masterClrMapping/>
  </p:clrMapOvr>
  <p:timing>
    <p:tnLst>
      <p:par>
        <p:cTn id="1" dur="indefinite" restart="never" nodeType="tmRoot"/>
      </p:par>
    </p:tnLst>
  </p:timing>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4E1154F-F28F-4EC4-98BF-C7045BB9B2A7}" type="slidenum">
              <a:rPr lang="en-US" altLang="en-US" smtClean="0"/>
              <a:pPr/>
              <a:t>‹#›</a:t>
            </a:fld>
            <a:endParaRPr lang="en-US" altLang="en-US"/>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10" name="Footer Placeholder 45"/>
          <p:cNvSpPr>
            <a:spLocks noGrp="1"/>
          </p:cNvSpPr>
          <p:nvPr>
            <p:ph type="ftr" sz="quarter" idx="3"/>
          </p:nvPr>
        </p:nvSpPr>
        <p:spPr>
          <a:xfrm>
            <a:off x="0" y="6627795"/>
            <a:ext cx="4114800" cy="219615"/>
          </a:xfrm>
          <a:prstGeom prst="rect">
            <a:avLst/>
          </a:prstGeom>
        </p:spPr>
        <p:txBody>
          <a:bodyPr vert="horz" lIns="91440" tIns="45720" rIns="91440" bIns="45720" rtlCol="0" anchor="ctr"/>
          <a:lstStyle>
            <a:lvl1pPr algn="l">
              <a:defRPr sz="600">
                <a:solidFill>
                  <a:schemeClr val="bg1"/>
                </a:solidFill>
              </a:defRPr>
            </a:lvl1pPr>
          </a:lstStyle>
          <a:p>
            <a:pPr>
              <a:defRPr/>
            </a:pPr>
            <a:endParaRPr lang="en-US"/>
          </a:p>
        </p:txBody>
      </p:sp>
      <p:sp>
        <p:nvSpPr>
          <p:cNvPr id="5" name="Text Placeholder 3"/>
          <p:cNvSpPr>
            <a:spLocks noGrp="1"/>
          </p:cNvSpPr>
          <p:nvPr>
            <p:ph idx="1"/>
          </p:nvPr>
        </p:nvSpPr>
        <p:spPr>
          <a:xfrm>
            <a:off x="247651" y="1137424"/>
            <a:ext cx="11617248" cy="4995747"/>
          </a:xfrm>
          <a:prstGeom prst="rect">
            <a:avLst/>
          </a:prstGeom>
        </p:spPr>
        <p:txBody>
          <a:bodyPr vert="horz" lIns="91440" tIns="45720" rIns="91440" bIns="45720" rtlCol="0">
            <a:normAutofit/>
          </a:bodyPr>
          <a:lstStyle/>
          <a:p>
            <a:pPr marL="176213" lvl="0" indent="-176213" algn="l" defTabSz="685800" rtl="0" eaLnBrk="1" latinLnBrk="0" hangingPunct="1">
              <a:spcBef>
                <a:spcPct val="20000"/>
              </a:spcBef>
              <a:buClr>
                <a:schemeClr val="tx2"/>
              </a:buClr>
              <a:buFont typeface="Wingdings" pitchFamily="2" charset="2"/>
              <a:buChar char="§"/>
            </a:pPr>
            <a:r>
              <a:rPr lang="en-US" smtClean="0"/>
              <a:t>Click to edit Master text styles</a:t>
            </a:r>
          </a:p>
          <a:p>
            <a:pPr marL="176213" lvl="1" indent="-176213" algn="l" defTabSz="685800" rtl="0" eaLnBrk="1" latinLnBrk="0" hangingPunct="1">
              <a:spcBef>
                <a:spcPct val="20000"/>
              </a:spcBef>
              <a:buClr>
                <a:schemeClr val="tx2"/>
              </a:buClr>
              <a:buFont typeface="Wingdings" pitchFamily="2" charset="2"/>
              <a:buChar char="§"/>
            </a:pPr>
            <a:r>
              <a:rPr lang="en-US" smtClean="0"/>
              <a:t>Second level</a:t>
            </a:r>
          </a:p>
          <a:p>
            <a:pPr marL="176213" lvl="2" indent="-176213" algn="l" defTabSz="685800" rtl="0" eaLnBrk="1" latinLnBrk="0" hangingPunct="1">
              <a:spcBef>
                <a:spcPct val="20000"/>
              </a:spcBef>
              <a:buClr>
                <a:schemeClr val="tx2"/>
              </a:buClr>
              <a:buFont typeface="Wingdings" pitchFamily="2" charset="2"/>
              <a:buChar char="§"/>
            </a:pPr>
            <a:r>
              <a:rPr lang="en-US" smtClean="0"/>
              <a:t>Third level</a:t>
            </a:r>
          </a:p>
        </p:txBody>
      </p:sp>
    </p:spTree>
    <p:extLst>
      <p:ext uri="{BB962C8B-B14F-4D97-AF65-F5344CB8AC3E}">
        <p14:creationId xmlns:p14="http://schemas.microsoft.com/office/powerpoint/2010/main" val="156458524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l" defTabSz="685800" rtl="0" eaLnBrk="1" latinLnBrk="0" hangingPunct="1">
              <a:spcBef>
                <a:spcPct val="0"/>
              </a:spcBef>
              <a:buNone/>
              <a:defRPr lang="en-US" sz="2100" b="1" kern="1200">
                <a:solidFill>
                  <a:schemeClr val="tx1"/>
                </a:solidFill>
                <a:latin typeface="+mj-lt"/>
                <a:ea typeface="+mj-ea"/>
                <a:cs typeface="+mj-cs"/>
              </a:defRPr>
            </a:lvl1pPr>
          </a:lstStyle>
          <a:p>
            <a:pPr lvl="0"/>
            <a:r>
              <a:rPr lang="en-US" smtClean="0"/>
              <a:t>Click to edit Master title style</a:t>
            </a:r>
            <a:endParaRPr lang="en-US" dirty="0"/>
          </a:p>
        </p:txBody>
      </p:sp>
      <p:sp>
        <p:nvSpPr>
          <p:cNvPr id="3" name="Content Placeholder 2"/>
          <p:cNvSpPr>
            <a:spLocks noGrp="1"/>
          </p:cNvSpPr>
          <p:nvPr>
            <p:ph sz="half" idx="1"/>
          </p:nvPr>
        </p:nvSpPr>
        <p:spPr>
          <a:xfrm>
            <a:off x="372533" y="1070771"/>
            <a:ext cx="5547360" cy="5168107"/>
          </a:xfrm>
          <a:prstGeom prst="rect">
            <a:avLst/>
          </a:prstGeom>
        </p:spPr>
        <p:txBody>
          <a:bodyPr>
            <a:normAutofit/>
          </a:bodyPr>
          <a:lstStyle>
            <a:lvl1pPr marL="214313" indent="-214313">
              <a:defRPr lang="en-US" sz="1500" b="1" kern="1200" dirty="0" smtClean="0">
                <a:solidFill>
                  <a:schemeClr val="tx1"/>
                </a:solidFill>
                <a:latin typeface="+mn-lt"/>
                <a:ea typeface="+mn-ea"/>
                <a:cs typeface="+mn-cs"/>
              </a:defRPr>
            </a:lvl1pPr>
            <a:lvl2pPr marL="390525" indent="-214313">
              <a:defRPr lang="en-US" sz="1350" kern="1200" dirty="0" smtClean="0">
                <a:solidFill>
                  <a:schemeClr val="tx1"/>
                </a:solidFill>
                <a:latin typeface="+mn-lt"/>
                <a:ea typeface="+mn-ea"/>
                <a:cs typeface="+mn-cs"/>
              </a:defRPr>
            </a:lvl2pPr>
            <a:lvl3pPr marL="557213" indent="-214313">
              <a:defRPr lang="en-US" sz="1200" kern="1200" dirty="0" smtClean="0">
                <a:solidFill>
                  <a:schemeClr val="tx1"/>
                </a:solidFill>
                <a:latin typeface="+mn-lt"/>
                <a:ea typeface="+mn-ea"/>
                <a:cs typeface="+mn-cs"/>
              </a:defRPr>
            </a:lvl3pPr>
            <a:lvl4pPr>
              <a:defRPr sz="1200"/>
            </a:lvl4pPr>
            <a:lvl5pPr>
              <a:defRPr sz="1200"/>
            </a:lvl5pPr>
            <a:lvl6pPr>
              <a:defRPr sz="1350"/>
            </a:lvl6pPr>
            <a:lvl7pPr>
              <a:defRPr sz="1350"/>
            </a:lvl7pPr>
            <a:lvl8pPr>
              <a:defRPr sz="1350"/>
            </a:lvl8pPr>
            <a:lvl9pPr>
              <a:defRPr sz="1350"/>
            </a:lvl9pPr>
          </a:lstStyle>
          <a:p>
            <a:pPr marL="176213" lvl="0" indent="-176213" algn="l" defTabSz="685800" rtl="0" eaLnBrk="1" latinLnBrk="0" hangingPunct="1">
              <a:spcBef>
                <a:spcPct val="20000"/>
              </a:spcBef>
              <a:buClr>
                <a:schemeClr val="tx2"/>
              </a:buClr>
              <a:buFont typeface="Wingdings" pitchFamily="2" charset="2"/>
              <a:buChar char="§"/>
            </a:pPr>
            <a:r>
              <a:rPr lang="en-US" smtClean="0"/>
              <a:t>Click to edit Master text styles</a:t>
            </a:r>
          </a:p>
          <a:p>
            <a:pPr marL="176213" lvl="1" indent="-176213" algn="l" defTabSz="685800" rtl="0" eaLnBrk="1" latinLnBrk="0" hangingPunct="1">
              <a:spcBef>
                <a:spcPct val="20000"/>
              </a:spcBef>
              <a:buClr>
                <a:schemeClr val="tx2"/>
              </a:buClr>
              <a:buFont typeface="Wingdings" pitchFamily="2" charset="2"/>
              <a:buChar char="§"/>
            </a:pPr>
            <a:r>
              <a:rPr lang="en-US" smtClean="0"/>
              <a:t>Second level</a:t>
            </a:r>
          </a:p>
          <a:p>
            <a:pPr marL="176213" lvl="2" indent="-176213" algn="l" defTabSz="685800" rtl="0" eaLnBrk="1" latinLnBrk="0" hangingPunct="1">
              <a:spcBef>
                <a:spcPct val="20000"/>
              </a:spcBef>
              <a:buClr>
                <a:schemeClr val="tx2"/>
              </a:buClr>
              <a:buFont typeface="Wingdings" pitchFamily="2" charset="2"/>
              <a:buChar char="§"/>
            </a:pPr>
            <a:r>
              <a:rPr lang="en-US" smtClean="0"/>
              <a:t>Third level</a:t>
            </a:r>
          </a:p>
        </p:txBody>
      </p:sp>
      <p:sp>
        <p:nvSpPr>
          <p:cNvPr id="4" name="Content Placeholder 3"/>
          <p:cNvSpPr>
            <a:spLocks noGrp="1"/>
          </p:cNvSpPr>
          <p:nvPr>
            <p:ph sz="half" idx="2"/>
          </p:nvPr>
        </p:nvSpPr>
        <p:spPr>
          <a:xfrm>
            <a:off x="6272107" y="1070771"/>
            <a:ext cx="5547360" cy="5168107"/>
          </a:xfrm>
          <a:prstGeom prst="rect">
            <a:avLst/>
          </a:prstGeom>
        </p:spPr>
        <p:txBody>
          <a:bodyPr>
            <a:normAutofit/>
          </a:bodyPr>
          <a:lstStyle>
            <a:lvl1pPr marL="214313" indent="-214313">
              <a:defRPr lang="en-US" sz="1500" b="1" kern="1200" dirty="0" smtClean="0">
                <a:solidFill>
                  <a:schemeClr val="tx1"/>
                </a:solidFill>
                <a:latin typeface="+mn-lt"/>
                <a:ea typeface="+mn-ea"/>
                <a:cs typeface="+mn-cs"/>
              </a:defRPr>
            </a:lvl1pPr>
            <a:lvl2pPr marL="390525" indent="-214313">
              <a:defRPr lang="en-US" sz="1350" kern="1200" dirty="0" smtClean="0">
                <a:solidFill>
                  <a:schemeClr val="tx1"/>
                </a:solidFill>
                <a:latin typeface="+mn-lt"/>
                <a:ea typeface="+mn-ea"/>
                <a:cs typeface="+mn-cs"/>
              </a:defRPr>
            </a:lvl2pPr>
            <a:lvl3pPr marL="557213" indent="-214313">
              <a:defRPr lang="en-US" sz="1200" kern="1200" dirty="0" smtClean="0">
                <a:solidFill>
                  <a:schemeClr val="tx1"/>
                </a:solidFill>
                <a:latin typeface="+mn-lt"/>
                <a:ea typeface="+mn-ea"/>
                <a:cs typeface="+mn-cs"/>
              </a:defRPr>
            </a:lvl3pPr>
            <a:lvl4pPr>
              <a:defRPr sz="1200"/>
            </a:lvl4pPr>
            <a:lvl5pPr>
              <a:defRPr sz="1200"/>
            </a:lvl5pPr>
            <a:lvl6pPr>
              <a:defRPr sz="1350"/>
            </a:lvl6pPr>
            <a:lvl7pPr>
              <a:defRPr sz="1350"/>
            </a:lvl7pPr>
            <a:lvl8pPr>
              <a:defRPr sz="1350"/>
            </a:lvl8pPr>
            <a:lvl9pPr>
              <a:defRPr sz="1350"/>
            </a:lvl9pPr>
          </a:lstStyle>
          <a:p>
            <a:pPr marL="176213" lvl="0" indent="-176213" algn="l" defTabSz="685800" rtl="0" eaLnBrk="1" latinLnBrk="0" hangingPunct="1">
              <a:spcBef>
                <a:spcPct val="20000"/>
              </a:spcBef>
              <a:buClr>
                <a:schemeClr val="tx2"/>
              </a:buClr>
              <a:buFont typeface="Wingdings" pitchFamily="2" charset="2"/>
              <a:buChar char="§"/>
            </a:pPr>
            <a:r>
              <a:rPr lang="en-US" smtClean="0"/>
              <a:t>Click to edit Master text styles</a:t>
            </a:r>
          </a:p>
          <a:p>
            <a:pPr marL="176213" lvl="1" indent="-176213" algn="l" defTabSz="685800" rtl="0" eaLnBrk="1" latinLnBrk="0" hangingPunct="1">
              <a:spcBef>
                <a:spcPct val="20000"/>
              </a:spcBef>
              <a:buClr>
                <a:schemeClr val="tx2"/>
              </a:buClr>
              <a:buFont typeface="Wingdings" pitchFamily="2" charset="2"/>
              <a:buChar char="§"/>
            </a:pPr>
            <a:r>
              <a:rPr lang="en-US" smtClean="0"/>
              <a:t>Second level</a:t>
            </a:r>
          </a:p>
          <a:p>
            <a:pPr marL="176213" lvl="2" indent="-176213" algn="l" defTabSz="685800" rtl="0" eaLnBrk="1" latinLnBrk="0" hangingPunct="1">
              <a:spcBef>
                <a:spcPct val="20000"/>
              </a:spcBef>
              <a:buClr>
                <a:schemeClr val="tx2"/>
              </a:buClr>
              <a:buFont typeface="Wingdings" pitchFamily="2" charset="2"/>
              <a:buChar char="§"/>
            </a:pPr>
            <a:r>
              <a:rPr lang="en-US" smtClean="0"/>
              <a:t>Third level</a:t>
            </a:r>
          </a:p>
        </p:txBody>
      </p:sp>
      <p:sp>
        <p:nvSpPr>
          <p:cNvPr id="7" name="Slide Number Placeholder 6"/>
          <p:cNvSpPr>
            <a:spLocks noGrp="1"/>
          </p:cNvSpPr>
          <p:nvPr>
            <p:ph type="sldNum" sz="quarter" idx="12"/>
          </p:nvPr>
        </p:nvSpPr>
        <p:spPr/>
        <p:txBody>
          <a:bodyPr/>
          <a:lstStyle/>
          <a:p>
            <a:fld id="{14A78C31-75F6-41F4-A765-55F1090B3C53}" type="slidenum">
              <a:rPr lang="en-US" altLang="en-US" smtClean="0"/>
              <a:pPr/>
              <a:t>‹#›</a:t>
            </a:fld>
            <a:endParaRPr lang="en-US" altLang="en-US"/>
          </a:p>
        </p:txBody>
      </p:sp>
      <p:sp>
        <p:nvSpPr>
          <p:cNvPr id="9" name="Footer Placeholder 45"/>
          <p:cNvSpPr>
            <a:spLocks noGrp="1"/>
          </p:cNvSpPr>
          <p:nvPr>
            <p:ph type="ftr" sz="quarter" idx="3"/>
          </p:nvPr>
        </p:nvSpPr>
        <p:spPr>
          <a:xfrm>
            <a:off x="0" y="6627795"/>
            <a:ext cx="4114800" cy="219615"/>
          </a:xfrm>
          <a:prstGeom prst="rect">
            <a:avLst/>
          </a:prstGeom>
        </p:spPr>
        <p:txBody>
          <a:bodyPr vert="horz" lIns="91440" tIns="45720" rIns="91440" bIns="45720" rtlCol="0" anchor="ctr"/>
          <a:lstStyle>
            <a:lvl1pPr algn="l">
              <a:defRPr sz="600">
                <a:solidFill>
                  <a:schemeClr val="bg1"/>
                </a:solidFill>
              </a:defRPr>
            </a:lvl1pPr>
          </a:lstStyle>
          <a:p>
            <a:pPr>
              <a:defRPr/>
            </a:pPr>
            <a:endParaRPr lang="en-US"/>
          </a:p>
        </p:txBody>
      </p:sp>
    </p:spTree>
    <p:extLst>
      <p:ext uri="{BB962C8B-B14F-4D97-AF65-F5344CB8AC3E}">
        <p14:creationId xmlns:p14="http://schemas.microsoft.com/office/powerpoint/2010/main" val="401910604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l" defTabSz="685800" rtl="0" eaLnBrk="1" latinLnBrk="0" hangingPunct="1">
              <a:spcBef>
                <a:spcPct val="0"/>
              </a:spcBef>
              <a:buNone/>
              <a:defRPr lang="en-US" sz="2100" b="1" kern="1200">
                <a:solidFill>
                  <a:schemeClr val="tx1"/>
                </a:solidFill>
                <a:latin typeface="+mj-lt"/>
                <a:ea typeface="+mj-ea"/>
                <a:cs typeface="+mj-cs"/>
              </a:defRPr>
            </a:lvl1p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C5B427AE-4C07-4190-8C43-5E3F6C2FD5CC}" type="slidenum">
              <a:rPr lang="en-US" altLang="en-US" smtClean="0"/>
              <a:pPr/>
              <a:t>‹#›</a:t>
            </a:fld>
            <a:endParaRPr lang="en-US" altLang="en-US"/>
          </a:p>
        </p:txBody>
      </p:sp>
      <p:sp>
        <p:nvSpPr>
          <p:cNvPr id="7" name="Footer Placeholder 45"/>
          <p:cNvSpPr>
            <a:spLocks noGrp="1"/>
          </p:cNvSpPr>
          <p:nvPr>
            <p:ph type="ftr" sz="quarter" idx="3"/>
          </p:nvPr>
        </p:nvSpPr>
        <p:spPr>
          <a:xfrm>
            <a:off x="0" y="6627795"/>
            <a:ext cx="4114800" cy="219615"/>
          </a:xfrm>
          <a:prstGeom prst="rect">
            <a:avLst/>
          </a:prstGeom>
        </p:spPr>
        <p:txBody>
          <a:bodyPr vert="horz" lIns="91440" tIns="45720" rIns="91440" bIns="45720" rtlCol="0" anchor="ctr"/>
          <a:lstStyle>
            <a:lvl1pPr algn="l">
              <a:defRPr sz="600">
                <a:solidFill>
                  <a:schemeClr val="bg1"/>
                </a:solidFill>
              </a:defRPr>
            </a:lvl1pPr>
          </a:lstStyle>
          <a:p>
            <a:pPr>
              <a:defRPr/>
            </a:pPr>
            <a:endParaRPr lang="en-US"/>
          </a:p>
        </p:txBody>
      </p:sp>
    </p:spTree>
    <p:extLst>
      <p:ext uri="{BB962C8B-B14F-4D97-AF65-F5344CB8AC3E}">
        <p14:creationId xmlns:p14="http://schemas.microsoft.com/office/powerpoint/2010/main" val="116460101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F1A5FAF-7884-4E17-A979-71E882B506A7}" type="slidenum">
              <a:rPr lang="en-US" altLang="en-US" smtClean="0"/>
              <a:pPr/>
              <a:t>‹#›</a:t>
            </a:fld>
            <a:endParaRPr lang="en-US" altLang="en-US"/>
          </a:p>
        </p:txBody>
      </p:sp>
      <p:sp>
        <p:nvSpPr>
          <p:cNvPr id="6" name="Footer Placeholder 45"/>
          <p:cNvSpPr>
            <a:spLocks noGrp="1"/>
          </p:cNvSpPr>
          <p:nvPr>
            <p:ph type="ftr" sz="quarter" idx="3"/>
          </p:nvPr>
        </p:nvSpPr>
        <p:spPr>
          <a:xfrm>
            <a:off x="0" y="6627795"/>
            <a:ext cx="4114800" cy="219615"/>
          </a:xfrm>
          <a:prstGeom prst="rect">
            <a:avLst/>
          </a:prstGeom>
        </p:spPr>
        <p:txBody>
          <a:bodyPr vert="horz" lIns="91440" tIns="45720" rIns="91440" bIns="45720" rtlCol="0" anchor="ctr"/>
          <a:lstStyle>
            <a:lvl1pPr algn="l">
              <a:defRPr sz="600">
                <a:solidFill>
                  <a:schemeClr val="bg1"/>
                </a:solidFill>
              </a:defRPr>
            </a:lvl1pPr>
          </a:lstStyle>
          <a:p>
            <a:pPr>
              <a:defRPr/>
            </a:pPr>
            <a:endParaRPr lang="en-US"/>
          </a:p>
        </p:txBody>
      </p:sp>
    </p:spTree>
    <p:extLst>
      <p:ext uri="{BB962C8B-B14F-4D97-AF65-F5344CB8AC3E}">
        <p14:creationId xmlns:p14="http://schemas.microsoft.com/office/powerpoint/2010/main" val="32245138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eaLnBrk="0" hangingPunct="0">
              <a:defRPr/>
            </a:lvl1pPr>
          </a:lstStyle>
          <a:p>
            <a:fld id="{3F1A5FAF-7884-4E17-A979-71E882B506A7}" type="slidenum">
              <a:rPr lang="en-US" altLang="en-US"/>
              <a:pPr/>
              <a:t>‹#›</a:t>
            </a:fld>
            <a:endParaRPr lang="en-US" altLang="en-US" dirty="0"/>
          </a:p>
        </p:txBody>
      </p:sp>
      <p:sp>
        <p:nvSpPr>
          <p:cNvPr id="3" name="Footer Placeholder 5"/>
          <p:cNvSpPr>
            <a:spLocks noGrp="1"/>
          </p:cNvSpPr>
          <p:nvPr>
            <p:ph type="ftr" sz="quarter" idx="11"/>
          </p:nvPr>
        </p:nvSpPr>
        <p:spPr/>
        <p:txBody>
          <a:bodyPr/>
          <a:lstStyle>
            <a:lvl1pPr eaLnBrk="0" hangingPunct="0">
              <a:tabLst>
                <a:tab pos="2114550" algn="r"/>
              </a:tabLst>
              <a:defRPr sz="700">
                <a:solidFill>
                  <a:srgbClr val="FFFFFF">
                    <a:lumMod val="50000"/>
                  </a:srgbClr>
                </a:solidFill>
                <a:cs typeface="+mn-cs"/>
              </a:defRPr>
            </a:lvl1pPr>
          </a:lstStyle>
          <a:p>
            <a:pPr>
              <a:defRPr/>
            </a:pPr>
            <a:endParaRPr lang="en-US" dirty="0"/>
          </a:p>
        </p:txBody>
      </p:sp>
    </p:spTree>
    <p:extLst>
      <p:ext uri="{BB962C8B-B14F-4D97-AF65-F5344CB8AC3E}">
        <p14:creationId xmlns:p14="http://schemas.microsoft.com/office/powerpoint/2010/main" val="11612680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11152" y="1112841"/>
            <a:ext cx="5681133" cy="4960937"/>
          </a:xfrm>
          <a:prstGeom prst="rect">
            <a:avLst/>
          </a:prstGeom>
        </p:spPr>
        <p:txBody>
          <a:bodyPr/>
          <a:lstStyle>
            <a:lvl2pPr>
              <a:defRPr sz="135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hart Placeholder 3"/>
          <p:cNvSpPr>
            <a:spLocks noGrp="1"/>
          </p:cNvSpPr>
          <p:nvPr>
            <p:ph type="chart" sz="half" idx="2"/>
          </p:nvPr>
        </p:nvSpPr>
        <p:spPr>
          <a:xfrm>
            <a:off x="6195484" y="1112841"/>
            <a:ext cx="5681133" cy="4960937"/>
          </a:xfrm>
          <a:prstGeom prst="rect">
            <a:avLst/>
          </a:prstGeom>
        </p:spPr>
        <p:txBody>
          <a:bodyPr>
            <a:normAutofit/>
          </a:bodyPr>
          <a:lstStyle/>
          <a:p>
            <a:pPr lvl="0"/>
            <a:r>
              <a:rPr lang="en-US" noProof="0" smtClean="0"/>
              <a:t>Click icon to add chart</a:t>
            </a:r>
            <a:endParaRPr lang="en-US" noProof="0" dirty="0" smtClean="0"/>
          </a:p>
        </p:txBody>
      </p:sp>
      <p:sp>
        <p:nvSpPr>
          <p:cNvPr id="5" name="Rectangle 5"/>
          <p:cNvSpPr>
            <a:spLocks noGrp="1" noChangeArrowheads="1"/>
          </p:cNvSpPr>
          <p:nvPr>
            <p:ph type="sldNum" sz="quarter" idx="10"/>
          </p:nvPr>
        </p:nvSpPr>
        <p:spPr>
          <a:ln/>
        </p:spPr>
        <p:txBody>
          <a:bodyPr/>
          <a:lstStyle>
            <a:lvl1pPr>
              <a:defRPr/>
            </a:lvl1pPr>
          </a:lstStyle>
          <a:p>
            <a:fld id="{EFFD7E87-85E2-49E4-A2E2-11904EBC83CC}" type="slidenum">
              <a:rPr lang="en-US" altLang="en-US" smtClean="0"/>
              <a:pPr/>
              <a:t>‹#›</a:t>
            </a:fld>
            <a:endParaRPr lang="en-US" altLang="en-US"/>
          </a:p>
        </p:txBody>
      </p:sp>
      <p:sp>
        <p:nvSpPr>
          <p:cNvPr id="8" name="Title Placeholder 1"/>
          <p:cNvSpPr>
            <a:spLocks noGrp="1"/>
          </p:cNvSpPr>
          <p:nvPr>
            <p:ph type="title"/>
          </p:nvPr>
        </p:nvSpPr>
        <p:spPr>
          <a:xfrm>
            <a:off x="846668" y="266700"/>
            <a:ext cx="11345333"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7" name="Footer Placeholder 45"/>
          <p:cNvSpPr>
            <a:spLocks noGrp="1"/>
          </p:cNvSpPr>
          <p:nvPr>
            <p:ph type="ftr" sz="quarter" idx="3"/>
          </p:nvPr>
        </p:nvSpPr>
        <p:spPr>
          <a:xfrm>
            <a:off x="0" y="6627795"/>
            <a:ext cx="4114800" cy="219615"/>
          </a:xfrm>
          <a:prstGeom prst="rect">
            <a:avLst/>
          </a:prstGeom>
        </p:spPr>
        <p:txBody>
          <a:bodyPr vert="horz" lIns="91440" tIns="45720" rIns="91440" bIns="45720" rtlCol="0" anchor="ctr"/>
          <a:lstStyle>
            <a:lvl1pPr algn="l">
              <a:defRPr sz="600">
                <a:solidFill>
                  <a:schemeClr val="bg1"/>
                </a:solidFill>
              </a:defRPr>
            </a:lvl1pPr>
          </a:lstStyle>
          <a:p>
            <a:pPr>
              <a:defRPr/>
            </a:pPr>
            <a:endParaRPr lang="en-US"/>
          </a:p>
        </p:txBody>
      </p:sp>
    </p:spTree>
    <p:extLst>
      <p:ext uri="{BB962C8B-B14F-4D97-AF65-F5344CB8AC3E}">
        <p14:creationId xmlns:p14="http://schemas.microsoft.com/office/powerpoint/2010/main" val="1078942392"/>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11151" y="1112839"/>
            <a:ext cx="5681133" cy="4960937"/>
          </a:xfrm>
        </p:spPr>
        <p:txBody>
          <a:bodyPr/>
          <a:lstStyle>
            <a:lvl2pPr>
              <a:defRPr sz="18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hart Placeholder 3"/>
          <p:cNvSpPr>
            <a:spLocks noGrp="1"/>
          </p:cNvSpPr>
          <p:nvPr>
            <p:ph type="chart" sz="half" idx="2"/>
          </p:nvPr>
        </p:nvSpPr>
        <p:spPr>
          <a:xfrm>
            <a:off x="6195484" y="1112839"/>
            <a:ext cx="5681133" cy="4960937"/>
          </a:xfrm>
        </p:spPr>
        <p:txBody>
          <a:bodyPr rtlCol="0">
            <a:normAutofit/>
          </a:bodyPr>
          <a:lstStyle/>
          <a:p>
            <a:pPr lvl="0"/>
            <a:r>
              <a:rPr lang="en-US" noProof="0" dirty="0" smtClean="0"/>
              <a:t>Click icon to add chart</a:t>
            </a:r>
          </a:p>
        </p:txBody>
      </p:sp>
      <p:sp>
        <p:nvSpPr>
          <p:cNvPr id="7" name="Title Placeholder 1"/>
          <p:cNvSpPr>
            <a:spLocks noGrp="1"/>
          </p:cNvSpPr>
          <p:nvPr>
            <p:ph type="title"/>
          </p:nvPr>
        </p:nvSpPr>
        <p:spPr>
          <a:xfrm>
            <a:off x="609600" y="0"/>
            <a:ext cx="11582400" cy="866776"/>
          </a:xfrm>
          <a:prstGeom prst="rect">
            <a:avLst/>
          </a:prstGeom>
        </p:spPr>
        <p:txBody>
          <a:bodyPr rtlCol="0">
            <a:normAutofit/>
          </a:bodyPr>
          <a:lstStyle/>
          <a:p>
            <a:r>
              <a:rPr lang="en-US" smtClean="0"/>
              <a:t>Click to edit Master title style</a:t>
            </a:r>
            <a:endParaRPr lang="en-US" dirty="0"/>
          </a:p>
        </p:txBody>
      </p:sp>
      <p:sp>
        <p:nvSpPr>
          <p:cNvPr id="5" name="Rectangle 5"/>
          <p:cNvSpPr>
            <a:spLocks noGrp="1" noChangeArrowheads="1"/>
          </p:cNvSpPr>
          <p:nvPr>
            <p:ph type="sldNum" sz="quarter" idx="10"/>
          </p:nvPr>
        </p:nvSpPr>
        <p:spPr/>
        <p:txBody>
          <a:bodyPr/>
          <a:lstStyle>
            <a:lvl1pPr eaLnBrk="0" hangingPunct="0">
              <a:defRPr/>
            </a:lvl1pPr>
          </a:lstStyle>
          <a:p>
            <a:fld id="{EFFD7E87-85E2-49E4-A2E2-11904EBC83CC}" type="slidenum">
              <a:rPr lang="en-US" altLang="en-US"/>
              <a:pPr/>
              <a:t>‹#›</a:t>
            </a:fld>
            <a:endParaRPr lang="en-US" altLang="en-US" dirty="0"/>
          </a:p>
        </p:txBody>
      </p:sp>
      <p:sp>
        <p:nvSpPr>
          <p:cNvPr id="6" name="Rectangle 5"/>
          <p:cNvSpPr>
            <a:spLocks noGrp="1" noChangeArrowheads="1"/>
          </p:cNvSpPr>
          <p:nvPr>
            <p:ph type="ftr" sz="quarter" idx="11"/>
          </p:nvPr>
        </p:nvSpPr>
        <p:spPr/>
        <p:txBody>
          <a:bodyPr/>
          <a:lstStyle>
            <a:lvl1pPr eaLnBrk="0" hangingPunct="0">
              <a:defRPr>
                <a:cs typeface="+mn-cs"/>
              </a:defRPr>
            </a:lvl1pPr>
          </a:lstStyle>
          <a:p>
            <a:pPr>
              <a:defRPr/>
            </a:pPr>
            <a:endParaRPr lang="en-US" dirty="0"/>
          </a:p>
        </p:txBody>
      </p:sp>
    </p:spTree>
    <p:extLst>
      <p:ext uri="{BB962C8B-B14F-4D97-AF65-F5344CB8AC3E}">
        <p14:creationId xmlns:p14="http://schemas.microsoft.com/office/powerpoint/2010/main" val="148453136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7" descr="temp_2_SOG_titl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675" name="Rectangle 3"/>
          <p:cNvSpPr>
            <a:spLocks noGrp="1" noChangeArrowheads="1"/>
          </p:cNvSpPr>
          <p:nvPr>
            <p:ph type="ctrTitle"/>
          </p:nvPr>
        </p:nvSpPr>
        <p:spPr>
          <a:xfrm>
            <a:off x="135467" y="2232026"/>
            <a:ext cx="7378700" cy="2378075"/>
          </a:xfrm>
          <a:ln algn="ctr"/>
        </p:spPr>
        <p:txBody>
          <a:bodyPr/>
          <a:lstStyle>
            <a:lvl1pPr>
              <a:lnSpc>
                <a:spcPct val="90000"/>
              </a:lnSpc>
              <a:defRPr sz="3600"/>
            </a:lvl1pPr>
          </a:lstStyle>
          <a:p>
            <a:r>
              <a:rPr lang="en-US" altLang="en-US" dirty="0" smtClean="0"/>
              <a:t>Click to edit Master title style</a:t>
            </a:r>
            <a:endParaRPr lang="en-US" altLang="en-US" dirty="0"/>
          </a:p>
        </p:txBody>
      </p:sp>
      <p:sp>
        <p:nvSpPr>
          <p:cNvPr id="156676" name="Rectangle 4"/>
          <p:cNvSpPr>
            <a:spLocks noGrp="1" noChangeArrowheads="1"/>
          </p:cNvSpPr>
          <p:nvPr>
            <p:ph type="subTitle" idx="1"/>
          </p:nvPr>
        </p:nvSpPr>
        <p:spPr>
          <a:xfrm>
            <a:off x="4933951" y="4897439"/>
            <a:ext cx="6982883" cy="930275"/>
          </a:xfrm>
          <a:ln algn="ctr"/>
        </p:spPr>
        <p:txBody>
          <a:bodyPr anchor="b"/>
          <a:lstStyle>
            <a:lvl1pPr marL="0" indent="0" algn="r">
              <a:buFont typeface="Wingdings" pitchFamily="2" charset="2"/>
              <a:buNone/>
              <a:defRPr>
                <a:solidFill>
                  <a:schemeClr val="bg1"/>
                </a:solidFill>
              </a:defRPr>
            </a:lvl1pPr>
          </a:lstStyle>
          <a:p>
            <a:r>
              <a:rPr lang="en-US" altLang="en-US" dirty="0" smtClean="0"/>
              <a:t>Click to edit Master subtitle style</a:t>
            </a:r>
            <a:endParaRPr lang="en-US" altLang="en-US" dirty="0"/>
          </a:p>
        </p:txBody>
      </p:sp>
      <p:sp>
        <p:nvSpPr>
          <p:cNvPr id="5" name="Rectangle 5"/>
          <p:cNvSpPr>
            <a:spLocks noGrp="1" noChangeArrowheads="1"/>
          </p:cNvSpPr>
          <p:nvPr>
            <p:ph type="dt" sz="quarter" idx="10"/>
          </p:nvPr>
        </p:nvSpPr>
        <p:spPr bwMode="auto">
          <a:xfrm>
            <a:off x="7380817" y="6270625"/>
            <a:ext cx="4536016" cy="457200"/>
          </a:xfrm>
          <a:prstGeom prst="rect">
            <a:avLst/>
          </a:prstGeom>
          <a:ln w="12700" algn="ctr">
            <a:miter lim="800000"/>
            <a:headEnd/>
            <a:tailEnd/>
          </a:ln>
        </p:spPr>
        <p:txBody>
          <a:bodyPr vert="horz" wrap="square" lIns="91440" tIns="45720" rIns="91440" bIns="45720" numCol="1" anchor="b" anchorCtr="0" compatLnSpc="1">
            <a:prstTxWarp prst="textNoShape">
              <a:avLst/>
            </a:prstTxWarp>
          </a:bodyPr>
          <a:lstStyle>
            <a:lvl1pPr algn="r">
              <a:defRPr sz="1200" b="1">
                <a:solidFill>
                  <a:srgbClr val="B2B2B2"/>
                </a:solidFill>
                <a:latin typeface="Arial" pitchFamily="34" charset="0"/>
              </a:defRPr>
            </a:lvl1pPr>
          </a:lstStyle>
          <a:p>
            <a:pPr>
              <a:defRPr/>
            </a:pPr>
            <a:fld id="{EFC4048D-BE3A-442B-BCCB-AD47958845BD}" type="datetime1">
              <a:rPr lang="en-US"/>
              <a:pPr>
                <a:defRPr/>
              </a:pPr>
              <a:t>3/28/2018</a:t>
            </a:fld>
            <a:endParaRPr lang="en-US" altLang="en-US" dirty="0"/>
          </a:p>
        </p:txBody>
      </p:sp>
    </p:spTree>
    <p:extLst>
      <p:ext uri="{BB962C8B-B14F-4D97-AF65-F5344CB8AC3E}">
        <p14:creationId xmlns:p14="http://schemas.microsoft.com/office/powerpoint/2010/main" val="385927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5F2808"/>
                  </a:outerShdw>
                </a:effectLst>
              </a14:hiddenEffects>
            </a:ext>
          </a:extLst>
        </p:spPr>
      </p:pic>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p:txBody>
          <a:bodyPr/>
          <a:lstStyle>
            <a:lvl1pPr>
              <a:defRPr/>
            </a:lvl1pPr>
          </a:lstStyle>
          <a:p>
            <a:fld id="{95155611-6208-4E43-A415-73D41F7A896F}" type="slidenum">
              <a:rPr lang="en-US" altLang="en-US"/>
              <a:pPr/>
              <a:t>‹#›</a:t>
            </a:fld>
            <a:endParaRPr lang="en-US" altLang="en-US" dirty="0"/>
          </a:p>
        </p:txBody>
      </p:sp>
      <p:sp>
        <p:nvSpPr>
          <p:cNvPr id="6" name="Rectangle 7"/>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66947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5F2808"/>
                  </a:outerShdw>
                </a:effectLst>
              </a14:hiddenEffects>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sldNum" sz="quarter" idx="10"/>
          </p:nvPr>
        </p:nvSpPr>
        <p:spPr/>
        <p:txBody>
          <a:bodyPr/>
          <a:lstStyle>
            <a:lvl1pPr>
              <a:defRPr/>
            </a:lvl1pPr>
          </a:lstStyle>
          <a:p>
            <a:fld id="{AE5A7E7D-546D-42A7-B688-8D9C1718D274}" type="slidenum">
              <a:rPr lang="en-US" altLang="en-US"/>
              <a:pPr/>
              <a:t>‹#›</a:t>
            </a:fld>
            <a:endParaRPr lang="en-US"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47588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jpe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4.wmf"/><Relationship Id="rId5" Type="http://schemas.openxmlformats.org/officeDocument/2006/relationships/image" Target="../media/image7.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4.wmf"/><Relationship Id="rId5" Type="http://schemas.openxmlformats.org/officeDocument/2006/relationships/image" Target="../media/image7.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7.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40.xml"/><Relationship Id="rId7" Type="http://schemas.openxmlformats.org/officeDocument/2006/relationships/theme" Target="../theme/theme8.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image" Target="../media/image10.png"/><Relationship Id="rId5" Type="http://schemas.openxmlformats.org/officeDocument/2006/relationships/slideLayout" Target="../slideLayouts/slideLayout48.xml"/><Relationship Id="rId10" Type="http://schemas.openxmlformats.org/officeDocument/2006/relationships/image" Target="../media/image9.png"/><Relationship Id="rId4" Type="http://schemas.openxmlformats.org/officeDocument/2006/relationships/slideLayout" Target="../slideLayouts/slideLayout47.xml"/><Relationship Id="rId9"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descr="Investor_meet_text.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609600" y="1"/>
            <a:ext cx="115824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609600" y="1069975"/>
            <a:ext cx="10972800"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4673600" y="6451601"/>
            <a:ext cx="284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b="1">
                <a:solidFill>
                  <a:srgbClr val="000000"/>
                </a:solidFill>
                <a:cs typeface="Arial" panose="020B0604020202020204" pitchFamily="34" charset="0"/>
              </a:defRPr>
            </a:lvl1pPr>
          </a:lstStyle>
          <a:p>
            <a:fld id="{33D392CD-CAC9-4608-A362-522B71343F29}" type="slidenum">
              <a:rPr lang="en-US" altLang="en-US"/>
              <a:pPr/>
              <a:t>‹#›</a:t>
            </a:fld>
            <a:endParaRPr lang="en-US" altLang="en-US" dirty="0"/>
          </a:p>
        </p:txBody>
      </p:sp>
      <p:sp>
        <p:nvSpPr>
          <p:cNvPr id="9" name="Footer Placeholder 5"/>
          <p:cNvSpPr>
            <a:spLocks noGrp="1"/>
          </p:cNvSpPr>
          <p:nvPr>
            <p:ph type="ftr" sz="quarter" idx="3"/>
          </p:nvPr>
        </p:nvSpPr>
        <p:spPr>
          <a:xfrm>
            <a:off x="12700" y="6742113"/>
            <a:ext cx="3285067" cy="139700"/>
          </a:xfrm>
          <a:prstGeom prst="rect">
            <a:avLst/>
          </a:prstGeom>
        </p:spPr>
        <p:txBody>
          <a:bodyPr anchor="ctr"/>
          <a:lstStyle>
            <a:lvl1pPr eaLnBrk="1" hangingPunct="1">
              <a:tabLst>
                <a:tab pos="2114550" algn="r"/>
              </a:tabLst>
              <a:defRPr sz="700">
                <a:solidFill>
                  <a:srgbClr val="FFFFFF">
                    <a:lumMod val="50000"/>
                  </a:srgbClr>
                </a:solidFill>
                <a:latin typeface="Arial" pitchFamily="34" charset="0"/>
                <a:cs typeface="Arial" pitchFamily="34"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5805" r:id="rId1"/>
    <p:sldLayoutId id="2147485806" r:id="rId2"/>
    <p:sldLayoutId id="2147485807" r:id="rId3"/>
    <p:sldLayoutId id="2147485808" r:id="rId4"/>
    <p:sldLayoutId id="2147485809" r:id="rId5"/>
    <p:sldLayoutId id="2147485810" r:id="rId6"/>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p:titleStyle>
    <p:bodyStyle>
      <a:lvl1pPr marL="285750" indent="-285750" algn="l" rtl="0" eaLnBrk="0" fontAlgn="base" hangingPunct="0">
        <a:spcBef>
          <a:spcPct val="20000"/>
        </a:spcBef>
        <a:spcAft>
          <a:spcPct val="0"/>
        </a:spcAft>
        <a:buFont typeface="Wingdings" panose="05000000000000000000" pitchFamily="2" charset="2"/>
        <a:buChar char="§"/>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2F2F2">
            <a:alpha val="45097"/>
          </a:srgbClr>
        </a:solidFill>
        <a:effectLst/>
      </p:bgPr>
    </p:bg>
    <p:spTree>
      <p:nvGrpSpPr>
        <p:cNvPr id="1" name=""/>
        <p:cNvGrpSpPr/>
        <p:nvPr/>
      </p:nvGrpSpPr>
      <p:grpSpPr>
        <a:xfrm>
          <a:off x="0" y="0"/>
          <a:ext cx="0" cy="0"/>
          <a:chOff x="0" y="0"/>
          <a:chExt cx="0" cy="0"/>
        </a:xfrm>
      </p:grpSpPr>
      <p:pic>
        <p:nvPicPr>
          <p:cNvPr id="2050" name="Picture 13" descr="temp_2_BNFS_text"/>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2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311151" y="28576"/>
            <a:ext cx="1169458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311151" y="1112839"/>
            <a:ext cx="11565467" cy="496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5653" name="Rectangle 5"/>
          <p:cNvSpPr>
            <a:spLocks noGrp="1" noChangeArrowheads="1"/>
          </p:cNvSpPr>
          <p:nvPr>
            <p:ph type="sldNum" sz="quarter" idx="4"/>
          </p:nvPr>
        </p:nvSpPr>
        <p:spPr bwMode="auto">
          <a:xfrm>
            <a:off x="5425018" y="6500814"/>
            <a:ext cx="1333500" cy="261937"/>
          </a:xfrm>
          <a:prstGeom prst="rect">
            <a:avLst/>
          </a:prstGeom>
          <a:noFill/>
          <a:ln w="12700" algn="ctr">
            <a:noFill/>
            <a:miter lim="800000"/>
            <a:headEnd/>
            <a:tailEnd/>
          </a:ln>
          <a:effectLst/>
        </p:spPr>
        <p:txBody>
          <a:bodyPr vert="horz" wrap="square" lIns="45720" tIns="0" rIns="0" bIns="0" numCol="1" anchor="ctr" anchorCtr="0" compatLnSpc="1">
            <a:prstTxWarp prst="textNoShape">
              <a:avLst/>
            </a:prstTxWarp>
          </a:bodyPr>
          <a:lstStyle>
            <a:lvl1pPr algn="ctr">
              <a:tabLst>
                <a:tab pos="1770063" algn="r"/>
              </a:tabLst>
              <a:defRPr sz="1000" b="1">
                <a:solidFill>
                  <a:srgbClr val="D9D9D9"/>
                </a:solidFill>
              </a:defRPr>
            </a:lvl1pPr>
          </a:lstStyle>
          <a:p>
            <a:fld id="{D8947995-3A76-4B89-9962-F88B6732E269}" type="slidenum">
              <a:rPr lang="en-US" altLang="en-US"/>
              <a:pPr/>
              <a:t>‹#›</a:t>
            </a:fld>
            <a:endParaRPr lang="en-US" altLang="en-US" dirty="0"/>
          </a:p>
        </p:txBody>
      </p:sp>
      <p:sp>
        <p:nvSpPr>
          <p:cNvPr id="2054" name="Text Box 6"/>
          <p:cNvSpPr txBox="1">
            <a:spLocks noChangeArrowheads="1"/>
          </p:cNvSpPr>
          <p:nvPr/>
        </p:nvSpPr>
        <p:spPr bwMode="auto">
          <a:xfrm>
            <a:off x="139701" y="6665913"/>
            <a:ext cx="281728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5720" tIns="0" rIns="0" bIns="0" anchor="b"/>
          <a:lstStyle>
            <a:lvl1pPr>
              <a:tabLst>
                <a:tab pos="1598613" algn="r"/>
              </a:tabLst>
              <a:defRPr sz="2400">
                <a:solidFill>
                  <a:schemeClr val="tx1"/>
                </a:solidFill>
                <a:latin typeface="Arial" pitchFamily="34" charset="0"/>
              </a:defRPr>
            </a:lvl1pPr>
            <a:lvl2pPr marL="742950" indent="-285750">
              <a:tabLst>
                <a:tab pos="1598613" algn="r"/>
              </a:tabLst>
              <a:defRPr sz="2400">
                <a:solidFill>
                  <a:schemeClr val="tx1"/>
                </a:solidFill>
                <a:latin typeface="Arial" pitchFamily="34" charset="0"/>
              </a:defRPr>
            </a:lvl2pPr>
            <a:lvl3pPr marL="1143000" indent="-228600">
              <a:tabLst>
                <a:tab pos="1598613" algn="r"/>
              </a:tabLst>
              <a:defRPr sz="2400">
                <a:solidFill>
                  <a:schemeClr val="tx1"/>
                </a:solidFill>
                <a:latin typeface="Arial" pitchFamily="34" charset="0"/>
              </a:defRPr>
            </a:lvl3pPr>
            <a:lvl4pPr marL="1600200" indent="-228600">
              <a:tabLst>
                <a:tab pos="1598613" algn="r"/>
              </a:tabLst>
              <a:defRPr sz="2400">
                <a:solidFill>
                  <a:schemeClr val="tx1"/>
                </a:solidFill>
                <a:latin typeface="Arial" pitchFamily="34" charset="0"/>
              </a:defRPr>
            </a:lvl4pPr>
            <a:lvl5pPr marL="2057400" indent="-228600">
              <a:tabLst>
                <a:tab pos="1598613" algn="r"/>
              </a:tabLst>
              <a:defRPr sz="2400">
                <a:solidFill>
                  <a:schemeClr val="tx1"/>
                </a:solidFill>
                <a:latin typeface="Arial" pitchFamily="34" charset="0"/>
              </a:defRPr>
            </a:lvl5pPr>
            <a:lvl6pPr marL="2514600" indent="-228600" eaLnBrk="0" fontAlgn="base" hangingPunct="0">
              <a:spcBef>
                <a:spcPct val="0"/>
              </a:spcBef>
              <a:spcAft>
                <a:spcPct val="0"/>
              </a:spcAft>
              <a:tabLst>
                <a:tab pos="1598613" algn="r"/>
              </a:tabLst>
              <a:defRPr sz="2400">
                <a:solidFill>
                  <a:schemeClr val="tx1"/>
                </a:solidFill>
                <a:latin typeface="Arial" pitchFamily="34" charset="0"/>
              </a:defRPr>
            </a:lvl6pPr>
            <a:lvl7pPr marL="2971800" indent="-228600" eaLnBrk="0" fontAlgn="base" hangingPunct="0">
              <a:spcBef>
                <a:spcPct val="0"/>
              </a:spcBef>
              <a:spcAft>
                <a:spcPct val="0"/>
              </a:spcAft>
              <a:tabLst>
                <a:tab pos="1598613" algn="r"/>
              </a:tabLst>
              <a:defRPr sz="2400">
                <a:solidFill>
                  <a:schemeClr val="tx1"/>
                </a:solidFill>
                <a:latin typeface="Arial" pitchFamily="34" charset="0"/>
              </a:defRPr>
            </a:lvl7pPr>
            <a:lvl8pPr marL="3429000" indent="-228600" eaLnBrk="0" fontAlgn="base" hangingPunct="0">
              <a:spcBef>
                <a:spcPct val="0"/>
              </a:spcBef>
              <a:spcAft>
                <a:spcPct val="0"/>
              </a:spcAft>
              <a:tabLst>
                <a:tab pos="1598613" algn="r"/>
              </a:tabLst>
              <a:defRPr sz="2400">
                <a:solidFill>
                  <a:schemeClr val="tx1"/>
                </a:solidFill>
                <a:latin typeface="Arial" pitchFamily="34" charset="0"/>
              </a:defRPr>
            </a:lvl8pPr>
            <a:lvl9pPr marL="3886200" indent="-228600" eaLnBrk="0" fontAlgn="base" hangingPunct="0">
              <a:spcBef>
                <a:spcPct val="0"/>
              </a:spcBef>
              <a:spcAft>
                <a:spcPct val="0"/>
              </a:spcAft>
              <a:tabLst>
                <a:tab pos="1598613" algn="r"/>
              </a:tabLst>
              <a:defRPr sz="2400">
                <a:solidFill>
                  <a:schemeClr val="tx1"/>
                </a:solidFill>
                <a:latin typeface="Arial" pitchFamily="34" charset="0"/>
              </a:defRPr>
            </a:lvl9pPr>
          </a:lstStyle>
          <a:p>
            <a:pPr>
              <a:lnSpc>
                <a:spcPct val="85000"/>
              </a:lnSpc>
              <a:defRPr/>
            </a:pPr>
            <a:r>
              <a:rPr lang="en-US" altLang="en-US" sz="800" b="1" dirty="0" smtClean="0">
                <a:solidFill>
                  <a:srgbClr val="969696"/>
                </a:solidFill>
              </a:rPr>
              <a:t>Confidential 	 ©2014 Syntel, Inc.</a:t>
            </a:r>
          </a:p>
        </p:txBody>
      </p:sp>
      <p:sp>
        <p:nvSpPr>
          <p:cNvPr id="155655" name="Rectangle 7"/>
          <p:cNvSpPr>
            <a:spLocks noGrp="1" noChangeArrowheads="1"/>
          </p:cNvSpPr>
          <p:nvPr>
            <p:ph type="ftr" sz="quarter" idx="3"/>
          </p:nvPr>
        </p:nvSpPr>
        <p:spPr bwMode="auto">
          <a:xfrm>
            <a:off x="7740651" y="6137275"/>
            <a:ext cx="4451349" cy="230188"/>
          </a:xfrm>
          <a:prstGeom prst="rect">
            <a:avLst/>
          </a:prstGeom>
          <a:noFill/>
          <a:ln w="12700" algn="ctr">
            <a:noFill/>
            <a:miter lim="800000"/>
            <a:headEnd/>
            <a:tailEnd/>
          </a:ln>
          <a:effectLst/>
        </p:spPr>
        <p:txBody>
          <a:bodyPr vert="horz" wrap="square" lIns="45720" tIns="45720" rIns="45720" bIns="45720" numCol="1" anchor="ctr" anchorCtr="0" compatLnSpc="1">
            <a:prstTxWarp prst="textNoShape">
              <a:avLst/>
            </a:prstTxWarp>
          </a:bodyPr>
          <a:lstStyle>
            <a:lvl1pPr algn="r">
              <a:lnSpc>
                <a:spcPct val="85000"/>
              </a:lnSpc>
              <a:tabLst>
                <a:tab pos="1770063" algn="r"/>
              </a:tabLst>
              <a:defRPr sz="1000" b="1">
                <a:solidFill>
                  <a:srgbClr val="5F5F5F"/>
                </a:solidFill>
                <a:latin typeface="Arial"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5811" r:id="rId1"/>
    <p:sldLayoutId id="2147485812" r:id="rId2"/>
    <p:sldLayoutId id="2147485813" r:id="rId3"/>
  </p:sldLayoutIdLst>
  <p:timing>
    <p:tnLst>
      <p:par>
        <p:cTn id="1" dur="indefinite" restart="never" nodeType="tmRoot"/>
      </p:par>
    </p:tnLst>
  </p:timing>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charset="0"/>
        </a:defRPr>
      </a:lvl2pPr>
      <a:lvl3pPr algn="l" rtl="0" eaLnBrk="0" fontAlgn="base" hangingPunct="0">
        <a:spcBef>
          <a:spcPct val="0"/>
        </a:spcBef>
        <a:spcAft>
          <a:spcPct val="0"/>
        </a:spcAft>
        <a:defRPr sz="2600" b="1">
          <a:solidFill>
            <a:schemeClr val="tx1"/>
          </a:solidFill>
          <a:latin typeface="Arial" charset="0"/>
        </a:defRPr>
      </a:lvl3pPr>
      <a:lvl4pPr algn="l" rtl="0" eaLnBrk="0" fontAlgn="base" hangingPunct="0">
        <a:spcBef>
          <a:spcPct val="0"/>
        </a:spcBef>
        <a:spcAft>
          <a:spcPct val="0"/>
        </a:spcAft>
        <a:defRPr sz="2600" b="1">
          <a:solidFill>
            <a:schemeClr val="tx1"/>
          </a:solidFill>
          <a:latin typeface="Arial" charset="0"/>
        </a:defRPr>
      </a:lvl4pPr>
      <a:lvl5pPr algn="l" rtl="0" eaLnBrk="0" fontAlgn="base" hangingPunct="0">
        <a:spcBef>
          <a:spcPct val="0"/>
        </a:spcBef>
        <a:spcAft>
          <a:spcPct val="0"/>
        </a:spcAft>
        <a:defRPr sz="2600" b="1">
          <a:solidFill>
            <a:schemeClr val="tx1"/>
          </a:solidFill>
          <a:latin typeface="Arial" charset="0"/>
        </a:defRPr>
      </a:lvl5pPr>
      <a:lvl6pPr marL="457200" algn="l" rtl="0" eaLnBrk="1" fontAlgn="base" hangingPunct="1">
        <a:spcBef>
          <a:spcPct val="0"/>
        </a:spcBef>
        <a:spcAft>
          <a:spcPct val="0"/>
        </a:spcAft>
        <a:defRPr sz="2600" b="1">
          <a:solidFill>
            <a:schemeClr val="tx1"/>
          </a:solidFill>
          <a:latin typeface="Arial" charset="0"/>
        </a:defRPr>
      </a:lvl6pPr>
      <a:lvl7pPr marL="914400" algn="l" rtl="0" eaLnBrk="1" fontAlgn="base" hangingPunct="1">
        <a:spcBef>
          <a:spcPct val="0"/>
        </a:spcBef>
        <a:spcAft>
          <a:spcPct val="0"/>
        </a:spcAft>
        <a:defRPr sz="2600" b="1">
          <a:solidFill>
            <a:schemeClr val="tx1"/>
          </a:solidFill>
          <a:latin typeface="Arial" charset="0"/>
        </a:defRPr>
      </a:lvl7pPr>
      <a:lvl8pPr marL="1371600" algn="l" rtl="0" eaLnBrk="1" fontAlgn="base" hangingPunct="1">
        <a:spcBef>
          <a:spcPct val="0"/>
        </a:spcBef>
        <a:spcAft>
          <a:spcPct val="0"/>
        </a:spcAft>
        <a:defRPr sz="2600" b="1">
          <a:solidFill>
            <a:schemeClr val="tx1"/>
          </a:solidFill>
          <a:latin typeface="Arial" charset="0"/>
        </a:defRPr>
      </a:lvl8pPr>
      <a:lvl9pPr marL="1828800" algn="l" rtl="0" eaLnBrk="1" fontAlgn="base" hangingPunct="1">
        <a:spcBef>
          <a:spcPct val="0"/>
        </a:spcBef>
        <a:spcAft>
          <a:spcPct val="0"/>
        </a:spcAft>
        <a:defRPr sz="2600" b="1">
          <a:solidFill>
            <a:schemeClr val="tx1"/>
          </a:solidFill>
          <a:latin typeface="Arial" charset="0"/>
        </a:defRPr>
      </a:lvl9pPr>
    </p:titleStyle>
    <p:bodyStyle>
      <a:lvl1pPr marL="342900" indent="-342900" algn="l" defTabSz="969963" rtl="0" eaLnBrk="0" fontAlgn="base" hangingPunct="0">
        <a:spcBef>
          <a:spcPct val="20000"/>
        </a:spcBef>
        <a:spcAft>
          <a:spcPct val="0"/>
        </a:spcAft>
        <a:buSzPct val="125000"/>
        <a:buFont typeface="Wingdings" panose="05000000000000000000" pitchFamily="2" charset="2"/>
        <a:buBlip>
          <a:blip r:embed="rId6"/>
        </a:buBlip>
        <a:defRPr sz="2000" b="1">
          <a:solidFill>
            <a:schemeClr val="tx1"/>
          </a:solidFill>
          <a:latin typeface="+mn-lt"/>
          <a:ea typeface="+mn-ea"/>
          <a:cs typeface="+mn-cs"/>
        </a:defRPr>
      </a:lvl1pPr>
      <a:lvl2pPr marL="742950" indent="-285750" algn="l" defTabSz="969963" rtl="0" eaLnBrk="0" fontAlgn="base" hangingPunct="0">
        <a:spcBef>
          <a:spcPct val="20000"/>
        </a:spcBef>
        <a:spcAft>
          <a:spcPct val="0"/>
        </a:spcAft>
        <a:buFont typeface="Wingdings" panose="05000000000000000000" pitchFamily="2" charset="2"/>
        <a:buChar char="§"/>
        <a:defRPr b="1">
          <a:solidFill>
            <a:schemeClr val="tx1"/>
          </a:solidFill>
          <a:latin typeface="+mn-lt"/>
        </a:defRPr>
      </a:lvl2pPr>
      <a:lvl3pPr marL="1147763" indent="-228600" algn="l" defTabSz="969963" rtl="0" eaLnBrk="0" fontAlgn="base" hangingPunct="0">
        <a:spcBef>
          <a:spcPct val="20000"/>
        </a:spcBef>
        <a:spcAft>
          <a:spcPct val="0"/>
        </a:spcAft>
        <a:buChar char="•"/>
        <a:defRPr sz="1600">
          <a:solidFill>
            <a:schemeClr val="tx1"/>
          </a:solidFill>
          <a:latin typeface="+mn-lt"/>
        </a:defRPr>
      </a:lvl3pPr>
      <a:lvl4pPr marL="1546225" indent="-228600" algn="l" defTabSz="969963" rtl="0" eaLnBrk="0" fontAlgn="base" hangingPunct="0">
        <a:spcBef>
          <a:spcPct val="20000"/>
        </a:spcBef>
        <a:spcAft>
          <a:spcPct val="0"/>
        </a:spcAft>
        <a:buChar char="–"/>
        <a:defRPr sz="1400">
          <a:solidFill>
            <a:schemeClr val="tx1"/>
          </a:solidFill>
          <a:latin typeface="+mn-lt"/>
        </a:defRPr>
      </a:lvl4pPr>
      <a:lvl5pPr marL="1935163" indent="-228600" algn="l" defTabSz="969963" rtl="0" eaLnBrk="0" fontAlgn="base" hangingPunct="0">
        <a:spcBef>
          <a:spcPct val="20000"/>
        </a:spcBef>
        <a:spcAft>
          <a:spcPct val="0"/>
        </a:spcAft>
        <a:buChar char="•"/>
        <a:defRPr sz="1200">
          <a:solidFill>
            <a:schemeClr val="tx1"/>
          </a:solidFill>
          <a:latin typeface="+mn-lt"/>
        </a:defRPr>
      </a:lvl5pPr>
      <a:lvl6pPr marL="2392363" indent="-228600" algn="l" defTabSz="969963" rtl="0" eaLnBrk="1" fontAlgn="base" hangingPunct="1">
        <a:spcBef>
          <a:spcPct val="20000"/>
        </a:spcBef>
        <a:spcAft>
          <a:spcPct val="0"/>
        </a:spcAft>
        <a:buChar char="•"/>
        <a:defRPr sz="1200">
          <a:solidFill>
            <a:schemeClr val="tx1"/>
          </a:solidFill>
          <a:latin typeface="+mn-lt"/>
        </a:defRPr>
      </a:lvl6pPr>
      <a:lvl7pPr marL="2849563" indent="-228600" algn="l" defTabSz="969963" rtl="0" eaLnBrk="1" fontAlgn="base" hangingPunct="1">
        <a:spcBef>
          <a:spcPct val="20000"/>
        </a:spcBef>
        <a:spcAft>
          <a:spcPct val="0"/>
        </a:spcAft>
        <a:buChar char="•"/>
        <a:defRPr sz="1200">
          <a:solidFill>
            <a:schemeClr val="tx1"/>
          </a:solidFill>
          <a:latin typeface="+mn-lt"/>
        </a:defRPr>
      </a:lvl7pPr>
      <a:lvl8pPr marL="3306763" indent="-228600" algn="l" defTabSz="969963" rtl="0" eaLnBrk="1" fontAlgn="base" hangingPunct="1">
        <a:spcBef>
          <a:spcPct val="20000"/>
        </a:spcBef>
        <a:spcAft>
          <a:spcPct val="0"/>
        </a:spcAft>
        <a:buChar char="•"/>
        <a:defRPr sz="1200">
          <a:solidFill>
            <a:schemeClr val="tx1"/>
          </a:solidFill>
          <a:latin typeface="+mn-lt"/>
        </a:defRPr>
      </a:lvl8pPr>
      <a:lvl9pPr marL="3763963" indent="-228600" algn="l" defTabSz="969963"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0" descr="temp_2_SOG_text"/>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311151" y="28576"/>
            <a:ext cx="1169458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311151" y="1112839"/>
            <a:ext cx="11565467" cy="496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5653" name="Rectangle 5"/>
          <p:cNvSpPr>
            <a:spLocks noGrp="1" noChangeArrowheads="1"/>
          </p:cNvSpPr>
          <p:nvPr>
            <p:ph type="sldNum" sz="quarter" idx="4"/>
          </p:nvPr>
        </p:nvSpPr>
        <p:spPr bwMode="auto">
          <a:xfrm>
            <a:off x="5425018" y="6500814"/>
            <a:ext cx="1333500" cy="261937"/>
          </a:xfrm>
          <a:prstGeom prst="rect">
            <a:avLst/>
          </a:prstGeom>
          <a:noFill/>
          <a:ln w="12700" algn="ctr">
            <a:noFill/>
            <a:miter lim="800000"/>
            <a:headEnd/>
            <a:tailEnd/>
          </a:ln>
          <a:effectLst/>
        </p:spPr>
        <p:txBody>
          <a:bodyPr vert="horz" wrap="square" lIns="45720" tIns="0" rIns="0" bIns="0" numCol="1" anchor="ctr" anchorCtr="0" compatLnSpc="1">
            <a:prstTxWarp prst="textNoShape">
              <a:avLst/>
            </a:prstTxWarp>
          </a:bodyPr>
          <a:lstStyle>
            <a:lvl1pPr algn="ctr">
              <a:tabLst>
                <a:tab pos="1770063" algn="r"/>
              </a:tabLst>
              <a:defRPr sz="1000" b="1">
                <a:solidFill>
                  <a:srgbClr val="D9D9D9"/>
                </a:solidFill>
              </a:defRPr>
            </a:lvl1pPr>
          </a:lstStyle>
          <a:p>
            <a:fld id="{76320FC0-CC27-47C9-A489-96078F9059D1}" type="slidenum">
              <a:rPr lang="en-US" altLang="en-US"/>
              <a:pPr/>
              <a:t>‹#›</a:t>
            </a:fld>
            <a:endParaRPr lang="en-US" altLang="en-US" dirty="0"/>
          </a:p>
        </p:txBody>
      </p:sp>
      <p:sp>
        <p:nvSpPr>
          <p:cNvPr id="5126" name="Text Box 6"/>
          <p:cNvSpPr txBox="1">
            <a:spLocks noChangeArrowheads="1"/>
          </p:cNvSpPr>
          <p:nvPr/>
        </p:nvSpPr>
        <p:spPr bwMode="auto">
          <a:xfrm>
            <a:off x="139701" y="6665913"/>
            <a:ext cx="281728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5720" tIns="0" rIns="0" bIns="0" anchor="b"/>
          <a:lstStyle>
            <a:lvl1pPr>
              <a:tabLst>
                <a:tab pos="1598613" algn="r"/>
              </a:tabLst>
              <a:defRPr sz="2400">
                <a:solidFill>
                  <a:schemeClr val="tx1"/>
                </a:solidFill>
                <a:latin typeface="Arial" pitchFamily="34" charset="0"/>
              </a:defRPr>
            </a:lvl1pPr>
            <a:lvl2pPr marL="742950" indent="-285750">
              <a:tabLst>
                <a:tab pos="1598613" algn="r"/>
              </a:tabLst>
              <a:defRPr sz="2400">
                <a:solidFill>
                  <a:schemeClr val="tx1"/>
                </a:solidFill>
                <a:latin typeface="Arial" pitchFamily="34" charset="0"/>
              </a:defRPr>
            </a:lvl2pPr>
            <a:lvl3pPr marL="1143000" indent="-228600">
              <a:tabLst>
                <a:tab pos="1598613" algn="r"/>
              </a:tabLst>
              <a:defRPr sz="2400">
                <a:solidFill>
                  <a:schemeClr val="tx1"/>
                </a:solidFill>
                <a:latin typeface="Arial" pitchFamily="34" charset="0"/>
              </a:defRPr>
            </a:lvl3pPr>
            <a:lvl4pPr marL="1600200" indent="-228600">
              <a:tabLst>
                <a:tab pos="1598613" algn="r"/>
              </a:tabLst>
              <a:defRPr sz="2400">
                <a:solidFill>
                  <a:schemeClr val="tx1"/>
                </a:solidFill>
                <a:latin typeface="Arial" pitchFamily="34" charset="0"/>
              </a:defRPr>
            </a:lvl4pPr>
            <a:lvl5pPr marL="2057400" indent="-228600">
              <a:tabLst>
                <a:tab pos="1598613" algn="r"/>
              </a:tabLst>
              <a:defRPr sz="2400">
                <a:solidFill>
                  <a:schemeClr val="tx1"/>
                </a:solidFill>
                <a:latin typeface="Arial" pitchFamily="34" charset="0"/>
              </a:defRPr>
            </a:lvl5pPr>
            <a:lvl6pPr marL="2514600" indent="-228600" eaLnBrk="0" fontAlgn="base" hangingPunct="0">
              <a:spcBef>
                <a:spcPct val="0"/>
              </a:spcBef>
              <a:spcAft>
                <a:spcPct val="0"/>
              </a:spcAft>
              <a:tabLst>
                <a:tab pos="1598613" algn="r"/>
              </a:tabLst>
              <a:defRPr sz="2400">
                <a:solidFill>
                  <a:schemeClr val="tx1"/>
                </a:solidFill>
                <a:latin typeface="Arial" pitchFamily="34" charset="0"/>
              </a:defRPr>
            </a:lvl6pPr>
            <a:lvl7pPr marL="2971800" indent="-228600" eaLnBrk="0" fontAlgn="base" hangingPunct="0">
              <a:spcBef>
                <a:spcPct val="0"/>
              </a:spcBef>
              <a:spcAft>
                <a:spcPct val="0"/>
              </a:spcAft>
              <a:tabLst>
                <a:tab pos="1598613" algn="r"/>
              </a:tabLst>
              <a:defRPr sz="2400">
                <a:solidFill>
                  <a:schemeClr val="tx1"/>
                </a:solidFill>
                <a:latin typeface="Arial" pitchFamily="34" charset="0"/>
              </a:defRPr>
            </a:lvl7pPr>
            <a:lvl8pPr marL="3429000" indent="-228600" eaLnBrk="0" fontAlgn="base" hangingPunct="0">
              <a:spcBef>
                <a:spcPct val="0"/>
              </a:spcBef>
              <a:spcAft>
                <a:spcPct val="0"/>
              </a:spcAft>
              <a:tabLst>
                <a:tab pos="1598613" algn="r"/>
              </a:tabLst>
              <a:defRPr sz="2400">
                <a:solidFill>
                  <a:schemeClr val="tx1"/>
                </a:solidFill>
                <a:latin typeface="Arial" pitchFamily="34" charset="0"/>
              </a:defRPr>
            </a:lvl8pPr>
            <a:lvl9pPr marL="3886200" indent="-228600" eaLnBrk="0" fontAlgn="base" hangingPunct="0">
              <a:spcBef>
                <a:spcPct val="0"/>
              </a:spcBef>
              <a:spcAft>
                <a:spcPct val="0"/>
              </a:spcAft>
              <a:tabLst>
                <a:tab pos="1598613" algn="r"/>
              </a:tabLst>
              <a:defRPr sz="2400">
                <a:solidFill>
                  <a:schemeClr val="tx1"/>
                </a:solidFill>
                <a:latin typeface="Arial" pitchFamily="34" charset="0"/>
              </a:defRPr>
            </a:lvl9pPr>
          </a:lstStyle>
          <a:p>
            <a:pPr>
              <a:lnSpc>
                <a:spcPct val="85000"/>
              </a:lnSpc>
              <a:defRPr/>
            </a:pPr>
            <a:r>
              <a:rPr lang="en-US" altLang="en-US" sz="800" b="1" dirty="0" smtClean="0">
                <a:solidFill>
                  <a:srgbClr val="969696"/>
                </a:solidFill>
              </a:rPr>
              <a:t>Confidential 	 ©2014 Syntel, Inc.</a:t>
            </a:r>
          </a:p>
        </p:txBody>
      </p:sp>
      <p:sp>
        <p:nvSpPr>
          <p:cNvPr id="155655" name="Rectangle 7"/>
          <p:cNvSpPr>
            <a:spLocks noGrp="1" noChangeArrowheads="1"/>
          </p:cNvSpPr>
          <p:nvPr>
            <p:ph type="ftr" sz="quarter" idx="3"/>
          </p:nvPr>
        </p:nvSpPr>
        <p:spPr bwMode="auto">
          <a:xfrm>
            <a:off x="7740651" y="6137275"/>
            <a:ext cx="4451349" cy="230188"/>
          </a:xfrm>
          <a:prstGeom prst="rect">
            <a:avLst/>
          </a:prstGeom>
          <a:noFill/>
          <a:ln w="12700" algn="ctr">
            <a:noFill/>
            <a:miter lim="800000"/>
            <a:headEnd/>
            <a:tailEnd/>
          </a:ln>
          <a:effectLst/>
        </p:spPr>
        <p:txBody>
          <a:bodyPr vert="horz" wrap="square" lIns="45720" tIns="45720" rIns="45720" bIns="45720" numCol="1" anchor="ctr" anchorCtr="0" compatLnSpc="1">
            <a:prstTxWarp prst="textNoShape">
              <a:avLst/>
            </a:prstTxWarp>
          </a:bodyPr>
          <a:lstStyle>
            <a:lvl1pPr algn="r">
              <a:lnSpc>
                <a:spcPct val="100000"/>
              </a:lnSpc>
              <a:tabLst>
                <a:tab pos="1770063" algn="r"/>
              </a:tabLst>
              <a:defRPr sz="1000" b="1">
                <a:solidFill>
                  <a:srgbClr val="5F5F5F"/>
                </a:solidFill>
                <a:latin typeface="Arial" pitchFamily="34" charset="0"/>
              </a:defRPr>
            </a:lvl1pPr>
          </a:lstStyle>
          <a:p>
            <a:pPr>
              <a:defRPr/>
            </a:pPr>
            <a:endParaRPr lang="en-US" dirty="0"/>
          </a:p>
        </p:txBody>
      </p:sp>
      <p:sp>
        <p:nvSpPr>
          <p:cNvPr id="2" name="Date Placeholder 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defRPr>
            </a:lvl1pPr>
          </a:lstStyle>
          <a:p>
            <a:pPr>
              <a:defRPr/>
            </a:pPr>
            <a:fld id="{43EB2BCC-BB9E-45BF-98BE-41AF9A7CD863}" type="datetimeFigureOut">
              <a:rPr lang="en-US"/>
              <a:pPr>
                <a:defRPr/>
              </a:pPr>
              <a:t>3/28/2018</a:t>
            </a:fld>
            <a:endParaRPr lang="en-US" dirty="0"/>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charset="0"/>
        </a:defRPr>
      </a:lvl2pPr>
      <a:lvl3pPr algn="l" rtl="0" eaLnBrk="0" fontAlgn="base" hangingPunct="0">
        <a:spcBef>
          <a:spcPct val="0"/>
        </a:spcBef>
        <a:spcAft>
          <a:spcPct val="0"/>
        </a:spcAft>
        <a:defRPr sz="2600" b="1">
          <a:solidFill>
            <a:schemeClr val="tx1"/>
          </a:solidFill>
          <a:latin typeface="Arial" charset="0"/>
        </a:defRPr>
      </a:lvl3pPr>
      <a:lvl4pPr algn="l" rtl="0" eaLnBrk="0" fontAlgn="base" hangingPunct="0">
        <a:spcBef>
          <a:spcPct val="0"/>
        </a:spcBef>
        <a:spcAft>
          <a:spcPct val="0"/>
        </a:spcAft>
        <a:defRPr sz="2600" b="1">
          <a:solidFill>
            <a:schemeClr val="tx1"/>
          </a:solidFill>
          <a:latin typeface="Arial" charset="0"/>
        </a:defRPr>
      </a:lvl4pPr>
      <a:lvl5pPr algn="l" rtl="0" eaLnBrk="0" fontAlgn="base" hangingPunct="0">
        <a:spcBef>
          <a:spcPct val="0"/>
        </a:spcBef>
        <a:spcAft>
          <a:spcPct val="0"/>
        </a:spcAft>
        <a:defRPr sz="2600" b="1">
          <a:solidFill>
            <a:schemeClr val="tx1"/>
          </a:solidFill>
          <a:latin typeface="Arial" charset="0"/>
        </a:defRPr>
      </a:lvl5pPr>
      <a:lvl6pPr marL="457200" algn="l" rtl="0" eaLnBrk="1" fontAlgn="base" hangingPunct="1">
        <a:spcBef>
          <a:spcPct val="0"/>
        </a:spcBef>
        <a:spcAft>
          <a:spcPct val="0"/>
        </a:spcAft>
        <a:defRPr sz="2600" b="1">
          <a:solidFill>
            <a:schemeClr val="tx1"/>
          </a:solidFill>
          <a:latin typeface="Arial" charset="0"/>
        </a:defRPr>
      </a:lvl6pPr>
      <a:lvl7pPr marL="914400" algn="l" rtl="0" eaLnBrk="1" fontAlgn="base" hangingPunct="1">
        <a:spcBef>
          <a:spcPct val="0"/>
        </a:spcBef>
        <a:spcAft>
          <a:spcPct val="0"/>
        </a:spcAft>
        <a:defRPr sz="2600" b="1">
          <a:solidFill>
            <a:schemeClr val="tx1"/>
          </a:solidFill>
          <a:latin typeface="Arial" charset="0"/>
        </a:defRPr>
      </a:lvl7pPr>
      <a:lvl8pPr marL="1371600" algn="l" rtl="0" eaLnBrk="1" fontAlgn="base" hangingPunct="1">
        <a:spcBef>
          <a:spcPct val="0"/>
        </a:spcBef>
        <a:spcAft>
          <a:spcPct val="0"/>
        </a:spcAft>
        <a:defRPr sz="2600" b="1">
          <a:solidFill>
            <a:schemeClr val="tx1"/>
          </a:solidFill>
          <a:latin typeface="Arial" charset="0"/>
        </a:defRPr>
      </a:lvl8pPr>
      <a:lvl9pPr marL="1828800" algn="l" rtl="0" eaLnBrk="1" fontAlgn="base" hangingPunct="1">
        <a:spcBef>
          <a:spcPct val="0"/>
        </a:spcBef>
        <a:spcAft>
          <a:spcPct val="0"/>
        </a:spcAft>
        <a:defRPr sz="2600" b="1">
          <a:solidFill>
            <a:schemeClr val="tx1"/>
          </a:solidFill>
          <a:latin typeface="Arial" charset="0"/>
        </a:defRPr>
      </a:lvl9pPr>
    </p:titleStyle>
    <p:bodyStyle>
      <a:lvl1pPr marL="342900" indent="-342900" algn="l" defTabSz="969963" rtl="0" eaLnBrk="0" fontAlgn="base" hangingPunct="0">
        <a:spcBef>
          <a:spcPct val="20000"/>
        </a:spcBef>
        <a:spcAft>
          <a:spcPct val="0"/>
        </a:spcAft>
        <a:buSzPct val="125000"/>
        <a:buFont typeface="Wingdings" panose="05000000000000000000" pitchFamily="2" charset="2"/>
        <a:buBlip>
          <a:blip r:embed="rId3"/>
        </a:buBlip>
        <a:defRPr sz="2000" b="1">
          <a:solidFill>
            <a:schemeClr val="tx1"/>
          </a:solidFill>
          <a:latin typeface="+mn-lt"/>
          <a:ea typeface="+mn-ea"/>
          <a:cs typeface="+mn-cs"/>
        </a:defRPr>
      </a:lvl1pPr>
      <a:lvl2pPr marL="742950" indent="-285750" algn="l" defTabSz="969963" rtl="0" eaLnBrk="0" fontAlgn="base" hangingPunct="0">
        <a:spcBef>
          <a:spcPct val="20000"/>
        </a:spcBef>
        <a:spcAft>
          <a:spcPct val="0"/>
        </a:spcAft>
        <a:buFont typeface="Wingdings" panose="05000000000000000000" pitchFamily="2" charset="2"/>
        <a:buChar char="§"/>
        <a:defRPr sz="2800" b="1">
          <a:solidFill>
            <a:schemeClr val="tx1"/>
          </a:solidFill>
          <a:latin typeface="+mn-lt"/>
        </a:defRPr>
      </a:lvl2pPr>
      <a:lvl3pPr marL="1147763" indent="-228600" algn="l" defTabSz="969963" rtl="0" eaLnBrk="0" fontAlgn="base" hangingPunct="0">
        <a:spcBef>
          <a:spcPct val="20000"/>
        </a:spcBef>
        <a:spcAft>
          <a:spcPct val="0"/>
        </a:spcAft>
        <a:buChar char="•"/>
        <a:defRPr sz="1600">
          <a:solidFill>
            <a:schemeClr val="tx1"/>
          </a:solidFill>
          <a:latin typeface="+mn-lt"/>
        </a:defRPr>
      </a:lvl3pPr>
      <a:lvl4pPr marL="1546225" indent="-228600" algn="l" defTabSz="969963" rtl="0" eaLnBrk="0" fontAlgn="base" hangingPunct="0">
        <a:spcBef>
          <a:spcPct val="20000"/>
        </a:spcBef>
        <a:spcAft>
          <a:spcPct val="0"/>
        </a:spcAft>
        <a:buChar char="–"/>
        <a:defRPr sz="1400">
          <a:solidFill>
            <a:schemeClr val="tx1"/>
          </a:solidFill>
          <a:latin typeface="+mn-lt"/>
        </a:defRPr>
      </a:lvl4pPr>
      <a:lvl5pPr marL="1935163" indent="-228600" algn="l" defTabSz="969963" rtl="0" eaLnBrk="0" fontAlgn="base" hangingPunct="0">
        <a:spcBef>
          <a:spcPct val="20000"/>
        </a:spcBef>
        <a:spcAft>
          <a:spcPct val="0"/>
        </a:spcAft>
        <a:buChar char="•"/>
        <a:defRPr sz="1200">
          <a:solidFill>
            <a:schemeClr val="tx1"/>
          </a:solidFill>
          <a:latin typeface="+mn-lt"/>
        </a:defRPr>
      </a:lvl5pPr>
      <a:lvl6pPr marL="2392363" indent="-228600" algn="l" defTabSz="969963" rtl="0" eaLnBrk="1" fontAlgn="base" hangingPunct="1">
        <a:spcBef>
          <a:spcPct val="20000"/>
        </a:spcBef>
        <a:spcAft>
          <a:spcPct val="0"/>
        </a:spcAft>
        <a:buChar char="•"/>
        <a:defRPr sz="1200">
          <a:solidFill>
            <a:schemeClr val="tx1"/>
          </a:solidFill>
          <a:latin typeface="+mn-lt"/>
        </a:defRPr>
      </a:lvl6pPr>
      <a:lvl7pPr marL="2849563" indent="-228600" algn="l" defTabSz="969963" rtl="0" eaLnBrk="1" fontAlgn="base" hangingPunct="1">
        <a:spcBef>
          <a:spcPct val="20000"/>
        </a:spcBef>
        <a:spcAft>
          <a:spcPct val="0"/>
        </a:spcAft>
        <a:buChar char="•"/>
        <a:defRPr sz="1200">
          <a:solidFill>
            <a:schemeClr val="tx1"/>
          </a:solidFill>
          <a:latin typeface="+mn-lt"/>
        </a:defRPr>
      </a:lvl7pPr>
      <a:lvl8pPr marL="3306763" indent="-228600" algn="l" defTabSz="969963" rtl="0" eaLnBrk="1" fontAlgn="base" hangingPunct="1">
        <a:spcBef>
          <a:spcPct val="20000"/>
        </a:spcBef>
        <a:spcAft>
          <a:spcPct val="0"/>
        </a:spcAft>
        <a:buChar char="•"/>
        <a:defRPr sz="1200">
          <a:solidFill>
            <a:schemeClr val="tx1"/>
          </a:solidFill>
          <a:latin typeface="+mn-lt"/>
        </a:defRPr>
      </a:lvl8pPr>
      <a:lvl9pPr marL="3763963" indent="-228600" algn="l" defTabSz="969963"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099"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defRPr>
            </a:lvl1pPr>
          </a:lstStyle>
          <a:p>
            <a:pPr>
              <a:defRPr/>
            </a:pPr>
            <a:fld id="{0F820685-546B-48B2-875E-EC22B883BA07}" type="datetimeFigureOut">
              <a:rPr lang="en-US"/>
              <a:pPr>
                <a:defRPr/>
              </a:pPr>
              <a:t>3/28/2018</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B9A1826-6F67-4CBF-B6F0-21751512E4D8}"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5778" r:id="rId1"/>
    <p:sldLayoutId id="2147485779" r:id="rId2"/>
    <p:sldLayoutId id="2147485780" r:id="rId3"/>
    <p:sldLayoutId id="2147485781" r:id="rId4"/>
    <p:sldLayoutId id="2147485782" r:id="rId5"/>
    <p:sldLayoutId id="2147485783" r:id="rId6"/>
    <p:sldLayoutId id="2147485784" r:id="rId7"/>
    <p:sldLayoutId id="2147485785" r:id="rId8"/>
    <p:sldLayoutId id="2147485786" r:id="rId9"/>
    <p:sldLayoutId id="2147485787" r:id="rId10"/>
    <p:sldLayoutId id="2147485788"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0" descr="temp_2_SOG_text"/>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2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title"/>
          </p:nvPr>
        </p:nvSpPr>
        <p:spPr bwMode="auto">
          <a:xfrm>
            <a:off x="311151" y="28576"/>
            <a:ext cx="1169458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4" name="Rectangle 4"/>
          <p:cNvSpPr>
            <a:spLocks noGrp="1" noChangeArrowheads="1"/>
          </p:cNvSpPr>
          <p:nvPr>
            <p:ph type="body" idx="1"/>
          </p:nvPr>
        </p:nvSpPr>
        <p:spPr bwMode="auto">
          <a:xfrm>
            <a:off x="311151" y="1112839"/>
            <a:ext cx="11565467" cy="496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5653" name="Rectangle 5"/>
          <p:cNvSpPr>
            <a:spLocks noGrp="1" noChangeArrowheads="1"/>
          </p:cNvSpPr>
          <p:nvPr>
            <p:ph type="sldNum" sz="quarter" idx="4"/>
          </p:nvPr>
        </p:nvSpPr>
        <p:spPr bwMode="auto">
          <a:xfrm>
            <a:off x="5425018" y="6500814"/>
            <a:ext cx="1333500" cy="261937"/>
          </a:xfrm>
          <a:prstGeom prst="rect">
            <a:avLst/>
          </a:prstGeom>
          <a:noFill/>
          <a:ln w="12700" algn="ctr">
            <a:noFill/>
            <a:miter lim="800000"/>
            <a:headEnd/>
            <a:tailEnd/>
          </a:ln>
          <a:effectLst/>
        </p:spPr>
        <p:txBody>
          <a:bodyPr vert="horz" wrap="square" lIns="45720" tIns="0" rIns="0" bIns="0" numCol="1" anchor="ctr" anchorCtr="0" compatLnSpc="1">
            <a:prstTxWarp prst="textNoShape">
              <a:avLst/>
            </a:prstTxWarp>
          </a:bodyPr>
          <a:lstStyle>
            <a:lvl1pPr algn="ctr">
              <a:tabLst>
                <a:tab pos="1770063" algn="r"/>
              </a:tabLst>
              <a:defRPr sz="1000" b="1">
                <a:solidFill>
                  <a:srgbClr val="D9D9D9"/>
                </a:solidFill>
              </a:defRPr>
            </a:lvl1pPr>
          </a:lstStyle>
          <a:p>
            <a:fld id="{919C13E2-C200-4FB2-B1A9-FCBC70A2265A}" type="slidenum">
              <a:rPr lang="en-US" altLang="en-US"/>
              <a:pPr/>
              <a:t>‹#›</a:t>
            </a:fld>
            <a:endParaRPr lang="en-US" altLang="en-US" dirty="0"/>
          </a:p>
        </p:txBody>
      </p:sp>
      <p:sp>
        <p:nvSpPr>
          <p:cNvPr id="5126" name="Text Box 6"/>
          <p:cNvSpPr txBox="1">
            <a:spLocks noChangeArrowheads="1"/>
          </p:cNvSpPr>
          <p:nvPr/>
        </p:nvSpPr>
        <p:spPr bwMode="auto">
          <a:xfrm>
            <a:off x="139701" y="6665913"/>
            <a:ext cx="281728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5720" tIns="0" rIns="0" bIns="0" anchor="b"/>
          <a:lstStyle>
            <a:lvl1pPr>
              <a:tabLst>
                <a:tab pos="1598613" algn="r"/>
              </a:tabLst>
              <a:defRPr sz="2400">
                <a:solidFill>
                  <a:schemeClr val="tx1"/>
                </a:solidFill>
                <a:latin typeface="Arial" pitchFamily="34" charset="0"/>
              </a:defRPr>
            </a:lvl1pPr>
            <a:lvl2pPr marL="742950" indent="-285750">
              <a:tabLst>
                <a:tab pos="1598613" algn="r"/>
              </a:tabLst>
              <a:defRPr sz="2400">
                <a:solidFill>
                  <a:schemeClr val="tx1"/>
                </a:solidFill>
                <a:latin typeface="Arial" pitchFamily="34" charset="0"/>
              </a:defRPr>
            </a:lvl2pPr>
            <a:lvl3pPr marL="1143000" indent="-228600">
              <a:tabLst>
                <a:tab pos="1598613" algn="r"/>
              </a:tabLst>
              <a:defRPr sz="2400">
                <a:solidFill>
                  <a:schemeClr val="tx1"/>
                </a:solidFill>
                <a:latin typeface="Arial" pitchFamily="34" charset="0"/>
              </a:defRPr>
            </a:lvl3pPr>
            <a:lvl4pPr marL="1600200" indent="-228600">
              <a:tabLst>
                <a:tab pos="1598613" algn="r"/>
              </a:tabLst>
              <a:defRPr sz="2400">
                <a:solidFill>
                  <a:schemeClr val="tx1"/>
                </a:solidFill>
                <a:latin typeface="Arial" pitchFamily="34" charset="0"/>
              </a:defRPr>
            </a:lvl4pPr>
            <a:lvl5pPr marL="2057400" indent="-228600">
              <a:tabLst>
                <a:tab pos="1598613" algn="r"/>
              </a:tabLst>
              <a:defRPr sz="2400">
                <a:solidFill>
                  <a:schemeClr val="tx1"/>
                </a:solidFill>
                <a:latin typeface="Arial" pitchFamily="34" charset="0"/>
              </a:defRPr>
            </a:lvl5pPr>
            <a:lvl6pPr marL="2514600" indent="-228600" eaLnBrk="0" fontAlgn="base" hangingPunct="0">
              <a:spcBef>
                <a:spcPct val="0"/>
              </a:spcBef>
              <a:spcAft>
                <a:spcPct val="0"/>
              </a:spcAft>
              <a:tabLst>
                <a:tab pos="1598613" algn="r"/>
              </a:tabLst>
              <a:defRPr sz="2400">
                <a:solidFill>
                  <a:schemeClr val="tx1"/>
                </a:solidFill>
                <a:latin typeface="Arial" pitchFamily="34" charset="0"/>
              </a:defRPr>
            </a:lvl6pPr>
            <a:lvl7pPr marL="2971800" indent="-228600" eaLnBrk="0" fontAlgn="base" hangingPunct="0">
              <a:spcBef>
                <a:spcPct val="0"/>
              </a:spcBef>
              <a:spcAft>
                <a:spcPct val="0"/>
              </a:spcAft>
              <a:tabLst>
                <a:tab pos="1598613" algn="r"/>
              </a:tabLst>
              <a:defRPr sz="2400">
                <a:solidFill>
                  <a:schemeClr val="tx1"/>
                </a:solidFill>
                <a:latin typeface="Arial" pitchFamily="34" charset="0"/>
              </a:defRPr>
            </a:lvl7pPr>
            <a:lvl8pPr marL="3429000" indent="-228600" eaLnBrk="0" fontAlgn="base" hangingPunct="0">
              <a:spcBef>
                <a:spcPct val="0"/>
              </a:spcBef>
              <a:spcAft>
                <a:spcPct val="0"/>
              </a:spcAft>
              <a:tabLst>
                <a:tab pos="1598613" algn="r"/>
              </a:tabLst>
              <a:defRPr sz="2400">
                <a:solidFill>
                  <a:schemeClr val="tx1"/>
                </a:solidFill>
                <a:latin typeface="Arial" pitchFamily="34" charset="0"/>
              </a:defRPr>
            </a:lvl8pPr>
            <a:lvl9pPr marL="3886200" indent="-228600" eaLnBrk="0" fontAlgn="base" hangingPunct="0">
              <a:spcBef>
                <a:spcPct val="0"/>
              </a:spcBef>
              <a:spcAft>
                <a:spcPct val="0"/>
              </a:spcAft>
              <a:tabLst>
                <a:tab pos="1598613" algn="r"/>
              </a:tabLst>
              <a:defRPr sz="2400">
                <a:solidFill>
                  <a:schemeClr val="tx1"/>
                </a:solidFill>
                <a:latin typeface="Arial" pitchFamily="34" charset="0"/>
              </a:defRPr>
            </a:lvl9pPr>
          </a:lstStyle>
          <a:p>
            <a:pPr>
              <a:lnSpc>
                <a:spcPct val="85000"/>
              </a:lnSpc>
              <a:defRPr/>
            </a:pPr>
            <a:r>
              <a:rPr lang="en-US" altLang="en-US" sz="800" b="1" dirty="0" smtClean="0">
                <a:solidFill>
                  <a:srgbClr val="969696"/>
                </a:solidFill>
              </a:rPr>
              <a:t>Confidential 	 ©2014 Syntel, Inc.</a:t>
            </a:r>
          </a:p>
        </p:txBody>
      </p:sp>
      <p:sp>
        <p:nvSpPr>
          <p:cNvPr id="155655" name="Rectangle 7"/>
          <p:cNvSpPr>
            <a:spLocks noGrp="1" noChangeArrowheads="1"/>
          </p:cNvSpPr>
          <p:nvPr>
            <p:ph type="ftr" sz="quarter" idx="3"/>
          </p:nvPr>
        </p:nvSpPr>
        <p:spPr bwMode="auto">
          <a:xfrm>
            <a:off x="7740651" y="6137275"/>
            <a:ext cx="4451349" cy="230188"/>
          </a:xfrm>
          <a:prstGeom prst="rect">
            <a:avLst/>
          </a:prstGeom>
          <a:noFill/>
          <a:ln w="12700" algn="ctr">
            <a:noFill/>
            <a:miter lim="800000"/>
            <a:headEnd/>
            <a:tailEnd/>
          </a:ln>
          <a:effectLst/>
        </p:spPr>
        <p:txBody>
          <a:bodyPr vert="horz" wrap="square" lIns="45720" tIns="45720" rIns="45720" bIns="45720" numCol="1" anchor="ctr" anchorCtr="0" compatLnSpc="1">
            <a:prstTxWarp prst="textNoShape">
              <a:avLst/>
            </a:prstTxWarp>
          </a:bodyPr>
          <a:lstStyle>
            <a:lvl1pPr algn="r">
              <a:lnSpc>
                <a:spcPct val="100000"/>
              </a:lnSpc>
              <a:tabLst>
                <a:tab pos="1770063" algn="r"/>
              </a:tabLst>
              <a:defRPr sz="1000" b="1">
                <a:solidFill>
                  <a:srgbClr val="5F5F5F"/>
                </a:solidFill>
                <a:latin typeface="Arial" pitchFamily="34"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5789" r:id="rId1"/>
    <p:sldLayoutId id="2147485790" r:id="rId2"/>
    <p:sldLayoutId id="2147485814" r:id="rId3"/>
  </p:sldLayoutIdLst>
  <p:timing>
    <p:tnLst>
      <p:par>
        <p:cTn id="1" dur="indefinite" restart="never" nodeType="tmRoot"/>
      </p:par>
    </p:tnLst>
  </p:timing>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charset="0"/>
        </a:defRPr>
      </a:lvl2pPr>
      <a:lvl3pPr algn="l" rtl="0" eaLnBrk="0" fontAlgn="base" hangingPunct="0">
        <a:spcBef>
          <a:spcPct val="0"/>
        </a:spcBef>
        <a:spcAft>
          <a:spcPct val="0"/>
        </a:spcAft>
        <a:defRPr sz="2600" b="1">
          <a:solidFill>
            <a:schemeClr val="tx1"/>
          </a:solidFill>
          <a:latin typeface="Arial" charset="0"/>
        </a:defRPr>
      </a:lvl3pPr>
      <a:lvl4pPr algn="l" rtl="0" eaLnBrk="0" fontAlgn="base" hangingPunct="0">
        <a:spcBef>
          <a:spcPct val="0"/>
        </a:spcBef>
        <a:spcAft>
          <a:spcPct val="0"/>
        </a:spcAft>
        <a:defRPr sz="2600" b="1">
          <a:solidFill>
            <a:schemeClr val="tx1"/>
          </a:solidFill>
          <a:latin typeface="Arial" charset="0"/>
        </a:defRPr>
      </a:lvl4pPr>
      <a:lvl5pPr algn="l" rtl="0" eaLnBrk="0" fontAlgn="base" hangingPunct="0">
        <a:spcBef>
          <a:spcPct val="0"/>
        </a:spcBef>
        <a:spcAft>
          <a:spcPct val="0"/>
        </a:spcAft>
        <a:defRPr sz="2600" b="1">
          <a:solidFill>
            <a:schemeClr val="tx1"/>
          </a:solidFill>
          <a:latin typeface="Arial" charset="0"/>
        </a:defRPr>
      </a:lvl5pPr>
      <a:lvl6pPr marL="457200" algn="l" rtl="0" eaLnBrk="1" fontAlgn="base" hangingPunct="1">
        <a:spcBef>
          <a:spcPct val="0"/>
        </a:spcBef>
        <a:spcAft>
          <a:spcPct val="0"/>
        </a:spcAft>
        <a:defRPr sz="2600" b="1">
          <a:solidFill>
            <a:schemeClr val="tx1"/>
          </a:solidFill>
          <a:latin typeface="Arial" charset="0"/>
        </a:defRPr>
      </a:lvl6pPr>
      <a:lvl7pPr marL="914400" algn="l" rtl="0" eaLnBrk="1" fontAlgn="base" hangingPunct="1">
        <a:spcBef>
          <a:spcPct val="0"/>
        </a:spcBef>
        <a:spcAft>
          <a:spcPct val="0"/>
        </a:spcAft>
        <a:defRPr sz="2600" b="1">
          <a:solidFill>
            <a:schemeClr val="tx1"/>
          </a:solidFill>
          <a:latin typeface="Arial" charset="0"/>
        </a:defRPr>
      </a:lvl7pPr>
      <a:lvl8pPr marL="1371600" algn="l" rtl="0" eaLnBrk="1" fontAlgn="base" hangingPunct="1">
        <a:spcBef>
          <a:spcPct val="0"/>
        </a:spcBef>
        <a:spcAft>
          <a:spcPct val="0"/>
        </a:spcAft>
        <a:defRPr sz="2600" b="1">
          <a:solidFill>
            <a:schemeClr val="tx1"/>
          </a:solidFill>
          <a:latin typeface="Arial" charset="0"/>
        </a:defRPr>
      </a:lvl8pPr>
      <a:lvl9pPr marL="1828800" algn="l" rtl="0" eaLnBrk="1" fontAlgn="base" hangingPunct="1">
        <a:spcBef>
          <a:spcPct val="0"/>
        </a:spcBef>
        <a:spcAft>
          <a:spcPct val="0"/>
        </a:spcAft>
        <a:defRPr sz="2600" b="1">
          <a:solidFill>
            <a:schemeClr val="tx1"/>
          </a:solidFill>
          <a:latin typeface="Arial" charset="0"/>
        </a:defRPr>
      </a:lvl9pPr>
    </p:titleStyle>
    <p:bodyStyle>
      <a:lvl1pPr marL="342900" indent="-342900" algn="l" defTabSz="969963" rtl="0" eaLnBrk="0" fontAlgn="base" hangingPunct="0">
        <a:spcBef>
          <a:spcPct val="20000"/>
        </a:spcBef>
        <a:spcAft>
          <a:spcPct val="0"/>
        </a:spcAft>
        <a:buSzPct val="125000"/>
        <a:buFont typeface="Wingdings" panose="05000000000000000000" pitchFamily="2" charset="2"/>
        <a:buBlip>
          <a:blip r:embed="rId6"/>
        </a:buBlip>
        <a:defRPr sz="2000" b="1">
          <a:solidFill>
            <a:schemeClr val="tx1"/>
          </a:solidFill>
          <a:latin typeface="+mn-lt"/>
          <a:ea typeface="+mn-ea"/>
          <a:cs typeface="+mn-cs"/>
        </a:defRPr>
      </a:lvl1pPr>
      <a:lvl2pPr marL="742950" indent="-285750" algn="l" defTabSz="969963" rtl="0" eaLnBrk="0" fontAlgn="base" hangingPunct="0">
        <a:spcBef>
          <a:spcPct val="20000"/>
        </a:spcBef>
        <a:spcAft>
          <a:spcPct val="0"/>
        </a:spcAft>
        <a:buFont typeface="Wingdings" panose="05000000000000000000" pitchFamily="2" charset="2"/>
        <a:buChar char="§"/>
        <a:defRPr sz="2800" b="1">
          <a:solidFill>
            <a:schemeClr val="tx1"/>
          </a:solidFill>
          <a:latin typeface="+mn-lt"/>
        </a:defRPr>
      </a:lvl2pPr>
      <a:lvl3pPr marL="1147763" indent="-228600" algn="l" defTabSz="969963" rtl="0" eaLnBrk="0" fontAlgn="base" hangingPunct="0">
        <a:spcBef>
          <a:spcPct val="20000"/>
        </a:spcBef>
        <a:spcAft>
          <a:spcPct val="0"/>
        </a:spcAft>
        <a:buChar char="•"/>
        <a:defRPr sz="1600">
          <a:solidFill>
            <a:schemeClr val="tx1"/>
          </a:solidFill>
          <a:latin typeface="+mn-lt"/>
        </a:defRPr>
      </a:lvl3pPr>
      <a:lvl4pPr marL="1546225" indent="-228600" algn="l" defTabSz="969963" rtl="0" eaLnBrk="0" fontAlgn="base" hangingPunct="0">
        <a:spcBef>
          <a:spcPct val="20000"/>
        </a:spcBef>
        <a:spcAft>
          <a:spcPct val="0"/>
        </a:spcAft>
        <a:buChar char="–"/>
        <a:defRPr sz="1400">
          <a:solidFill>
            <a:schemeClr val="tx1"/>
          </a:solidFill>
          <a:latin typeface="+mn-lt"/>
        </a:defRPr>
      </a:lvl4pPr>
      <a:lvl5pPr marL="1935163" indent="-228600" algn="l" defTabSz="969963" rtl="0" eaLnBrk="0" fontAlgn="base" hangingPunct="0">
        <a:spcBef>
          <a:spcPct val="20000"/>
        </a:spcBef>
        <a:spcAft>
          <a:spcPct val="0"/>
        </a:spcAft>
        <a:buChar char="•"/>
        <a:defRPr sz="1200">
          <a:solidFill>
            <a:schemeClr val="tx1"/>
          </a:solidFill>
          <a:latin typeface="+mn-lt"/>
        </a:defRPr>
      </a:lvl5pPr>
      <a:lvl6pPr marL="2392363" indent="-228600" algn="l" defTabSz="969963" rtl="0" eaLnBrk="1" fontAlgn="base" hangingPunct="1">
        <a:spcBef>
          <a:spcPct val="20000"/>
        </a:spcBef>
        <a:spcAft>
          <a:spcPct val="0"/>
        </a:spcAft>
        <a:buChar char="•"/>
        <a:defRPr sz="1200">
          <a:solidFill>
            <a:schemeClr val="tx1"/>
          </a:solidFill>
          <a:latin typeface="+mn-lt"/>
        </a:defRPr>
      </a:lvl6pPr>
      <a:lvl7pPr marL="2849563" indent="-228600" algn="l" defTabSz="969963" rtl="0" eaLnBrk="1" fontAlgn="base" hangingPunct="1">
        <a:spcBef>
          <a:spcPct val="20000"/>
        </a:spcBef>
        <a:spcAft>
          <a:spcPct val="0"/>
        </a:spcAft>
        <a:buChar char="•"/>
        <a:defRPr sz="1200">
          <a:solidFill>
            <a:schemeClr val="tx1"/>
          </a:solidFill>
          <a:latin typeface="+mn-lt"/>
        </a:defRPr>
      </a:lvl7pPr>
      <a:lvl8pPr marL="3306763" indent="-228600" algn="l" defTabSz="969963" rtl="0" eaLnBrk="1" fontAlgn="base" hangingPunct="1">
        <a:spcBef>
          <a:spcPct val="20000"/>
        </a:spcBef>
        <a:spcAft>
          <a:spcPct val="0"/>
        </a:spcAft>
        <a:buChar char="•"/>
        <a:defRPr sz="1200">
          <a:solidFill>
            <a:schemeClr val="tx1"/>
          </a:solidFill>
          <a:latin typeface="+mn-lt"/>
        </a:defRPr>
      </a:lvl8pPr>
      <a:lvl9pPr marL="3763963" indent="-228600" algn="l" defTabSz="969963"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0" descr="temp_2_SOG_text"/>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2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title"/>
          </p:nvPr>
        </p:nvSpPr>
        <p:spPr bwMode="auto">
          <a:xfrm>
            <a:off x="311151" y="28576"/>
            <a:ext cx="1169458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6148" name="Rectangle 4"/>
          <p:cNvSpPr>
            <a:spLocks noGrp="1" noChangeArrowheads="1"/>
          </p:cNvSpPr>
          <p:nvPr>
            <p:ph type="body" idx="1"/>
          </p:nvPr>
        </p:nvSpPr>
        <p:spPr bwMode="auto">
          <a:xfrm>
            <a:off x="311151" y="1112839"/>
            <a:ext cx="11565467" cy="496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5653" name="Rectangle 5"/>
          <p:cNvSpPr>
            <a:spLocks noGrp="1" noChangeArrowheads="1"/>
          </p:cNvSpPr>
          <p:nvPr>
            <p:ph type="sldNum" sz="quarter" idx="4"/>
          </p:nvPr>
        </p:nvSpPr>
        <p:spPr bwMode="auto">
          <a:xfrm>
            <a:off x="5425018" y="6500814"/>
            <a:ext cx="1333500" cy="261937"/>
          </a:xfrm>
          <a:prstGeom prst="rect">
            <a:avLst/>
          </a:prstGeom>
          <a:noFill/>
          <a:ln w="12700" algn="ctr">
            <a:noFill/>
            <a:miter lim="800000"/>
            <a:headEnd/>
            <a:tailEnd/>
          </a:ln>
          <a:effectLst/>
        </p:spPr>
        <p:txBody>
          <a:bodyPr vert="horz" wrap="square" lIns="45720" tIns="0" rIns="0" bIns="0" numCol="1" anchor="ctr" anchorCtr="0" compatLnSpc="1">
            <a:prstTxWarp prst="textNoShape">
              <a:avLst/>
            </a:prstTxWarp>
          </a:bodyPr>
          <a:lstStyle>
            <a:lvl1pPr algn="ctr">
              <a:tabLst>
                <a:tab pos="1770063" algn="r"/>
              </a:tabLst>
              <a:defRPr sz="1000" b="1">
                <a:solidFill>
                  <a:srgbClr val="D9D9D9"/>
                </a:solidFill>
              </a:defRPr>
            </a:lvl1pPr>
          </a:lstStyle>
          <a:p>
            <a:fld id="{6BA4A317-3CD2-4082-81A1-D02DC7408011}" type="slidenum">
              <a:rPr lang="en-US" altLang="en-US"/>
              <a:pPr/>
              <a:t>‹#›</a:t>
            </a:fld>
            <a:endParaRPr lang="en-US" altLang="en-US" dirty="0"/>
          </a:p>
        </p:txBody>
      </p:sp>
      <p:sp>
        <p:nvSpPr>
          <p:cNvPr id="5126" name="Text Box 6"/>
          <p:cNvSpPr txBox="1">
            <a:spLocks noChangeArrowheads="1"/>
          </p:cNvSpPr>
          <p:nvPr/>
        </p:nvSpPr>
        <p:spPr bwMode="auto">
          <a:xfrm>
            <a:off x="139701" y="6665913"/>
            <a:ext cx="281728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5720" tIns="0" rIns="0" bIns="0" anchor="b"/>
          <a:lstStyle>
            <a:lvl1pPr>
              <a:tabLst>
                <a:tab pos="1598613" algn="r"/>
              </a:tabLst>
              <a:defRPr sz="2400">
                <a:solidFill>
                  <a:schemeClr val="tx1"/>
                </a:solidFill>
                <a:latin typeface="Arial" pitchFamily="34" charset="0"/>
              </a:defRPr>
            </a:lvl1pPr>
            <a:lvl2pPr marL="742950" indent="-285750">
              <a:tabLst>
                <a:tab pos="1598613" algn="r"/>
              </a:tabLst>
              <a:defRPr sz="2400">
                <a:solidFill>
                  <a:schemeClr val="tx1"/>
                </a:solidFill>
                <a:latin typeface="Arial" pitchFamily="34" charset="0"/>
              </a:defRPr>
            </a:lvl2pPr>
            <a:lvl3pPr marL="1143000" indent="-228600">
              <a:tabLst>
                <a:tab pos="1598613" algn="r"/>
              </a:tabLst>
              <a:defRPr sz="2400">
                <a:solidFill>
                  <a:schemeClr val="tx1"/>
                </a:solidFill>
                <a:latin typeface="Arial" pitchFamily="34" charset="0"/>
              </a:defRPr>
            </a:lvl3pPr>
            <a:lvl4pPr marL="1600200" indent="-228600">
              <a:tabLst>
                <a:tab pos="1598613" algn="r"/>
              </a:tabLst>
              <a:defRPr sz="2400">
                <a:solidFill>
                  <a:schemeClr val="tx1"/>
                </a:solidFill>
                <a:latin typeface="Arial" pitchFamily="34" charset="0"/>
              </a:defRPr>
            </a:lvl4pPr>
            <a:lvl5pPr marL="2057400" indent="-228600">
              <a:tabLst>
                <a:tab pos="1598613" algn="r"/>
              </a:tabLst>
              <a:defRPr sz="2400">
                <a:solidFill>
                  <a:schemeClr val="tx1"/>
                </a:solidFill>
                <a:latin typeface="Arial" pitchFamily="34" charset="0"/>
              </a:defRPr>
            </a:lvl5pPr>
            <a:lvl6pPr marL="2514600" indent="-228600" eaLnBrk="0" fontAlgn="base" hangingPunct="0">
              <a:spcBef>
                <a:spcPct val="0"/>
              </a:spcBef>
              <a:spcAft>
                <a:spcPct val="0"/>
              </a:spcAft>
              <a:tabLst>
                <a:tab pos="1598613" algn="r"/>
              </a:tabLst>
              <a:defRPr sz="2400">
                <a:solidFill>
                  <a:schemeClr val="tx1"/>
                </a:solidFill>
                <a:latin typeface="Arial" pitchFamily="34" charset="0"/>
              </a:defRPr>
            </a:lvl6pPr>
            <a:lvl7pPr marL="2971800" indent="-228600" eaLnBrk="0" fontAlgn="base" hangingPunct="0">
              <a:spcBef>
                <a:spcPct val="0"/>
              </a:spcBef>
              <a:spcAft>
                <a:spcPct val="0"/>
              </a:spcAft>
              <a:tabLst>
                <a:tab pos="1598613" algn="r"/>
              </a:tabLst>
              <a:defRPr sz="2400">
                <a:solidFill>
                  <a:schemeClr val="tx1"/>
                </a:solidFill>
                <a:latin typeface="Arial" pitchFamily="34" charset="0"/>
              </a:defRPr>
            </a:lvl7pPr>
            <a:lvl8pPr marL="3429000" indent="-228600" eaLnBrk="0" fontAlgn="base" hangingPunct="0">
              <a:spcBef>
                <a:spcPct val="0"/>
              </a:spcBef>
              <a:spcAft>
                <a:spcPct val="0"/>
              </a:spcAft>
              <a:tabLst>
                <a:tab pos="1598613" algn="r"/>
              </a:tabLst>
              <a:defRPr sz="2400">
                <a:solidFill>
                  <a:schemeClr val="tx1"/>
                </a:solidFill>
                <a:latin typeface="Arial" pitchFamily="34" charset="0"/>
              </a:defRPr>
            </a:lvl8pPr>
            <a:lvl9pPr marL="3886200" indent="-228600" eaLnBrk="0" fontAlgn="base" hangingPunct="0">
              <a:spcBef>
                <a:spcPct val="0"/>
              </a:spcBef>
              <a:spcAft>
                <a:spcPct val="0"/>
              </a:spcAft>
              <a:tabLst>
                <a:tab pos="1598613" algn="r"/>
              </a:tabLst>
              <a:defRPr sz="2400">
                <a:solidFill>
                  <a:schemeClr val="tx1"/>
                </a:solidFill>
                <a:latin typeface="Arial" pitchFamily="34" charset="0"/>
              </a:defRPr>
            </a:lvl9pPr>
          </a:lstStyle>
          <a:p>
            <a:pPr>
              <a:lnSpc>
                <a:spcPct val="85000"/>
              </a:lnSpc>
              <a:defRPr/>
            </a:pPr>
            <a:r>
              <a:rPr lang="en-US" altLang="en-US" sz="800" b="1" dirty="0" smtClean="0">
                <a:solidFill>
                  <a:srgbClr val="969696"/>
                </a:solidFill>
              </a:rPr>
              <a:t>Confidential 	 ©2014 Syntel, Inc.</a:t>
            </a:r>
          </a:p>
        </p:txBody>
      </p:sp>
      <p:sp>
        <p:nvSpPr>
          <p:cNvPr id="155655" name="Rectangle 7"/>
          <p:cNvSpPr>
            <a:spLocks noGrp="1" noChangeArrowheads="1"/>
          </p:cNvSpPr>
          <p:nvPr>
            <p:ph type="ftr" sz="quarter" idx="3"/>
          </p:nvPr>
        </p:nvSpPr>
        <p:spPr bwMode="auto">
          <a:xfrm>
            <a:off x="7740651" y="6137275"/>
            <a:ext cx="4451349" cy="230188"/>
          </a:xfrm>
          <a:prstGeom prst="rect">
            <a:avLst/>
          </a:prstGeom>
          <a:noFill/>
          <a:ln w="12700" algn="ctr">
            <a:noFill/>
            <a:miter lim="800000"/>
            <a:headEnd/>
            <a:tailEnd/>
          </a:ln>
          <a:effectLst/>
        </p:spPr>
        <p:txBody>
          <a:bodyPr vert="horz" wrap="square" lIns="45720" tIns="45720" rIns="45720" bIns="45720" numCol="1" anchor="ctr" anchorCtr="0" compatLnSpc="1">
            <a:prstTxWarp prst="textNoShape">
              <a:avLst/>
            </a:prstTxWarp>
          </a:bodyPr>
          <a:lstStyle>
            <a:lvl1pPr algn="r">
              <a:lnSpc>
                <a:spcPct val="100000"/>
              </a:lnSpc>
              <a:tabLst>
                <a:tab pos="1770063" algn="r"/>
              </a:tabLst>
              <a:defRPr sz="1000" b="1">
                <a:solidFill>
                  <a:srgbClr val="5F5F5F"/>
                </a:solidFill>
                <a:latin typeface="Arial" pitchFamily="34"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5791" r:id="rId1"/>
    <p:sldLayoutId id="2147485792" r:id="rId2"/>
    <p:sldLayoutId id="2147485815" r:id="rId3"/>
  </p:sldLayoutIdLst>
  <p:timing>
    <p:tnLst>
      <p:par>
        <p:cTn id="1" dur="indefinite" restart="never" nodeType="tmRoot"/>
      </p:par>
    </p:tnLst>
  </p:timing>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charset="0"/>
        </a:defRPr>
      </a:lvl2pPr>
      <a:lvl3pPr algn="l" rtl="0" eaLnBrk="0" fontAlgn="base" hangingPunct="0">
        <a:spcBef>
          <a:spcPct val="0"/>
        </a:spcBef>
        <a:spcAft>
          <a:spcPct val="0"/>
        </a:spcAft>
        <a:defRPr sz="2600" b="1">
          <a:solidFill>
            <a:schemeClr val="tx1"/>
          </a:solidFill>
          <a:latin typeface="Arial" charset="0"/>
        </a:defRPr>
      </a:lvl3pPr>
      <a:lvl4pPr algn="l" rtl="0" eaLnBrk="0" fontAlgn="base" hangingPunct="0">
        <a:spcBef>
          <a:spcPct val="0"/>
        </a:spcBef>
        <a:spcAft>
          <a:spcPct val="0"/>
        </a:spcAft>
        <a:defRPr sz="2600" b="1">
          <a:solidFill>
            <a:schemeClr val="tx1"/>
          </a:solidFill>
          <a:latin typeface="Arial" charset="0"/>
        </a:defRPr>
      </a:lvl4pPr>
      <a:lvl5pPr algn="l" rtl="0" eaLnBrk="0" fontAlgn="base" hangingPunct="0">
        <a:spcBef>
          <a:spcPct val="0"/>
        </a:spcBef>
        <a:spcAft>
          <a:spcPct val="0"/>
        </a:spcAft>
        <a:defRPr sz="2600" b="1">
          <a:solidFill>
            <a:schemeClr val="tx1"/>
          </a:solidFill>
          <a:latin typeface="Arial" charset="0"/>
        </a:defRPr>
      </a:lvl5pPr>
      <a:lvl6pPr marL="457200" algn="l" rtl="0" eaLnBrk="1" fontAlgn="base" hangingPunct="1">
        <a:spcBef>
          <a:spcPct val="0"/>
        </a:spcBef>
        <a:spcAft>
          <a:spcPct val="0"/>
        </a:spcAft>
        <a:defRPr sz="2600" b="1">
          <a:solidFill>
            <a:schemeClr val="tx1"/>
          </a:solidFill>
          <a:latin typeface="Arial" charset="0"/>
        </a:defRPr>
      </a:lvl6pPr>
      <a:lvl7pPr marL="914400" algn="l" rtl="0" eaLnBrk="1" fontAlgn="base" hangingPunct="1">
        <a:spcBef>
          <a:spcPct val="0"/>
        </a:spcBef>
        <a:spcAft>
          <a:spcPct val="0"/>
        </a:spcAft>
        <a:defRPr sz="2600" b="1">
          <a:solidFill>
            <a:schemeClr val="tx1"/>
          </a:solidFill>
          <a:latin typeface="Arial" charset="0"/>
        </a:defRPr>
      </a:lvl7pPr>
      <a:lvl8pPr marL="1371600" algn="l" rtl="0" eaLnBrk="1" fontAlgn="base" hangingPunct="1">
        <a:spcBef>
          <a:spcPct val="0"/>
        </a:spcBef>
        <a:spcAft>
          <a:spcPct val="0"/>
        </a:spcAft>
        <a:defRPr sz="2600" b="1">
          <a:solidFill>
            <a:schemeClr val="tx1"/>
          </a:solidFill>
          <a:latin typeface="Arial" charset="0"/>
        </a:defRPr>
      </a:lvl8pPr>
      <a:lvl9pPr marL="1828800" algn="l" rtl="0" eaLnBrk="1" fontAlgn="base" hangingPunct="1">
        <a:spcBef>
          <a:spcPct val="0"/>
        </a:spcBef>
        <a:spcAft>
          <a:spcPct val="0"/>
        </a:spcAft>
        <a:defRPr sz="2600" b="1">
          <a:solidFill>
            <a:schemeClr val="tx1"/>
          </a:solidFill>
          <a:latin typeface="Arial" charset="0"/>
        </a:defRPr>
      </a:lvl9pPr>
    </p:titleStyle>
    <p:bodyStyle>
      <a:lvl1pPr marL="342900" indent="-342900" algn="l" defTabSz="969963" rtl="0" eaLnBrk="0" fontAlgn="base" hangingPunct="0">
        <a:spcBef>
          <a:spcPct val="20000"/>
        </a:spcBef>
        <a:spcAft>
          <a:spcPct val="0"/>
        </a:spcAft>
        <a:buSzPct val="125000"/>
        <a:buFont typeface="Wingdings" panose="05000000000000000000" pitchFamily="2" charset="2"/>
        <a:buBlip>
          <a:blip r:embed="rId6"/>
        </a:buBlip>
        <a:defRPr sz="2000" b="1">
          <a:solidFill>
            <a:schemeClr val="tx1"/>
          </a:solidFill>
          <a:latin typeface="+mn-lt"/>
          <a:ea typeface="+mn-ea"/>
          <a:cs typeface="+mn-cs"/>
        </a:defRPr>
      </a:lvl1pPr>
      <a:lvl2pPr marL="742950" indent="-285750" algn="l" defTabSz="969963" rtl="0" eaLnBrk="0" fontAlgn="base" hangingPunct="0">
        <a:spcBef>
          <a:spcPct val="20000"/>
        </a:spcBef>
        <a:spcAft>
          <a:spcPct val="0"/>
        </a:spcAft>
        <a:buFont typeface="Wingdings" panose="05000000000000000000" pitchFamily="2" charset="2"/>
        <a:buChar char="§"/>
        <a:defRPr sz="2800" b="1">
          <a:solidFill>
            <a:schemeClr val="tx1"/>
          </a:solidFill>
          <a:latin typeface="+mn-lt"/>
        </a:defRPr>
      </a:lvl2pPr>
      <a:lvl3pPr marL="1147763" indent="-228600" algn="l" defTabSz="969963" rtl="0" eaLnBrk="0" fontAlgn="base" hangingPunct="0">
        <a:spcBef>
          <a:spcPct val="20000"/>
        </a:spcBef>
        <a:spcAft>
          <a:spcPct val="0"/>
        </a:spcAft>
        <a:buChar char="•"/>
        <a:defRPr sz="1600">
          <a:solidFill>
            <a:schemeClr val="tx1"/>
          </a:solidFill>
          <a:latin typeface="+mn-lt"/>
        </a:defRPr>
      </a:lvl3pPr>
      <a:lvl4pPr marL="1546225" indent="-228600" algn="l" defTabSz="969963" rtl="0" eaLnBrk="0" fontAlgn="base" hangingPunct="0">
        <a:spcBef>
          <a:spcPct val="20000"/>
        </a:spcBef>
        <a:spcAft>
          <a:spcPct val="0"/>
        </a:spcAft>
        <a:buChar char="–"/>
        <a:defRPr sz="1400">
          <a:solidFill>
            <a:schemeClr val="tx1"/>
          </a:solidFill>
          <a:latin typeface="+mn-lt"/>
        </a:defRPr>
      </a:lvl4pPr>
      <a:lvl5pPr marL="1935163" indent="-228600" algn="l" defTabSz="969963" rtl="0" eaLnBrk="0" fontAlgn="base" hangingPunct="0">
        <a:spcBef>
          <a:spcPct val="20000"/>
        </a:spcBef>
        <a:spcAft>
          <a:spcPct val="0"/>
        </a:spcAft>
        <a:buChar char="•"/>
        <a:defRPr sz="1200">
          <a:solidFill>
            <a:schemeClr val="tx1"/>
          </a:solidFill>
          <a:latin typeface="+mn-lt"/>
        </a:defRPr>
      </a:lvl5pPr>
      <a:lvl6pPr marL="2392363" indent="-228600" algn="l" defTabSz="969963" rtl="0" eaLnBrk="1" fontAlgn="base" hangingPunct="1">
        <a:spcBef>
          <a:spcPct val="20000"/>
        </a:spcBef>
        <a:spcAft>
          <a:spcPct val="0"/>
        </a:spcAft>
        <a:buChar char="•"/>
        <a:defRPr sz="1200">
          <a:solidFill>
            <a:schemeClr val="tx1"/>
          </a:solidFill>
          <a:latin typeface="+mn-lt"/>
        </a:defRPr>
      </a:lvl6pPr>
      <a:lvl7pPr marL="2849563" indent="-228600" algn="l" defTabSz="969963" rtl="0" eaLnBrk="1" fontAlgn="base" hangingPunct="1">
        <a:spcBef>
          <a:spcPct val="20000"/>
        </a:spcBef>
        <a:spcAft>
          <a:spcPct val="0"/>
        </a:spcAft>
        <a:buChar char="•"/>
        <a:defRPr sz="1200">
          <a:solidFill>
            <a:schemeClr val="tx1"/>
          </a:solidFill>
          <a:latin typeface="+mn-lt"/>
        </a:defRPr>
      </a:lvl7pPr>
      <a:lvl8pPr marL="3306763" indent="-228600" algn="l" defTabSz="969963" rtl="0" eaLnBrk="1" fontAlgn="base" hangingPunct="1">
        <a:spcBef>
          <a:spcPct val="20000"/>
        </a:spcBef>
        <a:spcAft>
          <a:spcPct val="0"/>
        </a:spcAft>
        <a:buChar char="•"/>
        <a:defRPr sz="1200">
          <a:solidFill>
            <a:schemeClr val="tx1"/>
          </a:solidFill>
          <a:latin typeface="+mn-lt"/>
        </a:defRPr>
      </a:lvl8pPr>
      <a:lvl9pPr marL="3763963" indent="-228600" algn="l" defTabSz="969963"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7171"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defRPr>
            </a:lvl1pPr>
          </a:lstStyle>
          <a:p>
            <a:pPr>
              <a:defRPr/>
            </a:pPr>
            <a:fld id="{42B26F4A-46E9-47A5-A6A0-26BD5DEEEA82}" type="datetimeFigureOut">
              <a:rPr lang="en-US"/>
              <a:pPr>
                <a:defRPr/>
              </a:pPr>
              <a:t>3/28/2018</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A2ABBFC-FC63-4A9E-B417-B684ECD8926B}"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5793" r:id="rId1"/>
    <p:sldLayoutId id="2147485794" r:id="rId2"/>
    <p:sldLayoutId id="2147485795" r:id="rId3"/>
    <p:sldLayoutId id="2147485796" r:id="rId4"/>
    <p:sldLayoutId id="2147485797" r:id="rId5"/>
    <p:sldLayoutId id="2147485798" r:id="rId6"/>
    <p:sldLayoutId id="2147485799" r:id="rId7"/>
    <p:sldLayoutId id="2147485800" r:id="rId8"/>
    <p:sldLayoutId id="2147485801" r:id="rId9"/>
    <p:sldLayoutId id="2147485802" r:id="rId10"/>
    <p:sldLayoutId id="214748580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6" descr="Investor_meet_text.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Placeholder 1"/>
          <p:cNvSpPr>
            <a:spLocks noGrp="1"/>
          </p:cNvSpPr>
          <p:nvPr>
            <p:ph type="title"/>
          </p:nvPr>
        </p:nvSpPr>
        <p:spPr bwMode="auto">
          <a:xfrm>
            <a:off x="609600" y="1"/>
            <a:ext cx="115824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196" name="Text Placeholder 2"/>
          <p:cNvSpPr>
            <a:spLocks noGrp="1"/>
          </p:cNvSpPr>
          <p:nvPr>
            <p:ph type="body" idx="1"/>
          </p:nvPr>
        </p:nvSpPr>
        <p:spPr bwMode="auto">
          <a:xfrm>
            <a:off x="609600" y="1069975"/>
            <a:ext cx="10972800"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4673600" y="6451601"/>
            <a:ext cx="284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b="1">
                <a:solidFill>
                  <a:srgbClr val="000000"/>
                </a:solidFill>
                <a:cs typeface="Arial" panose="020B0604020202020204" pitchFamily="34" charset="0"/>
              </a:defRPr>
            </a:lvl1pPr>
          </a:lstStyle>
          <a:p>
            <a:fld id="{78FA4F5E-56C3-4468-87B8-E7D698399FE2}" type="slidenum">
              <a:rPr lang="en-US" altLang="en-US"/>
              <a:pPr/>
              <a:t>‹#›</a:t>
            </a:fld>
            <a:endParaRPr lang="en-US" altLang="en-US" dirty="0"/>
          </a:p>
        </p:txBody>
      </p:sp>
      <p:sp>
        <p:nvSpPr>
          <p:cNvPr id="9" name="Footer Placeholder 5"/>
          <p:cNvSpPr>
            <a:spLocks noGrp="1"/>
          </p:cNvSpPr>
          <p:nvPr>
            <p:ph type="ftr" sz="quarter" idx="3"/>
          </p:nvPr>
        </p:nvSpPr>
        <p:spPr>
          <a:xfrm>
            <a:off x="12700" y="6742113"/>
            <a:ext cx="3285067" cy="139700"/>
          </a:xfrm>
          <a:prstGeom prst="rect">
            <a:avLst/>
          </a:prstGeom>
        </p:spPr>
        <p:txBody>
          <a:bodyPr anchor="ctr"/>
          <a:lstStyle>
            <a:lvl1pPr eaLnBrk="1" hangingPunct="1">
              <a:tabLst>
                <a:tab pos="2114550" algn="r"/>
              </a:tabLst>
              <a:defRPr sz="700">
                <a:solidFill>
                  <a:srgbClr val="FFFFFF">
                    <a:lumMod val="50000"/>
                  </a:srgbClr>
                </a:solidFill>
                <a:latin typeface="Arial" pitchFamily="34" charset="0"/>
                <a:cs typeface="Arial" pitchFamily="34"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5816" r:id="rId1"/>
    <p:sldLayoutId id="2147485817" r:id="rId2"/>
    <p:sldLayoutId id="2147485818" r:id="rId3"/>
    <p:sldLayoutId id="2147485819" r:id="rId4"/>
    <p:sldLayoutId id="2147485820" r:id="rId5"/>
    <p:sldLayoutId id="2147485821" r:id="rId6"/>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p:titleStyle>
    <p:bodyStyle>
      <a:lvl1pPr marL="285750" indent="-285750" algn="l" rtl="0" eaLnBrk="0" fontAlgn="base" hangingPunct="0">
        <a:spcBef>
          <a:spcPct val="20000"/>
        </a:spcBef>
        <a:spcAft>
          <a:spcPct val="0"/>
        </a:spcAft>
        <a:buFont typeface="Wingdings" panose="05000000000000000000" pitchFamily="2" charset="2"/>
        <a:buChar char="§"/>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 name="Group 2"/>
          <p:cNvGrpSpPr/>
          <p:nvPr/>
        </p:nvGrpSpPr>
        <p:grpSpPr>
          <a:xfrm>
            <a:off x="-14513" y="-3785"/>
            <a:ext cx="12225109" cy="6858000"/>
            <a:chOff x="-14514" y="-3785"/>
            <a:chExt cx="12225109" cy="6858000"/>
          </a:xfrm>
        </p:grpSpPr>
        <p:pic>
          <p:nvPicPr>
            <p:cNvPr id="16" name="Picture 15"/>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9" name="Picture 18"/>
            <p:cNvPicPr>
              <a:picLocks noChangeAspect="1"/>
            </p:cNvPicPr>
            <p:nvPr userDrawn="1"/>
          </p:nvPicPr>
          <p:blipFill rotWithShape="1">
            <a:blip r:embed="rId9">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7" name="Picture 16"/>
          <p:cNvPicPr>
            <a:picLocks noChangeAspect="1"/>
          </p:cNvPicPr>
          <p:nvPr/>
        </p:nvPicPr>
        <p:blipFill rotWithShape="1">
          <a:blip r:embed="rId10">
            <a:extLst>
              <a:ext uri="{28A0092B-C50C-407E-A947-70E740481C1C}">
                <a14:useLocalDpi xmlns:a14="http://schemas.microsoft.com/office/drawing/2010/main" val="0"/>
              </a:ext>
            </a:extLst>
          </a:blip>
          <a:srcRect b="41183"/>
          <a:stretch/>
        </p:blipFill>
        <p:spPr>
          <a:xfrm>
            <a:off x="10012969" y="6429691"/>
            <a:ext cx="2027817" cy="324679"/>
          </a:xfrm>
          <a:prstGeom prst="rect">
            <a:avLst/>
          </a:prstGeom>
        </p:spPr>
      </p:pic>
      <p:sp>
        <p:nvSpPr>
          <p:cNvPr id="6" name="Slide Number Placeholder 5"/>
          <p:cNvSpPr>
            <a:spLocks noGrp="1"/>
          </p:cNvSpPr>
          <p:nvPr>
            <p:ph type="sldNum" sz="quarter" idx="4"/>
          </p:nvPr>
        </p:nvSpPr>
        <p:spPr>
          <a:xfrm>
            <a:off x="4673600" y="6451603"/>
            <a:ext cx="2844800" cy="365125"/>
          </a:xfrm>
          <a:prstGeom prst="rect">
            <a:avLst/>
          </a:prstGeom>
        </p:spPr>
        <p:txBody>
          <a:bodyPr vert="horz" lIns="91440" tIns="45720" rIns="91440" bIns="45720" rtlCol="0" anchor="ctr"/>
          <a:lstStyle>
            <a:lvl1pPr algn="ctr">
              <a:defRPr sz="750" b="1">
                <a:solidFill>
                  <a:schemeClr val="bg1"/>
                </a:solidFill>
              </a:defRPr>
            </a:lvl1pPr>
          </a:lstStyle>
          <a:p>
            <a:fld id="{33D392CD-CAC9-4608-A362-522B71343F29}" type="slidenum">
              <a:rPr lang="en-US" altLang="en-US" smtClean="0"/>
              <a:pPr/>
              <a:t>‹#›</a:t>
            </a:fld>
            <a:endParaRPr lang="en-US" altLang="en-US" dirty="0"/>
          </a:p>
        </p:txBody>
      </p:sp>
      <p:sp>
        <p:nvSpPr>
          <p:cNvPr id="46" name="Footer Placeholder 45"/>
          <p:cNvSpPr>
            <a:spLocks noGrp="1"/>
          </p:cNvSpPr>
          <p:nvPr>
            <p:ph type="ftr" sz="quarter" idx="3"/>
          </p:nvPr>
        </p:nvSpPr>
        <p:spPr>
          <a:xfrm>
            <a:off x="-8467" y="6627795"/>
            <a:ext cx="4114800" cy="219615"/>
          </a:xfrm>
          <a:prstGeom prst="rect">
            <a:avLst/>
          </a:prstGeom>
        </p:spPr>
        <p:txBody>
          <a:bodyPr vert="horz" lIns="91440" tIns="45720" rIns="91440" bIns="45720" rtlCol="0" anchor="ctr"/>
          <a:lstStyle>
            <a:lvl1pPr algn="l">
              <a:defRPr sz="600">
                <a:solidFill>
                  <a:schemeClr val="bg1"/>
                </a:solidFill>
              </a:defRPr>
            </a:lvl1pPr>
          </a:lstStyle>
          <a:p>
            <a:pPr>
              <a:defRPr/>
            </a:pPr>
            <a:endParaRPr lang="en-US" dirty="0"/>
          </a:p>
        </p:txBody>
      </p:sp>
      <p:sp>
        <p:nvSpPr>
          <p:cNvPr id="2" name="Title Placeholder 1"/>
          <p:cNvSpPr>
            <a:spLocks noGrp="1"/>
          </p:cNvSpPr>
          <p:nvPr>
            <p:ph type="title"/>
          </p:nvPr>
        </p:nvSpPr>
        <p:spPr>
          <a:xfrm>
            <a:off x="732970" y="266700"/>
            <a:ext cx="11459031"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Text Placeholder 3"/>
          <p:cNvSpPr>
            <a:spLocks noGrp="1"/>
          </p:cNvSpPr>
          <p:nvPr>
            <p:ph type="body" idx="1"/>
          </p:nvPr>
        </p:nvSpPr>
        <p:spPr>
          <a:xfrm>
            <a:off x="247651" y="1137424"/>
            <a:ext cx="11617248" cy="4995747"/>
          </a:xfrm>
          <a:prstGeom prst="rect">
            <a:avLst/>
          </a:prstGeom>
        </p:spPr>
        <p:txBody>
          <a:bodyPr vert="horz" lIns="91440" tIns="45720" rIns="91440" bIns="45720" rtlCol="0">
            <a:normAutofit/>
          </a:bodyPr>
          <a:lstStyle/>
          <a:p>
            <a:pPr marL="176213" lvl="0" indent="-176213" algn="l" defTabSz="685800" rtl="0" eaLnBrk="1" latinLnBrk="0" hangingPunct="1">
              <a:spcBef>
                <a:spcPct val="20000"/>
              </a:spcBef>
              <a:buClr>
                <a:schemeClr val="tx2"/>
              </a:buClr>
              <a:buFont typeface="Wingdings" pitchFamily="2" charset="2"/>
              <a:buChar char="§"/>
            </a:pPr>
            <a:r>
              <a:rPr lang="en-US" dirty="0" smtClean="0"/>
              <a:t>Click to edit Master text styles</a:t>
            </a:r>
          </a:p>
          <a:p>
            <a:pPr marL="342900" lvl="1" indent="-166688" algn="l" defTabSz="685800" rtl="0" eaLnBrk="1" latinLnBrk="0" hangingPunct="1">
              <a:spcBef>
                <a:spcPct val="20000"/>
              </a:spcBef>
              <a:buClr>
                <a:srgbClr val="F26E01"/>
              </a:buClr>
              <a:buFont typeface="Wingdings" panose="05000000000000000000" pitchFamily="2" charset="2"/>
              <a:buChar char="§"/>
            </a:pPr>
            <a:r>
              <a:rPr lang="en-US" dirty="0" smtClean="0"/>
              <a:t>Second level</a:t>
            </a:r>
          </a:p>
          <a:p>
            <a:pPr marL="519113" lvl="2" indent="-176213" algn="l" defTabSz="685800" rtl="0" eaLnBrk="1" latinLnBrk="0" hangingPunct="1">
              <a:spcBef>
                <a:spcPct val="20000"/>
              </a:spcBef>
              <a:buClr>
                <a:srgbClr val="F26E01"/>
              </a:buClr>
              <a:buFont typeface="Arial" pitchFamily="34" charset="0"/>
              <a:buChar char="‒"/>
            </a:pPr>
            <a:r>
              <a:rPr lang="en-US" dirty="0" smtClean="0"/>
              <a:t>Third level</a:t>
            </a:r>
          </a:p>
        </p:txBody>
      </p:sp>
      <p:pic>
        <p:nvPicPr>
          <p:cNvPr id="20" name="Picture 19" descr="FF_trans.png"/>
          <p:cNvPicPr>
            <a:picLocks noChangeAspect="1"/>
          </p:cNvPicPr>
          <p:nvPr/>
        </p:nvPicPr>
        <p:blipFill>
          <a:blip r:embed="rId11"/>
          <a:stretch>
            <a:fillRect/>
          </a:stretch>
        </p:blipFill>
        <p:spPr>
          <a:xfrm>
            <a:off x="323852" y="395290"/>
            <a:ext cx="270961" cy="447675"/>
          </a:xfrm>
          <a:prstGeom prst="rect">
            <a:avLst/>
          </a:prstGeom>
        </p:spPr>
      </p:pic>
    </p:spTree>
    <p:extLst>
      <p:ext uri="{BB962C8B-B14F-4D97-AF65-F5344CB8AC3E}">
        <p14:creationId xmlns:p14="http://schemas.microsoft.com/office/powerpoint/2010/main" val="541876233"/>
      </p:ext>
    </p:extLst>
  </p:cSld>
  <p:clrMap bg1="lt1" tx1="dk1" bg2="lt2" tx2="dk2" accent1="accent1" accent2="accent2" accent3="accent3" accent4="accent4" accent5="accent5" accent6="accent6" hlink="hlink" folHlink="folHlink"/>
  <p:sldLayoutIdLst>
    <p:sldLayoutId id="2147485837" r:id="rId1"/>
    <p:sldLayoutId id="2147485838" r:id="rId2"/>
    <p:sldLayoutId id="2147485839" r:id="rId3"/>
    <p:sldLayoutId id="2147485840" r:id="rId4"/>
    <p:sldLayoutId id="2147485841" r:id="rId5"/>
    <p:sldLayoutId id="2147485842" r:id="rId6"/>
    <p:sldLayoutId id="2147485843" r:id="rId7"/>
  </p:sldLayoutIdLst>
  <p:timing>
    <p:tnLst>
      <p:par>
        <p:cTn id="1" dur="indefinite" restart="never" nodeType="tmRoot"/>
      </p:par>
    </p:tnLst>
  </p:timing>
  <p:hf hdr="0" ftr="0" dt="0"/>
  <p:txStyles>
    <p:titleStyle>
      <a:lvl1pPr algn="l" defTabSz="685800" rtl="0" eaLnBrk="1" latinLnBrk="0" hangingPunct="1">
        <a:spcBef>
          <a:spcPct val="0"/>
        </a:spcBef>
        <a:buNone/>
        <a:defRPr sz="2100" b="1" kern="1200">
          <a:solidFill>
            <a:schemeClr val="tx1"/>
          </a:solidFill>
          <a:latin typeface="+mj-lt"/>
          <a:ea typeface="+mj-ea"/>
          <a:cs typeface="+mj-cs"/>
        </a:defRPr>
      </a:lvl1pPr>
    </p:titleStyle>
    <p:bodyStyle>
      <a:lvl1pPr marL="433388" indent="-257175" algn="l" defTabSz="685800" rtl="0" eaLnBrk="1" latinLnBrk="0" hangingPunct="1">
        <a:spcBef>
          <a:spcPct val="20000"/>
        </a:spcBef>
        <a:buClr>
          <a:schemeClr val="tx2"/>
        </a:buClr>
        <a:buFont typeface="Wingdings" pitchFamily="2" charset="2"/>
        <a:buNone/>
        <a:defRPr lang="en-US" sz="1500" b="1" kern="1200" dirty="0" smtClean="0">
          <a:solidFill>
            <a:schemeClr val="tx1"/>
          </a:solidFill>
          <a:latin typeface="+mn-lt"/>
          <a:ea typeface="+mn-ea"/>
          <a:cs typeface="+mn-cs"/>
        </a:defRPr>
      </a:lvl1pPr>
      <a:lvl2pPr marL="557213" indent="-214313" algn="l" defTabSz="685800" rtl="0" eaLnBrk="1" latinLnBrk="0" hangingPunct="1">
        <a:spcBef>
          <a:spcPct val="20000"/>
        </a:spcBef>
        <a:buClr>
          <a:srgbClr val="F26E01"/>
        </a:buClr>
        <a:buFont typeface="Wingdings" panose="05000000000000000000" pitchFamily="2" charset="2"/>
        <a:buChar char="§"/>
        <a:defRPr lang="en-US" sz="1350" kern="1200" dirty="0" smtClean="0">
          <a:solidFill>
            <a:schemeClr val="tx1"/>
          </a:solidFill>
          <a:latin typeface="+mn-lt"/>
          <a:ea typeface="+mn-ea"/>
          <a:cs typeface="+mn-cs"/>
        </a:defRPr>
      </a:lvl2pPr>
      <a:lvl3pPr marL="342900" indent="-166688" algn="l" defTabSz="685800" rtl="0" eaLnBrk="1" latinLnBrk="0" hangingPunct="1">
        <a:spcBef>
          <a:spcPct val="20000"/>
        </a:spcBef>
        <a:buClr>
          <a:schemeClr val="tx1"/>
        </a:buClr>
        <a:buFont typeface="Arial" pitchFamily="34" charset="0"/>
        <a:buChar char="‒"/>
        <a:defRPr lang="en-US" sz="1200" kern="1200" dirty="0" smtClean="0">
          <a:solidFill>
            <a:schemeClr val="tx1"/>
          </a:solidFill>
          <a:latin typeface="+mn-lt"/>
          <a:ea typeface="+mn-ea"/>
          <a:cs typeface="+mn-cs"/>
        </a:defRPr>
      </a:lvl3pPr>
      <a:lvl4pPr marL="519113" indent="-176213" algn="l" defTabSz="685800" rtl="0" eaLnBrk="1" latinLnBrk="0" hangingPunct="1">
        <a:spcBef>
          <a:spcPct val="20000"/>
        </a:spcBef>
        <a:buFont typeface="Arial" pitchFamily="34" charset="0"/>
        <a:buChar char="–"/>
        <a:defRPr sz="105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964" userDrawn="1">
          <p15:clr>
            <a:srgbClr val="F26B43"/>
          </p15:clr>
        </p15:guide>
        <p15:guide id="2" orient="horz" pos="720" userDrawn="1">
          <p15:clr>
            <a:srgbClr val="F26B43"/>
          </p15:clr>
        </p15:guide>
        <p15:guide id="3" orient="horz" pos="3888" userDrawn="1">
          <p15:clr>
            <a:srgbClr val="F26B43"/>
          </p15:clr>
        </p15:guide>
        <p15:guide id="4" pos="21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8.xml"/><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15.png"/><Relationship Id="rId1" Type="http://schemas.openxmlformats.org/officeDocument/2006/relationships/slideLayout" Target="../slideLayouts/slideLayout48.xml"/><Relationship Id="rId4" Type="http://schemas.openxmlformats.org/officeDocument/2006/relationships/image" Target="../media/image44.jpeg"/></Relationships>
</file>

<file path=ppt/slides/_rels/slide1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15.png"/><Relationship Id="rId1" Type="http://schemas.openxmlformats.org/officeDocument/2006/relationships/slideLayout" Target="../slideLayouts/slideLayout48.xml"/><Relationship Id="rId4" Type="http://schemas.openxmlformats.org/officeDocument/2006/relationships/image" Target="../media/image44.jpeg"/></Relationships>
</file>

<file path=ppt/slides/_rels/slide14.xml.rels><?xml version="1.0" encoding="UTF-8" standalone="yes"?>
<Relationships xmlns="http://schemas.openxmlformats.org/package/2006/relationships"><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image" Target="../media/image15.png"/><Relationship Id="rId1" Type="http://schemas.openxmlformats.org/officeDocument/2006/relationships/slideLayout" Target="../slideLayouts/slideLayout48.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15.png"/><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15.png"/><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3" Type="http://schemas.openxmlformats.org/officeDocument/2006/relationships/hyperlink" Target="http://www.cre8ivelabs.com/blog/important-make-website-responsive/" TargetMode="External"/><Relationship Id="rId2" Type="http://schemas.openxmlformats.org/officeDocument/2006/relationships/image" Target="../media/image52.png"/><Relationship Id="rId1" Type="http://schemas.openxmlformats.org/officeDocument/2006/relationships/slideLayout" Target="../slideLayouts/slideLayout48.xml"/><Relationship Id="rId4" Type="http://schemas.openxmlformats.org/officeDocument/2006/relationships/hyperlink" Target="https://www.nobledesktop.com/presentation/rwd#/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23.jpeg"/><Relationship Id="rId2" Type="http://schemas.openxmlformats.org/officeDocument/2006/relationships/image" Target="../media/image15.png"/><Relationship Id="rId1" Type="http://schemas.openxmlformats.org/officeDocument/2006/relationships/slideLayout" Target="../slideLayouts/slideLayout48.xml"/><Relationship Id="rId6" Type="http://schemas.microsoft.com/office/2007/relationships/hdphoto" Target="../media/hdphoto3.wdp"/><Relationship Id="rId11" Type="http://schemas.openxmlformats.org/officeDocument/2006/relationships/image" Target="../media/image22.jpeg"/><Relationship Id="rId5" Type="http://schemas.openxmlformats.org/officeDocument/2006/relationships/image" Target="../media/image18.png"/><Relationship Id="rId10" Type="http://schemas.openxmlformats.org/officeDocument/2006/relationships/image" Target="../media/image21.png"/><Relationship Id="rId4" Type="http://schemas.microsoft.com/office/2007/relationships/hdphoto" Target="../media/hdphoto2.wdp"/><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5.png"/><Relationship Id="rId1" Type="http://schemas.openxmlformats.org/officeDocument/2006/relationships/slideLayout" Target="../slideLayouts/slideLayout48.xml"/><Relationship Id="rId4" Type="http://schemas.openxmlformats.org/officeDocument/2006/relationships/image" Target="../media/image25.jpe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jpeg"/><Relationship Id="rId7"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48.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8.xml"/><Relationship Id="rId4" Type="http://schemas.openxmlformats.org/officeDocument/2006/relationships/image" Target="../media/image31.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8.xml"/><Relationship Id="rId5" Type="http://schemas.openxmlformats.org/officeDocument/2006/relationships/image" Target="../media/image33.png"/><Relationship Id="rId4" Type="http://schemas.openxmlformats.org/officeDocument/2006/relationships/image" Target="../media/image32.jpe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5.png"/><Relationship Id="rId7"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48.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349921" y="2971169"/>
            <a:ext cx="6580495" cy="1322931"/>
            <a:chOff x="5349921" y="2329722"/>
            <a:chExt cx="6580495" cy="1322931"/>
          </a:xfrm>
        </p:grpSpPr>
        <p:sp>
          <p:nvSpPr>
            <p:cNvPr id="5" name="Title 1"/>
            <p:cNvSpPr txBox="1">
              <a:spLocks/>
            </p:cNvSpPr>
            <p:nvPr/>
          </p:nvSpPr>
          <p:spPr>
            <a:xfrm>
              <a:off x="5349921" y="2329722"/>
              <a:ext cx="6580495" cy="1152925"/>
            </a:xfrm>
            <a:prstGeom prst="rect">
              <a:avLst/>
            </a:prstGeom>
          </p:spPr>
          <p:txBody>
            <a:bodyPr anchor="ctr"/>
            <a:lst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a:lstStyle>
            <a:p>
              <a:pPr algn="r"/>
              <a:r>
                <a:rPr lang="en-US" sz="3600" dirty="0" smtClean="0">
                  <a:solidFill>
                    <a:schemeClr val="bg1"/>
                  </a:solidFill>
                  <a:latin typeface="Arial Black" panose="020B0A04020102020204" pitchFamily="34" charset="0"/>
                </a:rPr>
                <a:t>Mobile &amp; Responsive Web Development (RWD)</a:t>
              </a:r>
            </a:p>
            <a:p>
              <a:pPr algn="r"/>
              <a:r>
                <a:rPr lang="en-US" sz="1800" dirty="0" smtClean="0">
                  <a:solidFill>
                    <a:schemeClr val="bg1"/>
                  </a:solidFill>
                  <a:latin typeface="Georgia-Bold"/>
                </a:rPr>
                <a:t>Abhishek Jain </a:t>
              </a:r>
              <a:endParaRPr lang="en-US" sz="1800" dirty="0">
                <a:solidFill>
                  <a:schemeClr val="bg1"/>
                </a:solidFill>
                <a:latin typeface="Georgia-Bold"/>
              </a:endParaRPr>
            </a:p>
          </p:txBody>
        </p:sp>
        <p:pic>
          <p:nvPicPr>
            <p:cNvPr id="6" name="Picture 5"/>
            <p:cNvPicPr>
              <a:picLocks noChangeAspect="1"/>
            </p:cNvPicPr>
            <p:nvPr/>
          </p:nvPicPr>
          <p:blipFill>
            <a:blip r:embed="rId2" cstate="print">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9730997" y="3312642"/>
              <a:ext cx="368346" cy="340011"/>
            </a:xfrm>
            <a:prstGeom prst="rect">
              <a:avLst/>
            </a:prstGeom>
          </p:spPr>
        </p:pic>
      </p:grpSp>
    </p:spTree>
    <p:extLst>
      <p:ext uri="{BB962C8B-B14F-4D97-AF65-F5344CB8AC3E}">
        <p14:creationId xmlns:p14="http://schemas.microsoft.com/office/powerpoint/2010/main" val="882270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5F5F5"/>
        </a:solidFill>
        <a:effectLst/>
      </p:bgPr>
    </p:bg>
    <p:spTree>
      <p:nvGrpSpPr>
        <p:cNvPr id="1" name=""/>
        <p:cNvGrpSpPr/>
        <p:nvPr/>
      </p:nvGrpSpPr>
      <p:grpSpPr>
        <a:xfrm>
          <a:off x="0" y="0"/>
          <a:ext cx="0" cy="0"/>
          <a:chOff x="0" y="0"/>
          <a:chExt cx="0" cy="0"/>
        </a:xfrm>
      </p:grpSpPr>
      <p:sp>
        <p:nvSpPr>
          <p:cNvPr id="16" name="Rectangle 15"/>
          <p:cNvSpPr/>
          <p:nvPr/>
        </p:nvSpPr>
        <p:spPr>
          <a:xfrm>
            <a:off x="0" y="-10775"/>
            <a:ext cx="12192000" cy="1744041"/>
          </a:xfrm>
          <a:prstGeom prst="rect">
            <a:avLst/>
          </a:prstGeom>
          <a:solidFill>
            <a:srgbClr val="B6D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effectLst/>
        </p:spPr>
        <p:txBody>
          <a:bodyPr/>
          <a:lstStyle/>
          <a:p>
            <a:pPr>
              <a:defRPr/>
            </a:pPr>
            <a:r>
              <a:rPr lang="en-US" altLang="en-US" dirty="0" smtClean="0">
                <a:solidFill>
                  <a:srgbClr val="FFFFFF"/>
                </a:solidFill>
              </a:rPr>
              <a:t>6</a:t>
            </a:r>
            <a:endParaRPr lang="en-US" altLang="en-US" dirty="0">
              <a:solidFill>
                <a:srgbClr val="FFFFFF"/>
              </a:solidFill>
            </a:endParaRPr>
          </a:p>
        </p:txBody>
      </p:sp>
      <p:pic>
        <p:nvPicPr>
          <p:cNvPr id="1026" name="Picture 2" descr="http://experitest.s3.amazonaws.com/website/partners/syntel.png"/>
          <p:cNvPicPr>
            <a:picLocks noChangeAspect="1" noChangeArrowheads="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a:xfrm>
            <a:off x="614288" y="15072"/>
            <a:ext cx="11577711" cy="830997"/>
          </a:xfrm>
          <a:prstGeom prst="rect">
            <a:avLst/>
          </a:prstGeom>
        </p:spPr>
        <p:txBody>
          <a:bodyPr wrap="square">
            <a:spAutoFit/>
          </a:bodyPr>
          <a:lstStyle/>
          <a:p>
            <a:r>
              <a:rPr lang="en-US" sz="4800" dirty="0" smtClean="0">
                <a:solidFill>
                  <a:schemeClr val="tx1">
                    <a:lumMod val="75000"/>
                    <a:lumOff val="25000"/>
                  </a:schemeClr>
                </a:solidFill>
                <a:latin typeface="Aharoni" panose="02010803020104030203" pitchFamily="2" charset="-79"/>
                <a:cs typeface="Aharoni" panose="02010803020104030203" pitchFamily="2" charset="-79"/>
              </a:rPr>
              <a:t>RESPONSIVE WEB DESIGN </a:t>
            </a:r>
            <a:r>
              <a:rPr lang="en-US" sz="4800" dirty="0" smtClean="0">
                <a:solidFill>
                  <a:schemeClr val="tx1">
                    <a:lumMod val="75000"/>
                    <a:lumOff val="25000"/>
                  </a:schemeClr>
                </a:solidFill>
                <a:latin typeface="Aharoni" panose="02010803020104030203" pitchFamily="2" charset="-79"/>
                <a:cs typeface="Aharoni" panose="02010803020104030203" pitchFamily="2" charset="-79"/>
              </a:rPr>
              <a:t>WORKFLOW</a:t>
            </a:r>
            <a:endParaRPr lang="en-US" sz="4800" dirty="0">
              <a:solidFill>
                <a:schemeClr val="tx1">
                  <a:lumMod val="75000"/>
                  <a:lumOff val="25000"/>
                </a:schemeClr>
              </a:solidFill>
              <a:latin typeface="Aharoni" panose="02010803020104030203" pitchFamily="2" charset="-79"/>
              <a:cs typeface="Aharoni" panose="02010803020104030203" pitchFamily="2" charset="-79"/>
            </a:endParaRPr>
          </a:p>
        </p:txBody>
      </p:sp>
      <p:grpSp>
        <p:nvGrpSpPr>
          <p:cNvPr id="40" name="Group 39"/>
          <p:cNvGrpSpPr/>
          <p:nvPr/>
        </p:nvGrpSpPr>
        <p:grpSpPr>
          <a:xfrm>
            <a:off x="249971" y="155040"/>
            <a:ext cx="273546" cy="445562"/>
            <a:chOff x="295373" y="962371"/>
            <a:chExt cx="273546" cy="445562"/>
          </a:xfrm>
          <a:solidFill>
            <a:schemeClr val="tx1">
              <a:lumMod val="65000"/>
              <a:lumOff val="35000"/>
            </a:schemeClr>
          </a:solidFill>
        </p:grpSpPr>
        <p:sp>
          <p:nvSpPr>
            <p:cNvPr id="41" name="Rounded Rectangle 40"/>
            <p:cNvSpPr/>
            <p:nvPr/>
          </p:nvSpPr>
          <p:spPr>
            <a:xfrm>
              <a:off x="295374" y="962371"/>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85762" y="1049786"/>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476150" y="1140619"/>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383381" y="1229378"/>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95373" y="1318137"/>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704026" y="679175"/>
            <a:ext cx="8671911" cy="1034899"/>
          </a:xfrm>
          <a:prstGeom prst="rect">
            <a:avLst/>
          </a:prstGeom>
          <a:noFill/>
        </p:spPr>
        <p:txBody>
          <a:bodyPr wrap="square" rtlCol="0">
            <a:spAutoFit/>
          </a:bodyPr>
          <a:lstStyle/>
          <a:p>
            <a:pPr algn="just">
              <a:lnSpc>
                <a:spcPct val="150000"/>
              </a:lnSpc>
            </a:pPr>
            <a:r>
              <a:rPr lang="en-US" sz="1400" b="1" dirty="0">
                <a:solidFill>
                  <a:schemeClr val="tx1">
                    <a:lumMod val="75000"/>
                    <a:lumOff val="25000"/>
                  </a:schemeClr>
                </a:solidFill>
                <a:latin typeface="Levenim MT" panose="02010502060101010101" pitchFamily="2" charset="-79"/>
                <a:cs typeface="Levenim MT" panose="02010502060101010101" pitchFamily="2" charset="-79"/>
              </a:rPr>
              <a:t>In general, it is not required to wireframe every single page view. It is important to know the content of the website so that there is a clear idea of what the website and user is trying to achieve.</a:t>
            </a:r>
            <a:endParaRPr lang="en-US" sz="1400" b="1" i="1" dirty="0" smtClean="0">
              <a:solidFill>
                <a:schemeClr val="tx1">
                  <a:lumMod val="75000"/>
                  <a:lumOff val="25000"/>
                </a:schemeClr>
              </a:solidFill>
              <a:latin typeface="Levenim MT" panose="02010502060101010101" pitchFamily="2" charset="-79"/>
              <a:cs typeface="Levenim MT" panose="02010502060101010101" pitchFamily="2" charset="-79"/>
            </a:endParaRPr>
          </a:p>
        </p:txBody>
      </p:sp>
      <p:grpSp>
        <p:nvGrpSpPr>
          <p:cNvPr id="11" name="Group 10"/>
          <p:cNvGrpSpPr/>
          <p:nvPr/>
        </p:nvGrpSpPr>
        <p:grpSpPr>
          <a:xfrm>
            <a:off x="2836891" y="846069"/>
            <a:ext cx="9209512" cy="5506880"/>
            <a:chOff x="4012442" y="1214651"/>
            <a:chExt cx="8011236" cy="4790364"/>
          </a:xfrm>
        </p:grpSpPr>
        <p:pic>
          <p:nvPicPr>
            <p:cNvPr id="8" name="Picture 7"/>
            <p:cNvPicPr>
              <a:picLocks noChangeAspect="1"/>
            </p:cNvPicPr>
            <p:nvPr/>
          </p:nvPicPr>
          <p:blipFill rotWithShape="1">
            <a:blip r:embed="rId4">
              <a:clrChange>
                <a:clrFrom>
                  <a:srgbClr val="F5F5F5"/>
                </a:clrFrom>
                <a:clrTo>
                  <a:srgbClr val="F5F5F5">
                    <a:alpha val="0"/>
                  </a:srgbClr>
                </a:clrTo>
              </a:clrChange>
              <a:extLst>
                <a:ext uri="{28A0092B-C50C-407E-A947-70E740481C1C}">
                  <a14:useLocalDpi xmlns:a14="http://schemas.microsoft.com/office/drawing/2010/main" val="0"/>
                </a:ext>
              </a:extLst>
            </a:blip>
            <a:srcRect l="3761" t="45937" r="71116" b="23442"/>
            <a:stretch/>
          </p:blipFill>
          <p:spPr>
            <a:xfrm>
              <a:off x="4012442" y="3788510"/>
              <a:ext cx="2121036" cy="1616003"/>
            </a:xfrm>
            <a:prstGeom prst="rect">
              <a:avLst/>
            </a:prstGeom>
          </p:spPr>
        </p:pic>
        <p:pic>
          <p:nvPicPr>
            <p:cNvPr id="21" name="Picture 20"/>
            <p:cNvPicPr>
              <a:picLocks noChangeAspect="1"/>
            </p:cNvPicPr>
            <p:nvPr/>
          </p:nvPicPr>
          <p:blipFill rotWithShape="1">
            <a:blip r:embed="rId4">
              <a:clrChange>
                <a:clrFrom>
                  <a:srgbClr val="F5F5F5"/>
                </a:clrFrom>
                <a:clrTo>
                  <a:srgbClr val="F5F5F5">
                    <a:alpha val="0"/>
                  </a:srgbClr>
                </a:clrTo>
              </a:clrChange>
              <a:extLst>
                <a:ext uri="{28A0092B-C50C-407E-A947-70E740481C1C}">
                  <a14:useLocalDpi xmlns:a14="http://schemas.microsoft.com/office/drawing/2010/main" val="0"/>
                </a:ext>
              </a:extLst>
            </a:blip>
            <a:srcRect l="27405" t="-2835" r="1348" b="12066"/>
            <a:stretch/>
          </p:blipFill>
          <p:spPr>
            <a:xfrm>
              <a:off x="6008711" y="1214651"/>
              <a:ext cx="6014967" cy="4790364"/>
            </a:xfrm>
            <a:prstGeom prst="rect">
              <a:avLst/>
            </a:prstGeom>
          </p:spPr>
        </p:pic>
      </p:grpSp>
      <p:sp>
        <p:nvSpPr>
          <p:cNvPr id="23" name="TextBox 22"/>
          <p:cNvSpPr txBox="1"/>
          <p:nvPr/>
        </p:nvSpPr>
        <p:spPr>
          <a:xfrm>
            <a:off x="283387" y="1813705"/>
            <a:ext cx="4678149" cy="486287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sz="1600" b="1" dirty="0" smtClean="0">
                <a:solidFill>
                  <a:srgbClr val="DE3E3F"/>
                </a:solidFill>
                <a:latin typeface="Levenim MT" panose="02010502060101010101" pitchFamily="2" charset="-79"/>
                <a:cs typeface="Levenim MT" panose="02010502060101010101" pitchFamily="2" charset="-79"/>
              </a:rPr>
              <a:t>User</a:t>
            </a:r>
          </a:p>
          <a:p>
            <a:pPr algn="just">
              <a:lnSpc>
                <a:spcPct val="150000"/>
              </a:lnSpc>
            </a:pPr>
            <a:r>
              <a:rPr lang="en-US" sz="1600" dirty="0" smtClean="0">
                <a:solidFill>
                  <a:schemeClr val="bg2">
                    <a:lumMod val="75000"/>
                  </a:schemeClr>
                </a:solidFill>
                <a:latin typeface="Levenim MT" panose="02010502060101010101" pitchFamily="2" charset="-79"/>
                <a:cs typeface="Levenim MT" panose="02010502060101010101" pitchFamily="2" charset="-79"/>
              </a:rPr>
              <a:t>Planner, UX</a:t>
            </a:r>
          </a:p>
          <a:p>
            <a:pPr marL="285750" indent="-285750" algn="just">
              <a:lnSpc>
                <a:spcPct val="150000"/>
              </a:lnSpc>
              <a:buFont typeface="Wingdings" panose="05000000000000000000" pitchFamily="2" charset="2"/>
              <a:buChar char="v"/>
            </a:pPr>
            <a:r>
              <a:rPr lang="en-US" sz="1600" b="1" dirty="0" smtClean="0">
                <a:solidFill>
                  <a:srgbClr val="DE3E3F"/>
                </a:solidFill>
                <a:latin typeface="Levenim MT" panose="02010502060101010101" pitchFamily="2" charset="-79"/>
                <a:cs typeface="Levenim MT" panose="02010502060101010101" pitchFamily="2" charset="-79"/>
              </a:rPr>
              <a:t>Content Strategy</a:t>
            </a:r>
          </a:p>
          <a:p>
            <a:pPr algn="just">
              <a:lnSpc>
                <a:spcPct val="150000"/>
              </a:lnSpc>
            </a:pPr>
            <a:r>
              <a:rPr lang="en-US" sz="1600" dirty="0">
                <a:solidFill>
                  <a:schemeClr val="bg2">
                    <a:lumMod val="75000"/>
                  </a:schemeClr>
                </a:solidFill>
                <a:latin typeface="Levenim MT" panose="02010502060101010101" pitchFamily="2" charset="-79"/>
                <a:cs typeface="Levenim MT" panose="02010502060101010101" pitchFamily="2" charset="-79"/>
              </a:rPr>
              <a:t>Planner, UX, Visual, Tech</a:t>
            </a:r>
            <a:endParaRPr lang="en-US" sz="1600" dirty="0" smtClean="0">
              <a:solidFill>
                <a:schemeClr val="bg2">
                  <a:lumMod val="75000"/>
                </a:schemeClr>
              </a:solidFill>
              <a:latin typeface="Levenim MT" panose="02010502060101010101" pitchFamily="2" charset="-79"/>
              <a:cs typeface="Levenim MT" panose="02010502060101010101" pitchFamily="2" charset="-79"/>
            </a:endParaRPr>
          </a:p>
          <a:p>
            <a:pPr marL="285750" indent="-285750">
              <a:lnSpc>
                <a:spcPct val="150000"/>
              </a:lnSpc>
              <a:buFont typeface="Wingdings" panose="05000000000000000000" pitchFamily="2" charset="2"/>
              <a:buChar char="v"/>
            </a:pPr>
            <a:r>
              <a:rPr lang="en-US" sz="1600" b="1" dirty="0">
                <a:solidFill>
                  <a:srgbClr val="DE3E3F"/>
                </a:solidFill>
                <a:latin typeface="Levenim MT" panose="02010502060101010101" pitchFamily="2" charset="-79"/>
                <a:cs typeface="Levenim MT" panose="02010502060101010101" pitchFamily="2" charset="-79"/>
              </a:rPr>
              <a:t>Iterative Design &amp; </a:t>
            </a:r>
            <a:r>
              <a:rPr lang="en-US" sz="1600" b="1" dirty="0" smtClean="0">
                <a:solidFill>
                  <a:srgbClr val="DE3E3F"/>
                </a:solidFill>
                <a:latin typeface="Levenim MT" panose="02010502060101010101" pitchFamily="2" charset="-79"/>
                <a:cs typeface="Levenim MT" panose="02010502060101010101" pitchFamily="2" charset="-79"/>
              </a:rPr>
              <a:t>Development</a:t>
            </a:r>
          </a:p>
          <a:p>
            <a:pPr algn="just">
              <a:lnSpc>
                <a:spcPct val="150000"/>
              </a:lnSpc>
            </a:pPr>
            <a:r>
              <a:rPr lang="en-US" sz="1600" dirty="0">
                <a:solidFill>
                  <a:schemeClr val="bg2">
                    <a:lumMod val="75000"/>
                  </a:schemeClr>
                </a:solidFill>
                <a:latin typeface="Levenim MT" panose="02010502060101010101" pitchFamily="2" charset="-79"/>
                <a:cs typeface="Levenim MT" panose="02010502060101010101" pitchFamily="2" charset="-79"/>
              </a:rPr>
              <a:t>UX, Visual, Tech</a:t>
            </a:r>
            <a:endParaRPr lang="en-US" sz="1600" dirty="0" smtClean="0">
              <a:solidFill>
                <a:schemeClr val="bg2">
                  <a:lumMod val="75000"/>
                </a:schemeClr>
              </a:solidFill>
              <a:latin typeface="Levenim MT" panose="02010502060101010101" pitchFamily="2" charset="-79"/>
              <a:cs typeface="Levenim MT" panose="02010502060101010101" pitchFamily="2" charset="-79"/>
            </a:endParaRPr>
          </a:p>
          <a:p>
            <a:pPr marL="285750" indent="-285750" algn="just">
              <a:lnSpc>
                <a:spcPct val="150000"/>
              </a:lnSpc>
              <a:buFont typeface="Wingdings" panose="05000000000000000000" pitchFamily="2" charset="2"/>
              <a:buChar char="v"/>
            </a:pPr>
            <a:r>
              <a:rPr lang="en-US" sz="1600" b="1" dirty="0">
                <a:solidFill>
                  <a:srgbClr val="DE3E3F"/>
                </a:solidFill>
                <a:latin typeface="Levenim MT" panose="02010502060101010101" pitchFamily="2" charset="-79"/>
                <a:cs typeface="Levenim MT" panose="02010502060101010101" pitchFamily="2" charset="-79"/>
              </a:rPr>
              <a:t>Prototype </a:t>
            </a:r>
            <a:r>
              <a:rPr lang="en-US" sz="1600" b="1" dirty="0" smtClean="0">
                <a:solidFill>
                  <a:srgbClr val="DE3E3F"/>
                </a:solidFill>
                <a:latin typeface="Levenim MT" panose="02010502060101010101" pitchFamily="2" charset="-79"/>
                <a:cs typeface="Levenim MT" panose="02010502060101010101" pitchFamily="2" charset="-79"/>
              </a:rPr>
              <a:t>Handover</a:t>
            </a:r>
          </a:p>
          <a:p>
            <a:pPr algn="just">
              <a:lnSpc>
                <a:spcPct val="150000"/>
              </a:lnSpc>
            </a:pPr>
            <a:r>
              <a:rPr lang="en-US" sz="1600" dirty="0">
                <a:solidFill>
                  <a:schemeClr val="bg2">
                    <a:lumMod val="75000"/>
                  </a:schemeClr>
                </a:solidFill>
                <a:latin typeface="Levenim MT" panose="02010502060101010101" pitchFamily="2" charset="-79"/>
                <a:cs typeface="Levenim MT" panose="02010502060101010101" pitchFamily="2" charset="-79"/>
              </a:rPr>
              <a:t>UX, Visual Tech</a:t>
            </a:r>
            <a:endParaRPr lang="en-US" sz="1600" dirty="0" smtClean="0">
              <a:solidFill>
                <a:schemeClr val="bg2">
                  <a:lumMod val="75000"/>
                </a:schemeClr>
              </a:solidFill>
              <a:latin typeface="Levenim MT" panose="02010502060101010101" pitchFamily="2" charset="-79"/>
              <a:cs typeface="Levenim MT" panose="02010502060101010101" pitchFamily="2" charset="-79"/>
            </a:endParaRPr>
          </a:p>
          <a:p>
            <a:pPr marL="285750" indent="-285750" algn="just">
              <a:lnSpc>
                <a:spcPct val="150000"/>
              </a:lnSpc>
              <a:buFont typeface="Wingdings" panose="05000000000000000000" pitchFamily="2" charset="2"/>
              <a:buChar char="v"/>
            </a:pPr>
            <a:r>
              <a:rPr lang="en-US" sz="1600" b="1" dirty="0" smtClean="0">
                <a:solidFill>
                  <a:srgbClr val="DE3E3F"/>
                </a:solidFill>
                <a:latin typeface="Levenim MT" panose="02010502060101010101" pitchFamily="2" charset="-79"/>
                <a:cs typeface="Levenim MT" panose="02010502060101010101" pitchFamily="2" charset="-79"/>
              </a:rPr>
              <a:t>HTML Style Guild</a:t>
            </a:r>
          </a:p>
          <a:p>
            <a:pPr algn="just">
              <a:lnSpc>
                <a:spcPct val="150000"/>
              </a:lnSpc>
            </a:pPr>
            <a:r>
              <a:rPr lang="en-US" sz="1600" dirty="0" smtClean="0">
                <a:solidFill>
                  <a:schemeClr val="bg2">
                    <a:lumMod val="75000"/>
                  </a:schemeClr>
                </a:solidFill>
                <a:latin typeface="Levenim MT" panose="02010502060101010101" pitchFamily="2" charset="-79"/>
                <a:cs typeface="Levenim MT" panose="02010502060101010101" pitchFamily="2" charset="-79"/>
              </a:rPr>
              <a:t>UX, Tech, </a:t>
            </a:r>
          </a:p>
          <a:p>
            <a:pPr marL="285750" indent="-285750" algn="just">
              <a:lnSpc>
                <a:spcPct val="150000"/>
              </a:lnSpc>
              <a:buFont typeface="Wingdings" panose="05000000000000000000" pitchFamily="2" charset="2"/>
              <a:buChar char="v"/>
            </a:pPr>
            <a:r>
              <a:rPr lang="en-US" sz="1600" b="1" dirty="0" smtClean="0">
                <a:solidFill>
                  <a:srgbClr val="DE3E3F"/>
                </a:solidFill>
                <a:latin typeface="Levenim MT" panose="02010502060101010101" pitchFamily="2" charset="-79"/>
                <a:cs typeface="Levenim MT" panose="02010502060101010101" pitchFamily="2" charset="-79"/>
              </a:rPr>
              <a:t>RWD Deployment</a:t>
            </a:r>
          </a:p>
          <a:p>
            <a:pPr algn="just">
              <a:lnSpc>
                <a:spcPct val="150000"/>
              </a:lnSpc>
            </a:pPr>
            <a:r>
              <a:rPr lang="en-US" sz="1600" dirty="0" smtClean="0">
                <a:solidFill>
                  <a:schemeClr val="bg2">
                    <a:lumMod val="75000"/>
                  </a:schemeClr>
                </a:solidFill>
                <a:latin typeface="Levenim MT" panose="02010502060101010101" pitchFamily="2" charset="-79"/>
                <a:cs typeface="Levenim MT" panose="02010502060101010101" pitchFamily="2" charset="-79"/>
              </a:rPr>
              <a:t>Tech</a:t>
            </a:r>
            <a:endParaRPr lang="en-US" sz="1600" dirty="0">
              <a:solidFill>
                <a:schemeClr val="bg2">
                  <a:lumMod val="75000"/>
                </a:schemeClr>
              </a:solidFill>
              <a:latin typeface="Levenim MT" panose="02010502060101010101" pitchFamily="2" charset="-79"/>
              <a:cs typeface="Levenim MT" panose="02010502060101010101" pitchFamily="2" charset="-79"/>
            </a:endParaRPr>
          </a:p>
          <a:p>
            <a:pPr algn="just">
              <a:lnSpc>
                <a:spcPct val="150000"/>
              </a:lnSpc>
            </a:pPr>
            <a:endParaRPr lang="en-US" sz="1600" dirty="0" smtClean="0">
              <a:solidFill>
                <a:schemeClr val="bg2">
                  <a:lumMod val="75000"/>
                </a:schemeClr>
              </a:solidFill>
              <a:latin typeface="Levenim MT" panose="02010502060101010101" pitchFamily="2" charset="-79"/>
              <a:cs typeface="Levenim MT" panose="02010502060101010101" pitchFamily="2" charset="-79"/>
            </a:endParaRPr>
          </a:p>
        </p:txBody>
      </p:sp>
    </p:spTree>
    <p:extLst>
      <p:ext uri="{BB962C8B-B14F-4D97-AF65-F5344CB8AC3E}">
        <p14:creationId xmlns:p14="http://schemas.microsoft.com/office/powerpoint/2010/main" val="4225102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10775"/>
            <a:ext cx="12192000" cy="2190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effectLst/>
        </p:spPr>
        <p:txBody>
          <a:bodyPr/>
          <a:lstStyle/>
          <a:p>
            <a:pPr>
              <a:defRPr/>
            </a:pPr>
            <a:fld id="{5642CAC0-F6AC-4361-B3FC-DDB7A8BBA2B3}" type="slidenum">
              <a:rPr lang="en-US" altLang="en-US" smtClean="0">
                <a:solidFill>
                  <a:srgbClr val="002060"/>
                </a:solidFill>
              </a:rPr>
              <a:pPr>
                <a:defRPr/>
              </a:pPr>
              <a:t>11</a:t>
            </a:fld>
            <a:endParaRPr lang="en-US" altLang="en-US" dirty="0">
              <a:solidFill>
                <a:srgbClr val="002060"/>
              </a:solidFill>
            </a:endParaRPr>
          </a:p>
        </p:txBody>
      </p:sp>
      <p:pic>
        <p:nvPicPr>
          <p:cNvPr id="1026" name="Picture 2" descr="http://experitest.s3.amazonaws.com/website/partners/syntel.png"/>
          <p:cNvPicPr>
            <a:picLocks noChangeAspect="1"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249971" y="15072"/>
            <a:ext cx="10841817" cy="830997"/>
            <a:chOff x="249971" y="15072"/>
            <a:chExt cx="10841817" cy="830997"/>
          </a:xfrm>
        </p:grpSpPr>
        <p:sp>
          <p:nvSpPr>
            <p:cNvPr id="5" name="Rectangle 4"/>
            <p:cNvSpPr/>
            <p:nvPr/>
          </p:nvSpPr>
          <p:spPr>
            <a:xfrm>
              <a:off x="614288" y="15072"/>
              <a:ext cx="10477500" cy="830997"/>
            </a:xfrm>
            <a:prstGeom prst="rect">
              <a:avLst/>
            </a:prstGeom>
          </p:spPr>
          <p:txBody>
            <a:bodyPr wrap="square">
              <a:spAutoFit/>
            </a:bodyPr>
            <a:lstStyle/>
            <a:p>
              <a:r>
                <a:rPr lang="en-US" sz="4800" dirty="0" smtClean="0">
                  <a:solidFill>
                    <a:schemeClr val="bg1"/>
                  </a:solidFill>
                  <a:latin typeface="Aharoni" panose="02010803020104030203" pitchFamily="2" charset="-79"/>
                  <a:cs typeface="Aharoni" panose="02010803020104030203" pitchFamily="2" charset="-79"/>
                </a:rPr>
                <a:t>[RWD] CONTENT STRAGEGY</a:t>
              </a:r>
              <a:endParaRPr lang="en-US" sz="4800" dirty="0">
                <a:solidFill>
                  <a:schemeClr val="bg1"/>
                </a:solidFill>
                <a:latin typeface="Aharoni" panose="02010803020104030203" pitchFamily="2" charset="-79"/>
                <a:cs typeface="Aharoni" panose="02010803020104030203" pitchFamily="2" charset="-79"/>
              </a:endParaRPr>
            </a:p>
          </p:txBody>
        </p:sp>
        <p:grpSp>
          <p:nvGrpSpPr>
            <p:cNvPr id="9" name="Group 8"/>
            <p:cNvGrpSpPr/>
            <p:nvPr/>
          </p:nvGrpSpPr>
          <p:grpSpPr>
            <a:xfrm>
              <a:off x="249971" y="155040"/>
              <a:ext cx="273546" cy="445562"/>
              <a:chOff x="295373" y="962371"/>
              <a:chExt cx="273546" cy="445562"/>
            </a:xfrm>
          </p:grpSpPr>
          <p:sp>
            <p:nvSpPr>
              <p:cNvPr id="10" name="Rounded Rectangle 9"/>
              <p:cNvSpPr/>
              <p:nvPr/>
            </p:nvSpPr>
            <p:spPr>
              <a:xfrm>
                <a:off x="295374" y="962371"/>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85762" y="1049786"/>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6150" y="1140619"/>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83381" y="1229378"/>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95373" y="1318137"/>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 name="Rectangle 7"/>
          <p:cNvSpPr/>
          <p:nvPr/>
        </p:nvSpPr>
        <p:spPr>
          <a:xfrm>
            <a:off x="740012" y="1179742"/>
            <a:ext cx="10695295" cy="830997"/>
          </a:xfrm>
          <a:prstGeom prst="rect">
            <a:avLst/>
          </a:prstGeom>
        </p:spPr>
        <p:txBody>
          <a:bodyPr wrap="square">
            <a:spAutoFit/>
          </a:bodyPr>
          <a:lstStyle/>
          <a:p>
            <a:pPr>
              <a:lnSpc>
                <a:spcPct val="150000"/>
              </a:lnSpc>
            </a:pPr>
            <a:r>
              <a:rPr lang="en-US" sz="1600" dirty="0">
                <a:solidFill>
                  <a:schemeClr val="bg2">
                    <a:lumMod val="40000"/>
                    <a:lumOff val="60000"/>
                  </a:schemeClr>
                </a:solidFill>
                <a:latin typeface="Levenim MT" panose="02010502060101010101" pitchFamily="2" charset="-79"/>
                <a:cs typeface="Levenim MT" panose="02010502060101010101" pitchFamily="2" charset="-79"/>
              </a:rPr>
              <a:t>You can create good experiences without knowing the </a:t>
            </a:r>
            <a:r>
              <a:rPr lang="en-US" sz="1600" dirty="0" smtClean="0">
                <a:solidFill>
                  <a:schemeClr val="bg2">
                    <a:lumMod val="40000"/>
                    <a:lumOff val="60000"/>
                  </a:schemeClr>
                </a:solidFill>
                <a:latin typeface="Levenim MT" panose="02010502060101010101" pitchFamily="2" charset="-79"/>
                <a:cs typeface="Levenim MT" panose="02010502060101010101" pitchFamily="2" charset="-79"/>
              </a:rPr>
              <a:t>content. What </a:t>
            </a:r>
            <a:r>
              <a:rPr lang="en-US" sz="1600" dirty="0">
                <a:solidFill>
                  <a:schemeClr val="bg2">
                    <a:lumMod val="40000"/>
                    <a:lumOff val="60000"/>
                  </a:schemeClr>
                </a:solidFill>
                <a:latin typeface="Levenim MT" panose="02010502060101010101" pitchFamily="2" charset="-79"/>
                <a:cs typeface="Levenim MT" panose="02010502060101010101" pitchFamily="2" charset="-79"/>
              </a:rPr>
              <a:t>you can’t do is create good experiences without knowing your content structure.</a:t>
            </a:r>
          </a:p>
        </p:txBody>
      </p:sp>
      <p:sp>
        <p:nvSpPr>
          <p:cNvPr id="18" name="Rectangle 17"/>
          <p:cNvSpPr/>
          <p:nvPr/>
        </p:nvSpPr>
        <p:spPr>
          <a:xfrm>
            <a:off x="714233" y="2991607"/>
            <a:ext cx="10995546" cy="584775"/>
          </a:xfrm>
          <a:prstGeom prst="rect">
            <a:avLst/>
          </a:prstGeom>
        </p:spPr>
        <p:txBody>
          <a:bodyPr wrap="square">
            <a:spAutoFit/>
          </a:bodyPr>
          <a:lstStyle/>
          <a:p>
            <a:r>
              <a:rPr lang="en-US" sz="1600" dirty="0">
                <a:latin typeface="Levenim MT" panose="02010502060101010101" pitchFamily="2" charset="-79"/>
                <a:cs typeface="Levenim MT" panose="02010502060101010101" pitchFamily="2" charset="-79"/>
              </a:rPr>
              <a:t>Website design, and especially responsive design, should be built from the content out. Use these strategies to ensure that you have all the information you need to deliver the best possible project.</a:t>
            </a:r>
          </a:p>
        </p:txBody>
      </p:sp>
      <p:sp>
        <p:nvSpPr>
          <p:cNvPr id="19" name="Rectangle 18"/>
          <p:cNvSpPr/>
          <p:nvPr/>
        </p:nvSpPr>
        <p:spPr>
          <a:xfrm>
            <a:off x="714233" y="2338591"/>
            <a:ext cx="11332170" cy="584775"/>
          </a:xfrm>
          <a:prstGeom prst="rect">
            <a:avLst/>
          </a:prstGeom>
        </p:spPr>
        <p:txBody>
          <a:bodyPr wrap="square">
            <a:spAutoFit/>
          </a:bodyPr>
          <a:lstStyle/>
          <a:p>
            <a:r>
              <a:rPr lang="en-US" sz="1600" b="1" dirty="0">
                <a:solidFill>
                  <a:srgbClr val="D34739"/>
                </a:solidFill>
                <a:latin typeface="Levenim MT" panose="02010502060101010101" pitchFamily="2" charset="-79"/>
                <a:cs typeface="Levenim MT" panose="02010502060101010101" pitchFamily="2" charset="-79"/>
              </a:rPr>
              <a:t>Everything starts with the content. What do you need to say? Who are you trying to reach? What do they need to accomplish?</a:t>
            </a:r>
          </a:p>
        </p:txBody>
      </p:sp>
      <p:sp>
        <p:nvSpPr>
          <p:cNvPr id="21" name="Rectangle 20"/>
          <p:cNvSpPr/>
          <p:nvPr/>
        </p:nvSpPr>
        <p:spPr>
          <a:xfrm>
            <a:off x="714233" y="3677981"/>
            <a:ext cx="10995546" cy="2554545"/>
          </a:xfrm>
          <a:prstGeom prst="rect">
            <a:avLst/>
          </a:prstGeom>
        </p:spPr>
        <p:txBody>
          <a:bodyPr wrap="square">
            <a:spAutoFit/>
          </a:bodyPr>
          <a:lstStyle/>
          <a:p>
            <a:r>
              <a:rPr lang="en-US" sz="1600" b="1" dirty="0">
                <a:latin typeface="Levenim MT" panose="02010502060101010101" pitchFamily="2" charset="-79"/>
                <a:cs typeface="Levenim MT" panose="02010502060101010101" pitchFamily="2" charset="-79"/>
              </a:rPr>
              <a:t>Prioritizing content </a:t>
            </a:r>
            <a:r>
              <a:rPr lang="en-US" sz="1600" dirty="0">
                <a:latin typeface="Levenim MT" panose="02010502060101010101" pitchFamily="2" charset="-79"/>
                <a:cs typeface="Levenim MT" panose="02010502060101010101" pitchFamily="2" charset="-79"/>
              </a:rPr>
              <a:t>is essential in responsive web design. When the real estate of a desktop browser page shrinks to hand-held size, content gets jumbled. A wide, multi-column webpage is squeezed into a single-column mobile page. If the website is not designed correctly, some of the most important content can end up at the bottom of the page, requiring a long (too long) scroll to reach.</a:t>
            </a:r>
          </a:p>
          <a:p>
            <a:endParaRPr lang="en-US" sz="1600" dirty="0">
              <a:latin typeface="Levenim MT" panose="02010502060101010101" pitchFamily="2" charset="-79"/>
              <a:cs typeface="Levenim MT" panose="02010502060101010101" pitchFamily="2" charset="-79"/>
            </a:endParaRPr>
          </a:p>
          <a:p>
            <a:r>
              <a:rPr lang="en-US" sz="1600" dirty="0">
                <a:latin typeface="Levenim MT" panose="02010502060101010101" pitchFamily="2" charset="-79"/>
                <a:cs typeface="Levenim MT" panose="02010502060101010101" pitchFamily="2" charset="-79"/>
              </a:rPr>
              <a:t>Assigning priority levels to content creates will create a structure that assures your most important content rises to the top. Create a content hierarchy by identifying content according to tiers. This identification should ideally occur in the marketing or copywriting teams, and be communicated clearly to the designers and project managers. This collaboration will lead to a design that preserves the content hierarchy for mobile viewers. </a:t>
            </a:r>
            <a:endParaRPr lang="en-US" sz="1600" dirty="0">
              <a:latin typeface="Levenim MT" panose="02010502060101010101" pitchFamily="2" charset="-79"/>
              <a:cs typeface="Levenim MT" panose="02010502060101010101" pitchFamily="2" charset="-79"/>
            </a:endParaRPr>
          </a:p>
        </p:txBody>
      </p:sp>
      <p:sp>
        <p:nvSpPr>
          <p:cNvPr id="20" name="Rectangle 19"/>
          <p:cNvSpPr/>
          <p:nvPr/>
        </p:nvSpPr>
        <p:spPr>
          <a:xfrm>
            <a:off x="697352" y="687038"/>
            <a:ext cx="5682966" cy="461665"/>
          </a:xfrm>
          <a:prstGeom prst="rect">
            <a:avLst/>
          </a:prstGeom>
        </p:spPr>
        <p:txBody>
          <a:bodyPr wrap="none">
            <a:spAutoFit/>
          </a:bodyPr>
          <a:lstStyle/>
          <a:p>
            <a:r>
              <a:rPr lang="en-US" dirty="0">
                <a:solidFill>
                  <a:srgbClr val="D34739"/>
                </a:solidFill>
                <a:latin typeface="Aharoni" panose="02010803020104030203" pitchFamily="2" charset="-79"/>
                <a:cs typeface="Aharoni" panose="02010803020104030203" pitchFamily="2" charset="-79"/>
              </a:rPr>
              <a:t>Prioritize Content in a Clear Hierarchy</a:t>
            </a:r>
          </a:p>
        </p:txBody>
      </p:sp>
    </p:spTree>
    <p:extLst>
      <p:ext uri="{BB962C8B-B14F-4D97-AF65-F5344CB8AC3E}">
        <p14:creationId xmlns:p14="http://schemas.microsoft.com/office/powerpoint/2010/main" val="1370309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D34739"/>
        </a:solidFill>
        <a:effectLst/>
      </p:bgPr>
    </p:bg>
    <p:spTree>
      <p:nvGrpSpPr>
        <p:cNvPr id="1" name=""/>
        <p:cNvGrpSpPr/>
        <p:nvPr/>
      </p:nvGrpSpPr>
      <p:grpSpPr>
        <a:xfrm>
          <a:off x="0" y="0"/>
          <a:ext cx="0" cy="0"/>
          <a:chOff x="0" y="0"/>
          <a:chExt cx="0" cy="0"/>
        </a:xfrm>
      </p:grpSpPr>
      <p:sp>
        <p:nvSpPr>
          <p:cNvPr id="3" name="Rectangle 2"/>
          <p:cNvSpPr/>
          <p:nvPr/>
        </p:nvSpPr>
        <p:spPr>
          <a:xfrm>
            <a:off x="0" y="-10775"/>
            <a:ext cx="12192000" cy="20431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effectLst/>
        </p:spPr>
        <p:txBody>
          <a:bodyPr/>
          <a:lstStyle/>
          <a:p>
            <a:pPr>
              <a:defRPr/>
            </a:pPr>
            <a:fld id="{5642CAC0-F6AC-4361-B3FC-DDB7A8BBA2B3}" type="slidenum">
              <a:rPr lang="en-US" altLang="en-US" smtClean="0">
                <a:solidFill>
                  <a:srgbClr val="002060"/>
                </a:solidFill>
              </a:rPr>
              <a:pPr>
                <a:defRPr/>
              </a:pPr>
              <a:t>12</a:t>
            </a:fld>
            <a:endParaRPr lang="en-US" altLang="en-US" dirty="0">
              <a:solidFill>
                <a:srgbClr val="002060"/>
              </a:solidFill>
            </a:endParaRPr>
          </a:p>
        </p:txBody>
      </p:sp>
      <p:pic>
        <p:nvPicPr>
          <p:cNvPr id="1026" name="Picture 2" descr="http://experitest.s3.amazonaws.com/website/partners/syntel.png"/>
          <p:cNvPicPr>
            <a:picLocks noChangeAspect="1"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249971" y="15072"/>
            <a:ext cx="10841817" cy="830997"/>
            <a:chOff x="249971" y="15072"/>
            <a:chExt cx="10841817" cy="830997"/>
          </a:xfrm>
        </p:grpSpPr>
        <p:sp>
          <p:nvSpPr>
            <p:cNvPr id="5" name="Rectangle 4"/>
            <p:cNvSpPr/>
            <p:nvPr/>
          </p:nvSpPr>
          <p:spPr>
            <a:xfrm>
              <a:off x="614288" y="15072"/>
              <a:ext cx="10477500" cy="830997"/>
            </a:xfrm>
            <a:prstGeom prst="rect">
              <a:avLst/>
            </a:prstGeom>
          </p:spPr>
          <p:txBody>
            <a:bodyPr wrap="square">
              <a:spAutoFit/>
            </a:bodyPr>
            <a:lstStyle/>
            <a:p>
              <a:r>
                <a:rPr lang="en-US" sz="4800" dirty="0" smtClean="0">
                  <a:solidFill>
                    <a:schemeClr val="bg1"/>
                  </a:solidFill>
                  <a:latin typeface="Aharoni" panose="02010803020104030203" pitchFamily="2" charset="-79"/>
                  <a:cs typeface="Aharoni" panose="02010803020104030203" pitchFamily="2" charset="-79"/>
                </a:rPr>
                <a:t>[RWD</a:t>
              </a:r>
              <a:r>
                <a:rPr lang="en-US" sz="4800" dirty="0" smtClean="0">
                  <a:solidFill>
                    <a:schemeClr val="bg1"/>
                  </a:solidFill>
                  <a:latin typeface="Aharoni" panose="02010803020104030203" pitchFamily="2" charset="-79"/>
                  <a:cs typeface="Aharoni" panose="02010803020104030203" pitchFamily="2" charset="-79"/>
                </a:rPr>
                <a:t>] CONTENT COREOGRAPHY</a:t>
              </a:r>
              <a:endParaRPr lang="en-US" sz="4800" dirty="0">
                <a:solidFill>
                  <a:schemeClr val="bg1"/>
                </a:solidFill>
                <a:latin typeface="Aharoni" panose="02010803020104030203" pitchFamily="2" charset="-79"/>
                <a:cs typeface="Aharoni" panose="02010803020104030203" pitchFamily="2" charset="-79"/>
              </a:endParaRPr>
            </a:p>
          </p:txBody>
        </p:sp>
        <p:grpSp>
          <p:nvGrpSpPr>
            <p:cNvPr id="9" name="Group 8"/>
            <p:cNvGrpSpPr/>
            <p:nvPr/>
          </p:nvGrpSpPr>
          <p:grpSpPr>
            <a:xfrm>
              <a:off x="249971" y="155040"/>
              <a:ext cx="273546" cy="445562"/>
              <a:chOff x="295373" y="962371"/>
              <a:chExt cx="273546" cy="445562"/>
            </a:xfrm>
          </p:grpSpPr>
          <p:sp>
            <p:nvSpPr>
              <p:cNvPr id="10" name="Rounded Rectangle 9"/>
              <p:cNvSpPr/>
              <p:nvPr/>
            </p:nvSpPr>
            <p:spPr>
              <a:xfrm>
                <a:off x="295374" y="962371"/>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85762" y="1049786"/>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6150" y="1140619"/>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83381" y="1229378"/>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95373" y="1318137"/>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 name="Rectangle 7"/>
          <p:cNvSpPr/>
          <p:nvPr/>
        </p:nvSpPr>
        <p:spPr>
          <a:xfrm>
            <a:off x="719151" y="970403"/>
            <a:ext cx="10695295" cy="830997"/>
          </a:xfrm>
          <a:prstGeom prst="rect">
            <a:avLst/>
          </a:prstGeom>
        </p:spPr>
        <p:txBody>
          <a:bodyPr wrap="square">
            <a:spAutoFit/>
          </a:bodyPr>
          <a:lstStyle/>
          <a:p>
            <a:pPr>
              <a:lnSpc>
                <a:spcPct val="150000"/>
              </a:lnSpc>
            </a:pPr>
            <a:r>
              <a:rPr lang="en-US" sz="1600" dirty="0">
                <a:solidFill>
                  <a:schemeClr val="bg1"/>
                </a:solidFill>
                <a:latin typeface="Levenim MT" panose="02010502060101010101" pitchFamily="2" charset="-79"/>
                <a:cs typeface="Levenim MT" panose="02010502060101010101" pitchFamily="2" charset="-79"/>
              </a:rPr>
              <a:t>We can begin to choreograph content proportional to screen size, serving the best possible experience at any width.</a:t>
            </a:r>
          </a:p>
        </p:txBody>
      </p:sp>
      <p:pic>
        <p:nvPicPr>
          <p:cNvPr id="2050" name="Picture 2" descr="shuffling content on responsive resi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5196" y="2122683"/>
            <a:ext cx="2399721" cy="20064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terdigitating content on responsive resiz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5197" y="4216960"/>
            <a:ext cx="2399721" cy="2006456"/>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127139" y="2119814"/>
            <a:ext cx="9085097" cy="1938992"/>
          </a:xfrm>
          <a:prstGeom prst="rect">
            <a:avLst/>
          </a:prstGeom>
        </p:spPr>
        <p:txBody>
          <a:bodyPr wrap="square">
            <a:spAutoFit/>
          </a:bodyPr>
          <a:lstStyle/>
          <a:p>
            <a:pPr algn="just">
              <a:lnSpc>
                <a:spcPct val="150000"/>
              </a:lnSpc>
            </a:pPr>
            <a:r>
              <a:rPr lang="en-US" sz="1600" dirty="0">
                <a:solidFill>
                  <a:schemeClr val="bg1"/>
                </a:solidFill>
                <a:latin typeface="Levenim MT" panose="02010502060101010101" pitchFamily="2" charset="-79"/>
                <a:cs typeface="Levenim MT" panose="02010502060101010101" pitchFamily="2" charset="-79"/>
              </a:rPr>
              <a:t>Take a 4 </a:t>
            </a:r>
            <a:r>
              <a:rPr lang="en-US" sz="1600" dirty="0" smtClean="0">
                <a:solidFill>
                  <a:schemeClr val="bg1"/>
                </a:solidFill>
                <a:latin typeface="Levenim MT" panose="02010502060101010101" pitchFamily="2" charset="-79"/>
                <a:cs typeface="Levenim MT" panose="02010502060101010101" pitchFamily="2" charset="-79"/>
              </a:rPr>
              <a:t>column </a:t>
            </a:r>
            <a:r>
              <a:rPr lang="en-US" sz="1600" dirty="0">
                <a:solidFill>
                  <a:schemeClr val="bg1"/>
                </a:solidFill>
                <a:latin typeface="Levenim MT" panose="02010502060101010101" pitchFamily="2" charset="-79"/>
                <a:cs typeface="Levenim MT" panose="02010502060101010101" pitchFamily="2" charset="-79"/>
              </a:rPr>
              <a:t>site at full width: as the view narrows, 4 will become 3, then 2, and 1. The most common solution is to stack them on top of each other in chunks (fig. a). Simple enough, but what happens if the first column is really tall? Is the content in column 2 less important than all of the content in 1? It probably is for something like a full-length article, but I can’t help but think that in some cases, this method throws off the hierarchy.</a:t>
            </a:r>
          </a:p>
        </p:txBody>
      </p:sp>
      <p:sp>
        <p:nvSpPr>
          <p:cNvPr id="26" name="Rectangle 25"/>
          <p:cNvSpPr/>
          <p:nvPr/>
        </p:nvSpPr>
        <p:spPr>
          <a:xfrm>
            <a:off x="127138" y="4129139"/>
            <a:ext cx="9085097" cy="1938992"/>
          </a:xfrm>
          <a:prstGeom prst="rect">
            <a:avLst/>
          </a:prstGeom>
        </p:spPr>
        <p:txBody>
          <a:bodyPr wrap="square">
            <a:spAutoFit/>
          </a:bodyPr>
          <a:lstStyle/>
          <a:p>
            <a:pPr algn="just">
              <a:lnSpc>
                <a:spcPct val="150000"/>
              </a:lnSpc>
            </a:pPr>
            <a:r>
              <a:rPr lang="en-US" sz="1600" dirty="0">
                <a:solidFill>
                  <a:schemeClr val="bg1"/>
                </a:solidFill>
                <a:latin typeface="Levenim MT" panose="02010502060101010101" pitchFamily="2" charset="-79"/>
                <a:cs typeface="Levenim MT" panose="02010502060101010101" pitchFamily="2" charset="-79"/>
              </a:rPr>
              <a:t>Another approach could be to </a:t>
            </a:r>
            <a:r>
              <a:rPr lang="en-US" sz="1600" dirty="0" err="1">
                <a:solidFill>
                  <a:schemeClr val="bg1"/>
                </a:solidFill>
                <a:latin typeface="Levenim MT" panose="02010502060101010101" pitchFamily="2" charset="-79"/>
                <a:cs typeface="Levenim MT" panose="02010502060101010101" pitchFamily="2" charset="-79"/>
              </a:rPr>
              <a:t>interdigitate</a:t>
            </a:r>
            <a:r>
              <a:rPr lang="en-US" sz="1600" dirty="0">
                <a:solidFill>
                  <a:schemeClr val="bg1"/>
                </a:solidFill>
                <a:latin typeface="Levenim MT" panose="02010502060101010101" pitchFamily="2" charset="-79"/>
                <a:cs typeface="Levenim MT" panose="02010502060101010101" pitchFamily="2" charset="-79"/>
              </a:rPr>
              <a:t> content by folding elements into each other as the view narrows (fig. b). In real terms, what happens if a main column is a tall grid full of product thumbnails, and the sidebar features a coupon or promotion? When those columns are combined, it might be nice to slide the promo in between two product rows instead of shuffling that important piece to the bottom of the main column.</a:t>
            </a:r>
          </a:p>
        </p:txBody>
      </p:sp>
      <p:sp>
        <p:nvSpPr>
          <p:cNvPr id="16" name="Rectangle 15"/>
          <p:cNvSpPr/>
          <p:nvPr/>
        </p:nvSpPr>
        <p:spPr>
          <a:xfrm>
            <a:off x="10365898" y="3852140"/>
            <a:ext cx="638316" cy="276999"/>
          </a:xfrm>
          <a:prstGeom prst="rect">
            <a:avLst/>
          </a:prstGeom>
        </p:spPr>
        <p:txBody>
          <a:bodyPr wrap="none">
            <a:spAutoFit/>
          </a:bodyPr>
          <a:lstStyle/>
          <a:p>
            <a:r>
              <a:rPr lang="en-US" sz="1200" b="1" dirty="0" smtClean="0">
                <a:solidFill>
                  <a:schemeClr val="bg1"/>
                </a:solidFill>
                <a:latin typeface="Levenim MT" panose="02010502060101010101" pitchFamily="2" charset="-79"/>
                <a:cs typeface="Levenim MT" panose="02010502060101010101" pitchFamily="2" charset="-79"/>
              </a:rPr>
              <a:t>FIG. A</a:t>
            </a:r>
            <a:endParaRPr lang="en-US" sz="1200" b="1" dirty="0"/>
          </a:p>
        </p:txBody>
      </p:sp>
      <p:sp>
        <p:nvSpPr>
          <p:cNvPr id="28" name="Rectangle 27"/>
          <p:cNvSpPr/>
          <p:nvPr/>
        </p:nvSpPr>
        <p:spPr>
          <a:xfrm>
            <a:off x="10377922" y="5946417"/>
            <a:ext cx="614271" cy="276999"/>
          </a:xfrm>
          <a:prstGeom prst="rect">
            <a:avLst/>
          </a:prstGeom>
        </p:spPr>
        <p:txBody>
          <a:bodyPr wrap="none">
            <a:spAutoFit/>
          </a:bodyPr>
          <a:lstStyle/>
          <a:p>
            <a:r>
              <a:rPr lang="en-US" sz="1200" b="1" dirty="0" smtClean="0">
                <a:solidFill>
                  <a:schemeClr val="bg1"/>
                </a:solidFill>
                <a:latin typeface="Levenim MT" panose="02010502060101010101" pitchFamily="2" charset="-79"/>
                <a:cs typeface="Levenim MT" panose="02010502060101010101" pitchFamily="2" charset="-79"/>
              </a:rPr>
              <a:t>FIG. B</a:t>
            </a:r>
            <a:endParaRPr lang="en-US" sz="1200" b="1" dirty="0"/>
          </a:p>
        </p:txBody>
      </p:sp>
    </p:spTree>
    <p:extLst>
      <p:ext uri="{BB962C8B-B14F-4D97-AF65-F5344CB8AC3E}">
        <p14:creationId xmlns:p14="http://schemas.microsoft.com/office/powerpoint/2010/main" val="2187123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D34739"/>
        </a:solidFill>
        <a:effectLst/>
      </p:bgPr>
    </p:bg>
    <p:spTree>
      <p:nvGrpSpPr>
        <p:cNvPr id="1" name=""/>
        <p:cNvGrpSpPr/>
        <p:nvPr/>
      </p:nvGrpSpPr>
      <p:grpSpPr>
        <a:xfrm>
          <a:off x="0" y="0"/>
          <a:ext cx="0" cy="0"/>
          <a:chOff x="0" y="0"/>
          <a:chExt cx="0" cy="0"/>
        </a:xfrm>
      </p:grpSpPr>
      <p:sp>
        <p:nvSpPr>
          <p:cNvPr id="3" name="Rectangle 2"/>
          <p:cNvSpPr/>
          <p:nvPr/>
        </p:nvSpPr>
        <p:spPr>
          <a:xfrm>
            <a:off x="0" y="-10775"/>
            <a:ext cx="12192000" cy="20431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effectLst/>
        </p:spPr>
        <p:txBody>
          <a:bodyPr/>
          <a:lstStyle/>
          <a:p>
            <a:pPr>
              <a:defRPr/>
            </a:pPr>
            <a:fld id="{5642CAC0-F6AC-4361-B3FC-DDB7A8BBA2B3}" type="slidenum">
              <a:rPr lang="en-US" altLang="en-US" smtClean="0">
                <a:solidFill>
                  <a:srgbClr val="002060"/>
                </a:solidFill>
              </a:rPr>
              <a:pPr>
                <a:defRPr/>
              </a:pPr>
              <a:t>13</a:t>
            </a:fld>
            <a:endParaRPr lang="en-US" altLang="en-US" dirty="0">
              <a:solidFill>
                <a:srgbClr val="002060"/>
              </a:solidFill>
            </a:endParaRPr>
          </a:p>
        </p:txBody>
      </p:sp>
      <p:pic>
        <p:nvPicPr>
          <p:cNvPr id="1026" name="Picture 2" descr="http://experitest.s3.amazonaws.com/website/partners/syntel.png"/>
          <p:cNvPicPr>
            <a:picLocks noChangeAspect="1"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249971" y="15072"/>
            <a:ext cx="10841817" cy="830997"/>
            <a:chOff x="249971" y="15072"/>
            <a:chExt cx="10841817" cy="830997"/>
          </a:xfrm>
        </p:grpSpPr>
        <p:sp>
          <p:nvSpPr>
            <p:cNvPr id="5" name="Rectangle 4"/>
            <p:cNvSpPr/>
            <p:nvPr/>
          </p:nvSpPr>
          <p:spPr>
            <a:xfrm>
              <a:off x="614288" y="15072"/>
              <a:ext cx="10477500" cy="830997"/>
            </a:xfrm>
            <a:prstGeom prst="rect">
              <a:avLst/>
            </a:prstGeom>
          </p:spPr>
          <p:txBody>
            <a:bodyPr wrap="square">
              <a:spAutoFit/>
            </a:bodyPr>
            <a:lstStyle/>
            <a:p>
              <a:r>
                <a:rPr lang="en-US" sz="4800" dirty="0" smtClean="0">
                  <a:solidFill>
                    <a:schemeClr val="bg1"/>
                  </a:solidFill>
                  <a:latin typeface="Aharoni" panose="02010803020104030203" pitchFamily="2" charset="-79"/>
                  <a:cs typeface="Aharoni" panose="02010803020104030203" pitchFamily="2" charset="-79"/>
                </a:rPr>
                <a:t>[RWD</a:t>
              </a:r>
              <a:r>
                <a:rPr lang="en-US" sz="4800" dirty="0" smtClean="0">
                  <a:solidFill>
                    <a:schemeClr val="bg1"/>
                  </a:solidFill>
                  <a:latin typeface="Aharoni" panose="02010803020104030203" pitchFamily="2" charset="-79"/>
                  <a:cs typeface="Aharoni" panose="02010803020104030203" pitchFamily="2" charset="-79"/>
                </a:rPr>
                <a:t>] CONTENT COREOGRAPHY</a:t>
              </a:r>
              <a:endParaRPr lang="en-US" sz="4800" dirty="0">
                <a:solidFill>
                  <a:schemeClr val="bg1"/>
                </a:solidFill>
                <a:latin typeface="Aharoni" panose="02010803020104030203" pitchFamily="2" charset="-79"/>
                <a:cs typeface="Aharoni" panose="02010803020104030203" pitchFamily="2" charset="-79"/>
              </a:endParaRPr>
            </a:p>
          </p:txBody>
        </p:sp>
        <p:grpSp>
          <p:nvGrpSpPr>
            <p:cNvPr id="9" name="Group 8"/>
            <p:cNvGrpSpPr/>
            <p:nvPr/>
          </p:nvGrpSpPr>
          <p:grpSpPr>
            <a:xfrm>
              <a:off x="249971" y="155040"/>
              <a:ext cx="273546" cy="445562"/>
              <a:chOff x="295373" y="962371"/>
              <a:chExt cx="273546" cy="445562"/>
            </a:xfrm>
          </p:grpSpPr>
          <p:sp>
            <p:nvSpPr>
              <p:cNvPr id="10" name="Rounded Rectangle 9"/>
              <p:cNvSpPr/>
              <p:nvPr/>
            </p:nvSpPr>
            <p:spPr>
              <a:xfrm>
                <a:off x="295374" y="962371"/>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85762" y="1049786"/>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6150" y="1140619"/>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83381" y="1229378"/>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95373" y="1318137"/>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 name="Rectangle 7"/>
          <p:cNvSpPr/>
          <p:nvPr/>
        </p:nvSpPr>
        <p:spPr>
          <a:xfrm>
            <a:off x="719151" y="970403"/>
            <a:ext cx="10695295" cy="430887"/>
          </a:xfrm>
          <a:prstGeom prst="rect">
            <a:avLst/>
          </a:prstGeom>
        </p:spPr>
        <p:txBody>
          <a:bodyPr wrap="square">
            <a:spAutoFit/>
          </a:bodyPr>
          <a:lstStyle/>
          <a:p>
            <a:pPr>
              <a:lnSpc>
                <a:spcPct val="150000"/>
              </a:lnSpc>
            </a:pPr>
            <a:r>
              <a:rPr lang="en-US" sz="1600" dirty="0">
                <a:solidFill>
                  <a:schemeClr val="bg1"/>
                </a:solidFill>
                <a:latin typeface="Levenim MT" panose="02010502060101010101" pitchFamily="2" charset="-79"/>
                <a:cs typeface="Levenim MT" panose="02010502060101010101" pitchFamily="2" charset="-79"/>
              </a:rPr>
              <a:t>What I’ve described above are really two separate problems:</a:t>
            </a:r>
          </a:p>
        </p:txBody>
      </p:sp>
      <p:pic>
        <p:nvPicPr>
          <p:cNvPr id="2050" name="Picture 2" descr="shuffling content on responsive resi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5196" y="2122683"/>
            <a:ext cx="2399721" cy="20064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terdigitating content on responsive resiz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5197" y="4216960"/>
            <a:ext cx="2399721" cy="2006456"/>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131051" y="2143108"/>
            <a:ext cx="9085097" cy="3785652"/>
          </a:xfrm>
          <a:prstGeom prst="rect">
            <a:avLst/>
          </a:prstGeom>
        </p:spPr>
        <p:txBody>
          <a:bodyPr wrap="square">
            <a:spAutoFit/>
          </a:bodyPr>
          <a:lstStyle/>
          <a:p>
            <a:pPr algn="just">
              <a:lnSpc>
                <a:spcPct val="150000"/>
              </a:lnSpc>
            </a:pPr>
            <a:r>
              <a:rPr lang="en-US" sz="1600" b="1" dirty="0">
                <a:solidFill>
                  <a:schemeClr val="bg1"/>
                </a:solidFill>
                <a:latin typeface="Levenim MT" panose="02010502060101010101" pitchFamily="2" charset="-79"/>
                <a:cs typeface="Levenim MT" panose="02010502060101010101" pitchFamily="2" charset="-79"/>
              </a:rPr>
              <a:t>Source order. </a:t>
            </a:r>
            <a:r>
              <a:rPr lang="en-US" sz="1600" dirty="0">
                <a:solidFill>
                  <a:schemeClr val="bg1"/>
                </a:solidFill>
                <a:latin typeface="Levenim MT" panose="02010502060101010101" pitchFamily="2" charset="-79"/>
                <a:cs typeface="Levenim MT" panose="02010502060101010101" pitchFamily="2" charset="-79"/>
              </a:rPr>
              <a:t>In a single-column layout, blocks of content will display in the same order as they’re located in the HTML structure. Unfortunately, the best source order for one layout isn’t necessarily the best source order for another.</a:t>
            </a:r>
          </a:p>
          <a:p>
            <a:pPr algn="just">
              <a:lnSpc>
                <a:spcPct val="150000"/>
              </a:lnSpc>
            </a:pPr>
            <a:endParaRPr lang="en-US" sz="1600" dirty="0" smtClean="0">
              <a:solidFill>
                <a:schemeClr val="bg1"/>
              </a:solidFill>
              <a:latin typeface="Levenim MT" panose="02010502060101010101" pitchFamily="2" charset="-79"/>
              <a:cs typeface="Levenim MT" panose="02010502060101010101" pitchFamily="2" charset="-79"/>
            </a:endParaRPr>
          </a:p>
          <a:p>
            <a:pPr algn="just">
              <a:lnSpc>
                <a:spcPct val="150000"/>
              </a:lnSpc>
            </a:pPr>
            <a:r>
              <a:rPr lang="en-US" sz="1600" b="1" dirty="0" smtClean="0">
                <a:solidFill>
                  <a:schemeClr val="bg1"/>
                </a:solidFill>
                <a:latin typeface="Levenim MT" panose="02010502060101010101" pitchFamily="2" charset="-79"/>
                <a:cs typeface="Levenim MT" panose="02010502060101010101" pitchFamily="2" charset="-79"/>
              </a:rPr>
              <a:t>Intermixing </a:t>
            </a:r>
            <a:r>
              <a:rPr lang="en-US" sz="1600" b="1" dirty="0">
                <a:solidFill>
                  <a:schemeClr val="bg1"/>
                </a:solidFill>
                <a:latin typeface="Levenim MT" panose="02010502060101010101" pitchFamily="2" charset="-79"/>
                <a:cs typeface="Levenim MT" panose="02010502060101010101" pitchFamily="2" charset="-79"/>
              </a:rPr>
              <a:t>content. </a:t>
            </a:r>
            <a:r>
              <a:rPr lang="en-US" sz="1600" dirty="0">
                <a:solidFill>
                  <a:schemeClr val="bg1"/>
                </a:solidFill>
                <a:latin typeface="Levenim MT" panose="02010502060101010101" pitchFamily="2" charset="-79"/>
                <a:cs typeface="Levenim MT" panose="02010502060101010101" pitchFamily="2" charset="-79"/>
              </a:rPr>
              <a:t>Instead of having to drop entire columns of content below one another, we’d like to mix blocks of content from the different columns in the single-column layout.</a:t>
            </a:r>
          </a:p>
          <a:p>
            <a:pPr algn="just">
              <a:lnSpc>
                <a:spcPct val="150000"/>
              </a:lnSpc>
            </a:pPr>
            <a:endParaRPr lang="en-US" sz="1600" dirty="0" smtClean="0">
              <a:solidFill>
                <a:schemeClr val="bg1"/>
              </a:solidFill>
              <a:latin typeface="Levenim MT" panose="02010502060101010101" pitchFamily="2" charset="-79"/>
              <a:cs typeface="Levenim MT" panose="02010502060101010101" pitchFamily="2" charset="-79"/>
            </a:endParaRPr>
          </a:p>
          <a:p>
            <a:pPr algn="just">
              <a:lnSpc>
                <a:spcPct val="150000"/>
              </a:lnSpc>
            </a:pPr>
            <a:r>
              <a:rPr lang="en-US" sz="1600" dirty="0" smtClean="0">
                <a:solidFill>
                  <a:schemeClr val="bg1"/>
                </a:solidFill>
                <a:latin typeface="Levenim MT" panose="02010502060101010101" pitchFamily="2" charset="-79"/>
                <a:cs typeface="Levenim MT" panose="02010502060101010101" pitchFamily="2" charset="-79"/>
              </a:rPr>
              <a:t>The </a:t>
            </a:r>
            <a:r>
              <a:rPr lang="en-US" sz="1600" dirty="0">
                <a:solidFill>
                  <a:schemeClr val="bg1"/>
                </a:solidFill>
                <a:latin typeface="Levenim MT" panose="02010502060101010101" pitchFamily="2" charset="-79"/>
                <a:cs typeface="Levenim MT" panose="02010502060101010101" pitchFamily="2" charset="-79"/>
              </a:rPr>
              <a:t>first issue has some technical solutions on the way, one of which is just about here. The second issue will require that we change our thinking in how we develop layouts.</a:t>
            </a:r>
          </a:p>
        </p:txBody>
      </p:sp>
      <p:sp>
        <p:nvSpPr>
          <p:cNvPr id="16" name="Rectangle 15"/>
          <p:cNvSpPr/>
          <p:nvPr/>
        </p:nvSpPr>
        <p:spPr>
          <a:xfrm>
            <a:off x="10365898" y="3852140"/>
            <a:ext cx="638316" cy="276999"/>
          </a:xfrm>
          <a:prstGeom prst="rect">
            <a:avLst/>
          </a:prstGeom>
        </p:spPr>
        <p:txBody>
          <a:bodyPr wrap="none">
            <a:spAutoFit/>
          </a:bodyPr>
          <a:lstStyle/>
          <a:p>
            <a:r>
              <a:rPr lang="en-US" sz="1200" b="1" dirty="0" smtClean="0">
                <a:solidFill>
                  <a:schemeClr val="bg1"/>
                </a:solidFill>
                <a:latin typeface="Levenim MT" panose="02010502060101010101" pitchFamily="2" charset="-79"/>
                <a:cs typeface="Levenim MT" panose="02010502060101010101" pitchFamily="2" charset="-79"/>
              </a:rPr>
              <a:t>FIG. A</a:t>
            </a:r>
            <a:endParaRPr lang="en-US" sz="1200" b="1" dirty="0"/>
          </a:p>
        </p:txBody>
      </p:sp>
      <p:sp>
        <p:nvSpPr>
          <p:cNvPr id="28" name="Rectangle 27"/>
          <p:cNvSpPr/>
          <p:nvPr/>
        </p:nvSpPr>
        <p:spPr>
          <a:xfrm>
            <a:off x="10377922" y="5946417"/>
            <a:ext cx="614271" cy="276999"/>
          </a:xfrm>
          <a:prstGeom prst="rect">
            <a:avLst/>
          </a:prstGeom>
        </p:spPr>
        <p:txBody>
          <a:bodyPr wrap="none">
            <a:spAutoFit/>
          </a:bodyPr>
          <a:lstStyle/>
          <a:p>
            <a:r>
              <a:rPr lang="en-US" sz="1200" b="1" dirty="0" smtClean="0">
                <a:solidFill>
                  <a:schemeClr val="bg1"/>
                </a:solidFill>
                <a:latin typeface="Levenim MT" panose="02010502060101010101" pitchFamily="2" charset="-79"/>
                <a:cs typeface="Levenim MT" panose="02010502060101010101" pitchFamily="2" charset="-79"/>
              </a:rPr>
              <a:t>FIG. B</a:t>
            </a:r>
            <a:endParaRPr lang="en-US" sz="1200" b="1" dirty="0"/>
          </a:p>
        </p:txBody>
      </p:sp>
    </p:spTree>
    <p:extLst>
      <p:ext uri="{BB962C8B-B14F-4D97-AF65-F5344CB8AC3E}">
        <p14:creationId xmlns:p14="http://schemas.microsoft.com/office/powerpoint/2010/main" val="4257754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D34739"/>
        </a:solidFill>
        <a:effectLst/>
      </p:bgPr>
    </p:bg>
    <p:spTree>
      <p:nvGrpSpPr>
        <p:cNvPr id="1" name=""/>
        <p:cNvGrpSpPr/>
        <p:nvPr/>
      </p:nvGrpSpPr>
      <p:grpSpPr>
        <a:xfrm>
          <a:off x="0" y="0"/>
          <a:ext cx="0" cy="0"/>
          <a:chOff x="0" y="0"/>
          <a:chExt cx="0" cy="0"/>
        </a:xfrm>
      </p:grpSpPr>
      <p:sp>
        <p:nvSpPr>
          <p:cNvPr id="3" name="Rectangle 2"/>
          <p:cNvSpPr/>
          <p:nvPr/>
        </p:nvSpPr>
        <p:spPr>
          <a:xfrm>
            <a:off x="0" y="-10775"/>
            <a:ext cx="12192000" cy="8933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effectLst/>
        </p:spPr>
        <p:txBody>
          <a:bodyPr/>
          <a:lstStyle/>
          <a:p>
            <a:pPr>
              <a:defRPr/>
            </a:pPr>
            <a:fld id="{5642CAC0-F6AC-4361-B3FC-DDB7A8BBA2B3}" type="slidenum">
              <a:rPr lang="en-US" altLang="en-US" smtClean="0">
                <a:solidFill>
                  <a:srgbClr val="002060"/>
                </a:solidFill>
              </a:rPr>
              <a:pPr>
                <a:defRPr/>
              </a:pPr>
              <a:t>14</a:t>
            </a:fld>
            <a:endParaRPr lang="en-US" altLang="en-US" dirty="0">
              <a:solidFill>
                <a:srgbClr val="002060"/>
              </a:solidFill>
            </a:endParaRPr>
          </a:p>
        </p:txBody>
      </p:sp>
      <p:pic>
        <p:nvPicPr>
          <p:cNvPr id="1026" name="Picture 2" descr="http://experitest.s3.amazonaws.com/website/partners/syntel.png"/>
          <p:cNvPicPr>
            <a:picLocks noChangeAspect="1"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249971" y="15072"/>
            <a:ext cx="10841817" cy="830997"/>
            <a:chOff x="249971" y="15072"/>
            <a:chExt cx="10841817" cy="830997"/>
          </a:xfrm>
        </p:grpSpPr>
        <p:sp>
          <p:nvSpPr>
            <p:cNvPr id="5" name="Rectangle 4"/>
            <p:cNvSpPr/>
            <p:nvPr/>
          </p:nvSpPr>
          <p:spPr>
            <a:xfrm>
              <a:off x="614288" y="15072"/>
              <a:ext cx="10477500" cy="830997"/>
            </a:xfrm>
            <a:prstGeom prst="rect">
              <a:avLst/>
            </a:prstGeom>
          </p:spPr>
          <p:txBody>
            <a:bodyPr wrap="square">
              <a:spAutoFit/>
            </a:bodyPr>
            <a:lstStyle/>
            <a:p>
              <a:r>
                <a:rPr lang="en-US" sz="4800" dirty="0" smtClean="0">
                  <a:solidFill>
                    <a:schemeClr val="bg1"/>
                  </a:solidFill>
                  <a:latin typeface="Aharoni" panose="02010803020104030203" pitchFamily="2" charset="-79"/>
                  <a:cs typeface="Aharoni" panose="02010803020104030203" pitchFamily="2" charset="-79"/>
                </a:rPr>
                <a:t>[RWD</a:t>
              </a:r>
              <a:r>
                <a:rPr lang="en-US" sz="4800" dirty="0" smtClean="0">
                  <a:solidFill>
                    <a:schemeClr val="bg1"/>
                  </a:solidFill>
                  <a:latin typeface="Aharoni" panose="02010803020104030203" pitchFamily="2" charset="-79"/>
                  <a:cs typeface="Aharoni" panose="02010803020104030203" pitchFamily="2" charset="-79"/>
                </a:rPr>
                <a:t>] CONTENT COREOGRAPHY</a:t>
              </a:r>
              <a:endParaRPr lang="en-US" sz="4800" dirty="0">
                <a:solidFill>
                  <a:schemeClr val="bg1"/>
                </a:solidFill>
                <a:latin typeface="Aharoni" panose="02010803020104030203" pitchFamily="2" charset="-79"/>
                <a:cs typeface="Aharoni" panose="02010803020104030203" pitchFamily="2" charset="-79"/>
              </a:endParaRPr>
            </a:p>
          </p:txBody>
        </p:sp>
        <p:grpSp>
          <p:nvGrpSpPr>
            <p:cNvPr id="9" name="Group 8"/>
            <p:cNvGrpSpPr/>
            <p:nvPr/>
          </p:nvGrpSpPr>
          <p:grpSpPr>
            <a:xfrm>
              <a:off x="249971" y="155040"/>
              <a:ext cx="273546" cy="445562"/>
              <a:chOff x="295373" y="962371"/>
              <a:chExt cx="273546" cy="445562"/>
            </a:xfrm>
          </p:grpSpPr>
          <p:sp>
            <p:nvSpPr>
              <p:cNvPr id="10" name="Rounded Rectangle 9"/>
              <p:cNvSpPr/>
              <p:nvPr/>
            </p:nvSpPr>
            <p:spPr>
              <a:xfrm>
                <a:off x="295374" y="962371"/>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85762" y="1049786"/>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6150" y="1140619"/>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83381" y="1229378"/>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95373" y="1318137"/>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 name="Rectangle 7"/>
          <p:cNvSpPr/>
          <p:nvPr/>
        </p:nvSpPr>
        <p:spPr>
          <a:xfrm>
            <a:off x="249971" y="1142608"/>
            <a:ext cx="3702724" cy="430887"/>
          </a:xfrm>
          <a:prstGeom prst="rect">
            <a:avLst/>
          </a:prstGeom>
        </p:spPr>
        <p:txBody>
          <a:bodyPr wrap="square">
            <a:spAutoFit/>
          </a:bodyPr>
          <a:lstStyle/>
          <a:p>
            <a:pPr>
              <a:lnSpc>
                <a:spcPct val="150000"/>
              </a:lnSpc>
            </a:pPr>
            <a:r>
              <a:rPr lang="en-US" sz="1600" b="1" dirty="0" smtClean="0">
                <a:solidFill>
                  <a:srgbClr val="FFFF00"/>
                </a:solidFill>
                <a:latin typeface="Levenim MT" panose="02010502060101010101" pitchFamily="2" charset="-79"/>
                <a:cs typeface="Levenim MT" panose="02010502060101010101" pitchFamily="2" charset="-79"/>
              </a:rPr>
              <a:t>Solving the </a:t>
            </a:r>
            <a:r>
              <a:rPr lang="en-US" sz="1600" b="1" dirty="0">
                <a:solidFill>
                  <a:srgbClr val="FFFF00"/>
                </a:solidFill>
                <a:latin typeface="Levenim MT" panose="02010502060101010101" pitchFamily="2" charset="-79"/>
                <a:cs typeface="Levenim MT" panose="02010502060101010101" pitchFamily="2" charset="-79"/>
              </a:rPr>
              <a:t>Source </a:t>
            </a:r>
            <a:r>
              <a:rPr lang="en-US" sz="1600" b="1" dirty="0" smtClean="0">
                <a:solidFill>
                  <a:srgbClr val="FFFF00"/>
                </a:solidFill>
                <a:latin typeface="Levenim MT" panose="02010502060101010101" pitchFamily="2" charset="-79"/>
                <a:cs typeface="Levenim MT" panose="02010502060101010101" pitchFamily="2" charset="-79"/>
              </a:rPr>
              <a:t>order</a:t>
            </a:r>
            <a:r>
              <a:rPr lang="en-US" sz="1600" b="1" dirty="0">
                <a:solidFill>
                  <a:srgbClr val="FFFF00"/>
                </a:solidFill>
                <a:latin typeface="Levenim MT" panose="02010502060101010101" pitchFamily="2" charset="-79"/>
                <a:cs typeface="Levenim MT" panose="02010502060101010101" pitchFamily="2" charset="-79"/>
              </a:rPr>
              <a:t> </a:t>
            </a:r>
            <a:r>
              <a:rPr lang="en-US" sz="1600" b="1" dirty="0" smtClean="0">
                <a:solidFill>
                  <a:srgbClr val="FFFF00"/>
                </a:solidFill>
                <a:latin typeface="Levenim MT" panose="02010502060101010101" pitchFamily="2" charset="-79"/>
                <a:cs typeface="Levenim MT" panose="02010502060101010101" pitchFamily="2" charset="-79"/>
              </a:rPr>
              <a:t>problem.</a:t>
            </a:r>
            <a:endParaRPr lang="en-US" sz="1600" b="1" dirty="0">
              <a:solidFill>
                <a:srgbClr val="FFFF00"/>
              </a:solidFill>
              <a:latin typeface="Levenim MT" panose="02010502060101010101" pitchFamily="2" charset="-79"/>
              <a:cs typeface="Levenim MT" panose="02010502060101010101" pitchFamily="2" charset="-79"/>
            </a:endParaRPr>
          </a:p>
        </p:txBody>
      </p:sp>
      <p:sp>
        <p:nvSpPr>
          <p:cNvPr id="20" name="Rectangle 19"/>
          <p:cNvSpPr/>
          <p:nvPr/>
        </p:nvSpPr>
        <p:spPr>
          <a:xfrm>
            <a:off x="249971" y="1513347"/>
            <a:ext cx="5755044" cy="2400657"/>
          </a:xfrm>
          <a:prstGeom prst="rect">
            <a:avLst/>
          </a:prstGeom>
        </p:spPr>
        <p:txBody>
          <a:bodyPr wrap="square">
            <a:spAutoFit/>
          </a:bodyPr>
          <a:lstStyle/>
          <a:p>
            <a:pPr>
              <a:lnSpc>
                <a:spcPct val="150000"/>
              </a:lnSpc>
            </a:pPr>
            <a:r>
              <a:rPr lang="en-US" sz="1400" dirty="0">
                <a:solidFill>
                  <a:schemeClr val="bg1"/>
                </a:solidFill>
                <a:latin typeface="Levenim MT" panose="02010502060101010101" pitchFamily="2" charset="-79"/>
                <a:cs typeface="Levenim MT" panose="02010502060101010101" pitchFamily="2" charset="-79"/>
              </a:rPr>
              <a:t>In time, there will be several solutions to the source-order issue, in the form of </a:t>
            </a:r>
            <a:r>
              <a:rPr lang="en-US" sz="1400" b="1" dirty="0">
                <a:solidFill>
                  <a:schemeClr val="bg1"/>
                </a:solidFill>
                <a:latin typeface="Levenim MT" panose="02010502060101010101" pitchFamily="2" charset="-79"/>
                <a:cs typeface="Levenim MT" panose="02010502060101010101" pitchFamily="2" charset="-79"/>
              </a:rPr>
              <a:t>new CSS specifications</a:t>
            </a:r>
            <a:r>
              <a:rPr lang="en-US" sz="1400" dirty="0">
                <a:solidFill>
                  <a:schemeClr val="bg1"/>
                </a:solidFill>
                <a:latin typeface="Levenim MT" panose="02010502060101010101" pitchFamily="2" charset="-79"/>
                <a:cs typeface="Levenim MT" panose="02010502060101010101" pitchFamily="2" charset="-79"/>
              </a:rPr>
              <a:t>. Depending on which browsers you need to support and what you’re willing to do to support them, one of those specifications may already be here.</a:t>
            </a:r>
          </a:p>
          <a:p>
            <a:pPr>
              <a:lnSpc>
                <a:spcPct val="150000"/>
              </a:lnSpc>
            </a:pPr>
            <a:r>
              <a:rPr lang="en-US" sz="1400" dirty="0" smtClean="0">
                <a:solidFill>
                  <a:schemeClr val="bg1"/>
                </a:solidFill>
                <a:latin typeface="Levenim MT" panose="02010502060101010101" pitchFamily="2" charset="-79"/>
                <a:cs typeface="Levenim MT" panose="02010502060101010101" pitchFamily="2" charset="-79"/>
              </a:rPr>
              <a:t>Three </a:t>
            </a:r>
            <a:r>
              <a:rPr lang="en-US" sz="1400" dirty="0">
                <a:solidFill>
                  <a:schemeClr val="bg1"/>
                </a:solidFill>
                <a:latin typeface="Levenim MT" panose="02010502060101010101" pitchFamily="2" charset="-79"/>
                <a:cs typeface="Levenim MT" panose="02010502060101010101" pitchFamily="2" charset="-79"/>
              </a:rPr>
              <a:t>specifications that we’ll likely find ourselves using in the future are</a:t>
            </a:r>
            <a:r>
              <a:rPr lang="en-US" sz="1400" dirty="0" smtClean="0">
                <a:solidFill>
                  <a:schemeClr val="bg1"/>
                </a:solidFill>
                <a:latin typeface="Levenim MT" panose="02010502060101010101" pitchFamily="2" charset="-79"/>
                <a:cs typeface="Levenim MT" panose="02010502060101010101" pitchFamily="2" charset="-79"/>
              </a:rPr>
              <a:t>:</a:t>
            </a:r>
          </a:p>
          <a:p>
            <a:pPr>
              <a:lnSpc>
                <a:spcPct val="150000"/>
              </a:lnSpc>
            </a:pPr>
            <a:r>
              <a:rPr lang="en-US" sz="1600" b="1" dirty="0" smtClean="0">
                <a:solidFill>
                  <a:srgbClr val="FFFF00"/>
                </a:solidFill>
                <a:latin typeface="Levenim MT" panose="02010502060101010101" pitchFamily="2" charset="-79"/>
                <a:cs typeface="Levenim MT" panose="02010502060101010101" pitchFamily="2" charset="-79"/>
              </a:rPr>
              <a:t>a) “</a:t>
            </a:r>
            <a:r>
              <a:rPr lang="en-US" sz="1600" b="1" dirty="0" err="1" smtClean="0">
                <a:solidFill>
                  <a:srgbClr val="FFFF00"/>
                </a:solidFill>
                <a:latin typeface="Levenim MT" panose="02010502060101010101" pitchFamily="2" charset="-79"/>
                <a:cs typeface="Levenim MT" panose="02010502060101010101" pitchFamily="2" charset="-79"/>
              </a:rPr>
              <a:t>Flexbox</a:t>
            </a:r>
            <a:r>
              <a:rPr lang="en-US" sz="1600" b="1" dirty="0" smtClean="0">
                <a:solidFill>
                  <a:srgbClr val="FFFF00"/>
                </a:solidFill>
                <a:latin typeface="Levenim MT" panose="02010502060101010101" pitchFamily="2" charset="-79"/>
                <a:cs typeface="Levenim MT" panose="02010502060101010101" pitchFamily="2" charset="-79"/>
              </a:rPr>
              <a:t>,” b) “Regions,” c) “Grid </a:t>
            </a:r>
            <a:r>
              <a:rPr lang="en-US" sz="1600" b="1" dirty="0">
                <a:solidFill>
                  <a:srgbClr val="FFFF00"/>
                </a:solidFill>
                <a:latin typeface="Levenim MT" panose="02010502060101010101" pitchFamily="2" charset="-79"/>
                <a:cs typeface="Levenim MT" panose="02010502060101010101" pitchFamily="2" charset="-79"/>
              </a:rPr>
              <a:t>Layout.”</a:t>
            </a:r>
          </a:p>
        </p:txBody>
      </p:sp>
      <p:sp>
        <p:nvSpPr>
          <p:cNvPr id="22" name="Rectangle 21"/>
          <p:cNvSpPr/>
          <p:nvPr/>
        </p:nvSpPr>
        <p:spPr>
          <a:xfrm>
            <a:off x="249971" y="4106389"/>
            <a:ext cx="5331963" cy="461665"/>
          </a:xfrm>
          <a:prstGeom prst="rect">
            <a:avLst/>
          </a:prstGeom>
        </p:spPr>
        <p:txBody>
          <a:bodyPr wrap="square">
            <a:spAutoFit/>
          </a:bodyPr>
          <a:lstStyle/>
          <a:p>
            <a:pPr>
              <a:lnSpc>
                <a:spcPct val="150000"/>
              </a:lnSpc>
            </a:pPr>
            <a:r>
              <a:rPr lang="en-US" sz="1600" b="1" dirty="0">
                <a:solidFill>
                  <a:srgbClr val="FFFF00"/>
                </a:solidFill>
                <a:latin typeface="Levenim MT" panose="02010502060101010101" pitchFamily="2" charset="-79"/>
                <a:cs typeface="Levenim MT" panose="02010502060101010101" pitchFamily="2" charset="-79"/>
              </a:rPr>
              <a:t>Solving The Intermixing Content Problem</a:t>
            </a:r>
          </a:p>
        </p:txBody>
      </p:sp>
      <p:sp>
        <p:nvSpPr>
          <p:cNvPr id="23" name="Rectangle 22"/>
          <p:cNvSpPr/>
          <p:nvPr/>
        </p:nvSpPr>
        <p:spPr>
          <a:xfrm>
            <a:off x="249971" y="4516657"/>
            <a:ext cx="5755044" cy="1358064"/>
          </a:xfrm>
          <a:prstGeom prst="rect">
            <a:avLst/>
          </a:prstGeom>
        </p:spPr>
        <p:txBody>
          <a:bodyPr wrap="square">
            <a:spAutoFit/>
          </a:bodyPr>
          <a:lstStyle/>
          <a:p>
            <a:pPr>
              <a:lnSpc>
                <a:spcPct val="150000"/>
              </a:lnSpc>
            </a:pPr>
            <a:r>
              <a:rPr lang="en-US" sz="1400" dirty="0">
                <a:solidFill>
                  <a:schemeClr val="bg1"/>
                </a:solidFill>
                <a:latin typeface="Levenim MT" panose="02010502060101010101" pitchFamily="2" charset="-79"/>
                <a:cs typeface="Levenim MT" panose="02010502060101010101" pitchFamily="2" charset="-79"/>
              </a:rPr>
              <a:t>Unlike the source-order problem, the issue of intermixing content across columns doesn’t have a technical solution. It’s up to us, and, ultimately, it means we need to wrap content in fewer HTML containers.</a:t>
            </a:r>
            <a:endParaRPr lang="en-US" sz="1600" b="1" dirty="0">
              <a:solidFill>
                <a:srgbClr val="FFFF00"/>
              </a:solidFill>
              <a:latin typeface="Levenim MT" panose="02010502060101010101" pitchFamily="2" charset="-79"/>
              <a:cs typeface="Levenim MT" panose="02010502060101010101" pitchFamily="2" charset="-79"/>
            </a:endParaRPr>
          </a:p>
        </p:txBody>
      </p:sp>
      <p:grpSp>
        <p:nvGrpSpPr>
          <p:cNvPr id="27" name="Group 26"/>
          <p:cNvGrpSpPr/>
          <p:nvPr/>
        </p:nvGrpSpPr>
        <p:grpSpPr>
          <a:xfrm>
            <a:off x="6078326" y="1292850"/>
            <a:ext cx="5998089" cy="4193550"/>
            <a:chOff x="4449169" y="1493421"/>
            <a:chExt cx="6823882" cy="4770901"/>
          </a:xfrm>
        </p:grpSpPr>
        <p:sp>
          <p:nvSpPr>
            <p:cNvPr id="24" name="Rectangle 23"/>
            <p:cNvSpPr/>
            <p:nvPr/>
          </p:nvSpPr>
          <p:spPr>
            <a:xfrm>
              <a:off x="4449169" y="1493421"/>
              <a:ext cx="6823882" cy="4770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4450294" y="1494509"/>
              <a:ext cx="3101410" cy="4768725"/>
            </a:xfrm>
            <a:prstGeom prst="rect">
              <a:avLst/>
            </a:prstGeom>
          </p:spPr>
        </p:pic>
        <p:pic>
          <p:nvPicPr>
            <p:cNvPr id="17" name="Picture 16"/>
            <p:cNvPicPr>
              <a:picLocks noChangeAspect="1"/>
            </p:cNvPicPr>
            <p:nvPr/>
          </p:nvPicPr>
          <p:blipFill>
            <a:blip r:embed="rId4"/>
            <a:stretch>
              <a:fillRect/>
            </a:stretch>
          </p:blipFill>
          <p:spPr>
            <a:xfrm>
              <a:off x="7662490" y="1588957"/>
              <a:ext cx="3487907" cy="963741"/>
            </a:xfrm>
            <a:prstGeom prst="rect">
              <a:avLst/>
            </a:prstGeom>
          </p:spPr>
        </p:pic>
        <p:pic>
          <p:nvPicPr>
            <p:cNvPr id="18" name="Picture 17"/>
            <p:cNvPicPr>
              <a:picLocks noChangeAspect="1"/>
            </p:cNvPicPr>
            <p:nvPr/>
          </p:nvPicPr>
          <p:blipFill>
            <a:blip r:embed="rId5"/>
            <a:stretch>
              <a:fillRect/>
            </a:stretch>
          </p:blipFill>
          <p:spPr>
            <a:xfrm>
              <a:off x="8073826" y="2850888"/>
              <a:ext cx="2665236" cy="815466"/>
            </a:xfrm>
            <a:prstGeom prst="rect">
              <a:avLst/>
            </a:prstGeom>
          </p:spPr>
        </p:pic>
        <p:pic>
          <p:nvPicPr>
            <p:cNvPr id="19" name="Picture 18"/>
            <p:cNvPicPr>
              <a:picLocks noChangeAspect="1"/>
            </p:cNvPicPr>
            <p:nvPr/>
          </p:nvPicPr>
          <p:blipFill>
            <a:blip r:embed="rId6"/>
            <a:stretch>
              <a:fillRect/>
            </a:stretch>
          </p:blipFill>
          <p:spPr>
            <a:xfrm>
              <a:off x="8063031" y="3772034"/>
              <a:ext cx="2686825" cy="779250"/>
            </a:xfrm>
            <a:prstGeom prst="rect">
              <a:avLst/>
            </a:prstGeom>
          </p:spPr>
        </p:pic>
        <p:pic>
          <p:nvPicPr>
            <p:cNvPr id="21" name="Picture 20"/>
            <p:cNvPicPr>
              <a:picLocks noChangeAspect="1"/>
            </p:cNvPicPr>
            <p:nvPr/>
          </p:nvPicPr>
          <p:blipFill>
            <a:blip r:embed="rId7"/>
            <a:stretch>
              <a:fillRect/>
            </a:stretch>
          </p:blipFill>
          <p:spPr>
            <a:xfrm>
              <a:off x="7662490" y="5533430"/>
              <a:ext cx="3487907" cy="662652"/>
            </a:xfrm>
            <a:prstGeom prst="rect">
              <a:avLst/>
            </a:prstGeom>
          </p:spPr>
        </p:pic>
      </p:grpSp>
    </p:spTree>
    <p:extLst>
      <p:ext uri="{BB962C8B-B14F-4D97-AF65-F5344CB8AC3E}">
        <p14:creationId xmlns:p14="http://schemas.microsoft.com/office/powerpoint/2010/main" val="968834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10775"/>
            <a:ext cx="12192000" cy="893357"/>
          </a:xfrm>
          <a:prstGeom prst="rect">
            <a:avLst/>
          </a:prstGeom>
          <a:solidFill>
            <a:srgbClr val="FA4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effectLst/>
        </p:spPr>
        <p:txBody>
          <a:bodyPr/>
          <a:lstStyle/>
          <a:p>
            <a:pPr>
              <a:defRPr/>
            </a:pPr>
            <a:fld id="{5642CAC0-F6AC-4361-B3FC-DDB7A8BBA2B3}" type="slidenum">
              <a:rPr lang="en-US" altLang="en-US" smtClean="0">
                <a:solidFill>
                  <a:srgbClr val="002060"/>
                </a:solidFill>
              </a:rPr>
              <a:pPr>
                <a:defRPr/>
              </a:pPr>
              <a:t>15</a:t>
            </a:fld>
            <a:endParaRPr lang="en-US" altLang="en-US" dirty="0">
              <a:solidFill>
                <a:srgbClr val="002060"/>
              </a:solidFill>
            </a:endParaRPr>
          </a:p>
        </p:txBody>
      </p:sp>
      <p:pic>
        <p:nvPicPr>
          <p:cNvPr id="1026" name="Picture 2" descr="http://experitest.s3.amazonaws.com/website/partners/syntel.png"/>
          <p:cNvPicPr>
            <a:picLocks noChangeAspect="1"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14288" y="15072"/>
            <a:ext cx="11354316" cy="830997"/>
          </a:xfrm>
          <a:prstGeom prst="rect">
            <a:avLst/>
          </a:prstGeom>
        </p:spPr>
        <p:txBody>
          <a:bodyPr wrap="square">
            <a:spAutoFit/>
          </a:bodyPr>
          <a:lstStyle/>
          <a:p>
            <a:r>
              <a:rPr lang="en-US" sz="4800" dirty="0" smtClean="0">
                <a:solidFill>
                  <a:schemeClr val="bg1"/>
                </a:solidFill>
                <a:latin typeface="Aharoni" panose="02010803020104030203" pitchFamily="2" charset="-79"/>
                <a:cs typeface="Aharoni" panose="02010803020104030203" pitchFamily="2" charset="-79"/>
              </a:rPr>
              <a:t>[RWD</a:t>
            </a:r>
            <a:r>
              <a:rPr lang="en-US" sz="4800" dirty="0" smtClean="0">
                <a:solidFill>
                  <a:schemeClr val="bg1"/>
                </a:solidFill>
                <a:latin typeface="Aharoni" panose="02010803020104030203" pitchFamily="2" charset="-79"/>
                <a:cs typeface="Aharoni" panose="02010803020104030203" pitchFamily="2" charset="-79"/>
              </a:rPr>
              <a:t>] FLEXIBLE, GRID-BASED LAYOUT</a:t>
            </a:r>
            <a:endParaRPr lang="en-US" sz="4800" dirty="0">
              <a:solidFill>
                <a:schemeClr val="bg1"/>
              </a:solidFill>
              <a:latin typeface="Aharoni" panose="02010803020104030203" pitchFamily="2" charset="-79"/>
              <a:cs typeface="Aharoni" panose="02010803020104030203" pitchFamily="2" charset="-79"/>
            </a:endParaRPr>
          </a:p>
        </p:txBody>
      </p:sp>
      <p:grpSp>
        <p:nvGrpSpPr>
          <p:cNvPr id="9" name="Group 8"/>
          <p:cNvGrpSpPr/>
          <p:nvPr/>
        </p:nvGrpSpPr>
        <p:grpSpPr>
          <a:xfrm>
            <a:off x="249971" y="155040"/>
            <a:ext cx="273546" cy="445562"/>
            <a:chOff x="295373" y="962371"/>
            <a:chExt cx="273546" cy="445562"/>
          </a:xfrm>
          <a:solidFill>
            <a:schemeClr val="bg1"/>
          </a:solidFill>
        </p:grpSpPr>
        <p:sp>
          <p:nvSpPr>
            <p:cNvPr id="10" name="Rounded Rectangle 9"/>
            <p:cNvSpPr/>
            <p:nvPr/>
          </p:nvSpPr>
          <p:spPr>
            <a:xfrm>
              <a:off x="295374" y="962371"/>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11" name="Rounded Rectangle 10"/>
            <p:cNvSpPr/>
            <p:nvPr/>
          </p:nvSpPr>
          <p:spPr>
            <a:xfrm>
              <a:off x="385762" y="1049786"/>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12" name="Rounded Rectangle 11"/>
            <p:cNvSpPr/>
            <p:nvPr/>
          </p:nvSpPr>
          <p:spPr>
            <a:xfrm>
              <a:off x="476150" y="1140619"/>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13" name="Rounded Rectangle 12"/>
            <p:cNvSpPr/>
            <p:nvPr/>
          </p:nvSpPr>
          <p:spPr>
            <a:xfrm>
              <a:off x="383381" y="1229378"/>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14" name="Rounded Rectangle 13"/>
            <p:cNvSpPr/>
            <p:nvPr/>
          </p:nvSpPr>
          <p:spPr>
            <a:xfrm>
              <a:off x="295373" y="1318137"/>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grpSp>
      <p:sp>
        <p:nvSpPr>
          <p:cNvPr id="2" name="Rectangle 1"/>
          <p:cNvSpPr/>
          <p:nvPr/>
        </p:nvSpPr>
        <p:spPr>
          <a:xfrm>
            <a:off x="195446" y="1122183"/>
            <a:ext cx="6096000" cy="954107"/>
          </a:xfrm>
          <a:prstGeom prst="rect">
            <a:avLst/>
          </a:prstGeom>
        </p:spPr>
        <p:txBody>
          <a:bodyPr>
            <a:spAutoFit/>
          </a:bodyPr>
          <a:lstStyle/>
          <a:p>
            <a:r>
              <a:rPr lang="en-US" sz="1400" dirty="0">
                <a:latin typeface="Levenim MT" panose="02010502060101010101" pitchFamily="2" charset="-79"/>
                <a:cs typeface="Levenim MT" panose="02010502060101010101" pitchFamily="2" charset="-79"/>
              </a:rPr>
              <a:t>Grid systems help designers and developers to make fully responsive websites, eliminating</a:t>
            </a:r>
          </a:p>
          <a:p>
            <a:r>
              <a:rPr lang="en-US" sz="1400" dirty="0">
                <a:latin typeface="Levenim MT" panose="02010502060101010101" pitchFamily="2" charset="-79"/>
                <a:cs typeface="Levenim MT" panose="02010502060101010101" pitchFamily="2" charset="-79"/>
              </a:rPr>
              <a:t>the frustration of flicking between browsers looking for alignment errors</a:t>
            </a:r>
          </a:p>
        </p:txBody>
      </p:sp>
      <p:sp>
        <p:nvSpPr>
          <p:cNvPr id="16" name="Rectangle 15"/>
          <p:cNvSpPr/>
          <p:nvPr/>
        </p:nvSpPr>
        <p:spPr>
          <a:xfrm>
            <a:off x="195446" y="4851816"/>
            <a:ext cx="11773158" cy="830997"/>
          </a:xfrm>
          <a:prstGeom prst="rect">
            <a:avLst/>
          </a:prstGeom>
        </p:spPr>
        <p:txBody>
          <a:bodyPr wrap="square">
            <a:spAutoFit/>
          </a:bodyPr>
          <a:lstStyle/>
          <a:p>
            <a:r>
              <a:rPr lang="en-US" dirty="0"/>
              <a:t>https://developers.google.com/web/fundamentals/design-and-ux/responsive/patterns?hl=en</a:t>
            </a:r>
          </a:p>
        </p:txBody>
      </p:sp>
    </p:spTree>
    <p:extLst>
      <p:ext uri="{BB962C8B-B14F-4D97-AF65-F5344CB8AC3E}">
        <p14:creationId xmlns:p14="http://schemas.microsoft.com/office/powerpoint/2010/main" val="2801457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effectLst/>
        </p:spPr>
        <p:txBody>
          <a:bodyPr/>
          <a:lstStyle/>
          <a:p>
            <a:pPr>
              <a:defRPr/>
            </a:pPr>
            <a:fld id="{5642CAC0-F6AC-4361-B3FC-DDB7A8BBA2B3}" type="slidenum">
              <a:rPr lang="en-US" altLang="en-US" smtClean="0">
                <a:solidFill>
                  <a:srgbClr val="FFFFFF"/>
                </a:solidFill>
              </a:rPr>
              <a:pPr>
                <a:defRPr/>
              </a:pPr>
              <a:t>16</a:t>
            </a:fld>
            <a:endParaRPr lang="en-US" altLang="en-US" dirty="0">
              <a:solidFill>
                <a:srgbClr val="FFFFFF"/>
              </a:solidFill>
            </a:endParaRPr>
          </a:p>
        </p:txBody>
      </p:sp>
      <p:sp>
        <p:nvSpPr>
          <p:cNvPr id="5" name="Rectangle 4"/>
          <p:cNvSpPr/>
          <p:nvPr/>
        </p:nvSpPr>
        <p:spPr>
          <a:xfrm>
            <a:off x="728249" y="201946"/>
            <a:ext cx="6636986" cy="461665"/>
          </a:xfrm>
          <a:prstGeom prst="rect">
            <a:avLst/>
          </a:prstGeom>
        </p:spPr>
        <p:txBody>
          <a:bodyPr wrap="square">
            <a:spAutoFit/>
          </a:bodyPr>
          <a:lstStyle/>
          <a:p>
            <a:r>
              <a:rPr lang="en-US" dirty="0" smtClean="0">
                <a:solidFill>
                  <a:srgbClr val="1A98EE"/>
                </a:solidFill>
                <a:latin typeface="Aharoni" panose="02010803020104030203" pitchFamily="2" charset="-79"/>
                <a:cs typeface="Aharoni" panose="02010803020104030203" pitchFamily="2" charset="-79"/>
              </a:rPr>
              <a:t>The Anatomy of a RWD</a:t>
            </a:r>
            <a:endParaRPr lang="en-US" dirty="0">
              <a:solidFill>
                <a:srgbClr val="1A98EE"/>
              </a:solidFill>
              <a:latin typeface="Aharoni" panose="02010803020104030203" pitchFamily="2" charset="-79"/>
              <a:cs typeface="Aharoni" panose="02010803020104030203" pitchFamily="2" charset="-79"/>
            </a:endParaRPr>
          </a:p>
        </p:txBody>
      </p:sp>
      <p:pic>
        <p:nvPicPr>
          <p:cNvPr id="1026" name="Picture 2" descr="http://experitest.s3.amazonaws.com/website/partners/syntel.png"/>
          <p:cNvPicPr>
            <a:picLocks noChangeAspect="1"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364315" y="209633"/>
            <a:ext cx="273546" cy="445562"/>
            <a:chOff x="295373" y="962371"/>
            <a:chExt cx="273546" cy="445562"/>
          </a:xfrm>
        </p:grpSpPr>
        <p:sp>
          <p:nvSpPr>
            <p:cNvPr id="10" name="Rounded Rectangle 9"/>
            <p:cNvSpPr/>
            <p:nvPr/>
          </p:nvSpPr>
          <p:spPr>
            <a:xfrm>
              <a:off x="295374" y="962371"/>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85762" y="1049786"/>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6150" y="1140619"/>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83381" y="1229378"/>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95373" y="1318137"/>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p:cNvSpPr/>
          <p:nvPr/>
        </p:nvSpPr>
        <p:spPr>
          <a:xfrm>
            <a:off x="384363" y="849451"/>
            <a:ext cx="11342152" cy="830997"/>
          </a:xfrm>
          <a:prstGeom prst="rect">
            <a:avLst/>
          </a:prstGeom>
        </p:spPr>
        <p:txBody>
          <a:bodyPr wrap="square">
            <a:spAutoFit/>
          </a:bodyPr>
          <a:lstStyle/>
          <a:p>
            <a:pPr algn="ctr">
              <a:lnSpc>
                <a:spcPct val="150000"/>
              </a:lnSpc>
            </a:pPr>
            <a:r>
              <a:rPr lang="en-US" sz="1600" b="1" dirty="0">
                <a:solidFill>
                  <a:srgbClr val="FFC000"/>
                </a:solidFill>
                <a:latin typeface="Levenim MT" panose="02010502060101010101" pitchFamily="2" charset="-79"/>
                <a:cs typeface="Levenim MT" panose="02010502060101010101" pitchFamily="2" charset="-79"/>
              </a:rPr>
              <a:t>Media queries can be used to </a:t>
            </a:r>
            <a:r>
              <a:rPr lang="en-US" sz="1600" b="1" dirty="0" smtClean="0">
                <a:solidFill>
                  <a:srgbClr val="FFC000"/>
                </a:solidFill>
                <a:latin typeface="Levenim MT" panose="02010502060101010101" pitchFamily="2" charset="-79"/>
                <a:cs typeface="Levenim MT" panose="02010502060101010101" pitchFamily="2" charset="-79"/>
              </a:rPr>
              <a:t>do more </a:t>
            </a:r>
            <a:r>
              <a:rPr lang="en-US" sz="1600" b="1" dirty="0">
                <a:solidFill>
                  <a:srgbClr val="FFC000"/>
                </a:solidFill>
                <a:latin typeface="Levenim MT" panose="02010502060101010101" pitchFamily="2" charset="-79"/>
                <a:cs typeface="Levenim MT" panose="02010502060101010101" pitchFamily="2" charset="-79"/>
              </a:rPr>
              <a:t>than patch broken </a:t>
            </a:r>
            <a:r>
              <a:rPr lang="en-US" sz="1600" b="1" dirty="0" smtClean="0">
                <a:solidFill>
                  <a:srgbClr val="FFC000"/>
                </a:solidFill>
                <a:latin typeface="Levenim MT" panose="02010502060101010101" pitchFamily="2" charset="-79"/>
                <a:cs typeface="Levenim MT" panose="02010502060101010101" pitchFamily="2" charset="-79"/>
              </a:rPr>
              <a:t>layouts: with </a:t>
            </a:r>
            <a:r>
              <a:rPr lang="en-US" sz="1600" b="1" dirty="0">
                <a:solidFill>
                  <a:srgbClr val="FFC000"/>
                </a:solidFill>
                <a:latin typeface="Levenim MT" panose="02010502060101010101" pitchFamily="2" charset="-79"/>
                <a:cs typeface="Levenim MT" panose="02010502060101010101" pitchFamily="2" charset="-79"/>
              </a:rPr>
              <a:t>proper planning, we </a:t>
            </a:r>
            <a:r>
              <a:rPr lang="en-US" sz="1600" b="1" dirty="0" smtClean="0">
                <a:solidFill>
                  <a:srgbClr val="FFC000"/>
                </a:solidFill>
                <a:latin typeface="Levenim MT" panose="02010502060101010101" pitchFamily="2" charset="-79"/>
                <a:cs typeface="Levenim MT" panose="02010502060101010101" pitchFamily="2" charset="-79"/>
              </a:rPr>
              <a:t>can begin </a:t>
            </a:r>
            <a:r>
              <a:rPr lang="en-US" sz="1600" b="1" dirty="0">
                <a:solidFill>
                  <a:srgbClr val="FFC000"/>
                </a:solidFill>
                <a:latin typeface="Levenim MT" panose="02010502060101010101" pitchFamily="2" charset="-79"/>
                <a:cs typeface="Levenim MT" panose="02010502060101010101" pitchFamily="2" charset="-79"/>
              </a:rPr>
              <a:t>to choreograph </a:t>
            </a:r>
            <a:r>
              <a:rPr lang="en-US" sz="1600" b="1" dirty="0" smtClean="0">
                <a:solidFill>
                  <a:srgbClr val="FFC000"/>
                </a:solidFill>
                <a:latin typeface="Levenim MT" panose="02010502060101010101" pitchFamily="2" charset="-79"/>
                <a:cs typeface="Levenim MT" panose="02010502060101010101" pitchFamily="2" charset="-79"/>
              </a:rPr>
              <a:t>content proportional </a:t>
            </a:r>
            <a:r>
              <a:rPr lang="en-US" sz="1600" b="1" dirty="0">
                <a:solidFill>
                  <a:srgbClr val="FFC000"/>
                </a:solidFill>
                <a:latin typeface="Levenim MT" panose="02010502060101010101" pitchFamily="2" charset="-79"/>
                <a:cs typeface="Levenim MT" panose="02010502060101010101" pitchFamily="2" charset="-79"/>
              </a:rPr>
              <a:t>to screen </a:t>
            </a:r>
            <a:r>
              <a:rPr lang="en-US" sz="1600" b="1" dirty="0" smtClean="0">
                <a:solidFill>
                  <a:srgbClr val="FFC000"/>
                </a:solidFill>
                <a:latin typeface="Levenim MT" panose="02010502060101010101" pitchFamily="2" charset="-79"/>
                <a:cs typeface="Levenim MT" panose="02010502060101010101" pitchFamily="2" charset="-79"/>
              </a:rPr>
              <a:t>size, serving </a:t>
            </a:r>
            <a:r>
              <a:rPr lang="en-US" sz="1600" b="1" dirty="0">
                <a:solidFill>
                  <a:srgbClr val="FFC000"/>
                </a:solidFill>
                <a:latin typeface="Levenim MT" panose="02010502060101010101" pitchFamily="2" charset="-79"/>
                <a:cs typeface="Levenim MT" panose="02010502060101010101" pitchFamily="2" charset="-79"/>
              </a:rPr>
              <a:t>the best </a:t>
            </a:r>
            <a:r>
              <a:rPr lang="en-US" sz="1600" b="1" dirty="0" smtClean="0">
                <a:solidFill>
                  <a:srgbClr val="FFC000"/>
                </a:solidFill>
                <a:latin typeface="Levenim MT" panose="02010502060101010101" pitchFamily="2" charset="-79"/>
                <a:cs typeface="Levenim MT" panose="02010502060101010101" pitchFamily="2" charset="-79"/>
              </a:rPr>
              <a:t>possible experience </a:t>
            </a:r>
            <a:r>
              <a:rPr lang="en-US" sz="1600" b="1" dirty="0">
                <a:solidFill>
                  <a:srgbClr val="FFC000"/>
                </a:solidFill>
                <a:latin typeface="Levenim MT" panose="02010502060101010101" pitchFamily="2" charset="-79"/>
                <a:cs typeface="Levenim MT" panose="02010502060101010101" pitchFamily="2" charset="-79"/>
              </a:rPr>
              <a:t>at any width.</a:t>
            </a:r>
          </a:p>
        </p:txBody>
      </p:sp>
      <p:sp>
        <p:nvSpPr>
          <p:cNvPr id="40" name="Rectangle 39"/>
          <p:cNvSpPr/>
          <p:nvPr/>
        </p:nvSpPr>
        <p:spPr>
          <a:xfrm>
            <a:off x="10181530" y="1661861"/>
            <a:ext cx="1820515" cy="461665"/>
          </a:xfrm>
          <a:prstGeom prst="rect">
            <a:avLst/>
          </a:prstGeom>
        </p:spPr>
        <p:txBody>
          <a:bodyPr wrap="square">
            <a:spAutoFit/>
          </a:bodyPr>
          <a:lstStyle/>
          <a:p>
            <a:pPr algn="ctr">
              <a:lnSpc>
                <a:spcPct val="150000"/>
              </a:lnSpc>
            </a:pPr>
            <a:r>
              <a:rPr lang="en-US" sz="1600" b="1" dirty="0">
                <a:solidFill>
                  <a:srgbClr val="FFC000"/>
                </a:solidFill>
                <a:latin typeface="Levenim MT" panose="02010502060101010101" pitchFamily="2" charset="-79"/>
                <a:cs typeface="Levenim MT" panose="02010502060101010101" pitchFamily="2" charset="-79"/>
              </a:rPr>
              <a:t>— Trent Walton</a:t>
            </a:r>
          </a:p>
        </p:txBody>
      </p:sp>
      <p:sp>
        <p:nvSpPr>
          <p:cNvPr id="41" name="Rectangle 40"/>
          <p:cNvSpPr/>
          <p:nvPr/>
        </p:nvSpPr>
        <p:spPr>
          <a:xfrm>
            <a:off x="376781" y="3588622"/>
            <a:ext cx="11342152" cy="1169551"/>
          </a:xfrm>
          <a:prstGeom prst="rect">
            <a:avLst/>
          </a:prstGeom>
        </p:spPr>
        <p:txBody>
          <a:bodyPr wrap="square">
            <a:spAutoFit/>
          </a:bodyPr>
          <a:lstStyle/>
          <a:p>
            <a:pPr algn="ctr">
              <a:lnSpc>
                <a:spcPct val="150000"/>
              </a:lnSpc>
            </a:pPr>
            <a:r>
              <a:rPr lang="en-US" sz="1600" b="1" dirty="0">
                <a:solidFill>
                  <a:srgbClr val="FFC000"/>
                </a:solidFill>
                <a:latin typeface="Levenim MT" panose="02010502060101010101" pitchFamily="2" charset="-79"/>
                <a:cs typeface="Levenim MT" panose="02010502060101010101" pitchFamily="2" charset="-79"/>
              </a:rPr>
              <a:t>"There is no Mobile Web. There is only The Web, which we view in different ways. There is also no Desktop Web. Or Tablet Web"</a:t>
            </a:r>
          </a:p>
          <a:p>
            <a:pPr algn="ctr">
              <a:lnSpc>
                <a:spcPct val="150000"/>
              </a:lnSpc>
            </a:pPr>
            <a:r>
              <a:rPr lang="en-US" sz="1600" b="1" dirty="0">
                <a:solidFill>
                  <a:srgbClr val="FFC000"/>
                </a:solidFill>
                <a:latin typeface="Levenim MT" panose="02010502060101010101" pitchFamily="2" charset="-79"/>
                <a:cs typeface="Levenim MT" panose="02010502060101010101" pitchFamily="2" charset="-79"/>
              </a:rPr>
              <a:t>- Stephen Hay</a:t>
            </a:r>
          </a:p>
        </p:txBody>
      </p:sp>
    </p:spTree>
    <p:extLst>
      <p:ext uri="{BB962C8B-B14F-4D97-AF65-F5344CB8AC3E}">
        <p14:creationId xmlns:p14="http://schemas.microsoft.com/office/powerpoint/2010/main" val="946969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effectLst/>
        </p:spPr>
        <p:txBody>
          <a:bodyPr/>
          <a:lstStyle/>
          <a:p>
            <a:pPr>
              <a:defRPr/>
            </a:pPr>
            <a:fld id="{5642CAC0-F6AC-4361-B3FC-DDB7A8BBA2B3}" type="slidenum">
              <a:rPr lang="en-US" altLang="en-US" smtClean="0">
                <a:solidFill>
                  <a:srgbClr val="FFFFFF"/>
                </a:solidFill>
              </a:rPr>
              <a:pPr>
                <a:defRPr/>
              </a:pPr>
              <a:t>17</a:t>
            </a:fld>
            <a:endParaRPr lang="en-US" altLang="en-US" dirty="0">
              <a:solidFill>
                <a:srgbClr val="FFFFFF"/>
              </a:solidFill>
            </a:endParaRPr>
          </a:p>
        </p:txBody>
      </p:sp>
      <p:sp>
        <p:nvSpPr>
          <p:cNvPr id="5" name="Rectangle 4"/>
          <p:cNvSpPr/>
          <p:nvPr/>
        </p:nvSpPr>
        <p:spPr>
          <a:xfrm>
            <a:off x="728249" y="201946"/>
            <a:ext cx="6636986" cy="461665"/>
          </a:xfrm>
          <a:prstGeom prst="rect">
            <a:avLst/>
          </a:prstGeom>
        </p:spPr>
        <p:txBody>
          <a:bodyPr wrap="square">
            <a:spAutoFit/>
          </a:bodyPr>
          <a:lstStyle/>
          <a:p>
            <a:r>
              <a:rPr lang="en-US" dirty="0" smtClean="0">
                <a:solidFill>
                  <a:srgbClr val="1A98EE"/>
                </a:solidFill>
                <a:latin typeface="Aharoni" panose="02010803020104030203" pitchFamily="2" charset="-79"/>
                <a:cs typeface="Aharoni" panose="02010803020104030203" pitchFamily="2" charset="-79"/>
              </a:rPr>
              <a:t>WHAT IS RESPONSIVE WEB DESIGN</a:t>
            </a:r>
            <a:endParaRPr lang="en-US" dirty="0">
              <a:solidFill>
                <a:srgbClr val="1A98EE"/>
              </a:solidFill>
              <a:latin typeface="Aharoni" panose="02010803020104030203" pitchFamily="2" charset="-79"/>
              <a:cs typeface="Aharoni" panose="02010803020104030203" pitchFamily="2" charset="-79"/>
            </a:endParaRPr>
          </a:p>
        </p:txBody>
      </p:sp>
      <p:pic>
        <p:nvPicPr>
          <p:cNvPr id="1026" name="Picture 2" descr="http://experitest.s3.amazonaws.com/website/partners/syntel.png"/>
          <p:cNvPicPr>
            <a:picLocks noChangeAspect="1"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364315" y="209633"/>
            <a:ext cx="273546" cy="445562"/>
            <a:chOff x="295373" y="962371"/>
            <a:chExt cx="273546" cy="445562"/>
          </a:xfrm>
        </p:grpSpPr>
        <p:sp>
          <p:nvSpPr>
            <p:cNvPr id="10" name="Rounded Rectangle 9"/>
            <p:cNvSpPr/>
            <p:nvPr/>
          </p:nvSpPr>
          <p:spPr>
            <a:xfrm>
              <a:off x="295374" y="962371"/>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85762" y="1049786"/>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6150" y="1140619"/>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83381" y="1229378"/>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95373" y="1318137"/>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https://i1.wp.com/www.jumptechmedia.com/wp-content/uploads/2015/02/Responsive-Website-Design-Services.jpg?resize=816%2C999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7898" y="1131521"/>
            <a:ext cx="8302625" cy="472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0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effectLst/>
        </p:spPr>
        <p:txBody>
          <a:bodyPr/>
          <a:lstStyle/>
          <a:p>
            <a:pPr>
              <a:defRPr/>
            </a:pPr>
            <a:fld id="{5642CAC0-F6AC-4361-B3FC-DDB7A8BBA2B3}" type="slidenum">
              <a:rPr lang="en-US" altLang="en-US" smtClean="0">
                <a:solidFill>
                  <a:srgbClr val="FFFFFF"/>
                </a:solidFill>
              </a:rPr>
              <a:pPr>
                <a:defRPr/>
              </a:pPr>
              <a:t>18</a:t>
            </a:fld>
            <a:endParaRPr lang="en-US" altLang="en-US" dirty="0">
              <a:solidFill>
                <a:srgbClr val="FFFFFF"/>
              </a:solidFill>
            </a:endParaRPr>
          </a:p>
        </p:txBody>
      </p:sp>
      <p:sp>
        <p:nvSpPr>
          <p:cNvPr id="5" name="Rectangle 4"/>
          <p:cNvSpPr/>
          <p:nvPr/>
        </p:nvSpPr>
        <p:spPr>
          <a:xfrm>
            <a:off x="728249" y="201946"/>
            <a:ext cx="6636986" cy="461665"/>
          </a:xfrm>
          <a:prstGeom prst="rect">
            <a:avLst/>
          </a:prstGeom>
        </p:spPr>
        <p:txBody>
          <a:bodyPr wrap="square">
            <a:spAutoFit/>
          </a:bodyPr>
          <a:lstStyle/>
          <a:p>
            <a:r>
              <a:rPr lang="en-US" dirty="0">
                <a:solidFill>
                  <a:srgbClr val="1A98EE"/>
                </a:solidFill>
                <a:latin typeface="Aharoni" panose="02010803020104030203" pitchFamily="2" charset="-79"/>
                <a:cs typeface="Aharoni" panose="02010803020104030203" pitchFamily="2" charset="-79"/>
              </a:rPr>
              <a:t>ORIGIN OF RESPONSIVE </a:t>
            </a:r>
            <a:r>
              <a:rPr lang="en-US" dirty="0" smtClean="0">
                <a:solidFill>
                  <a:srgbClr val="1A98EE"/>
                </a:solidFill>
                <a:latin typeface="Aharoni" panose="02010803020104030203" pitchFamily="2" charset="-79"/>
                <a:cs typeface="Aharoni" panose="02010803020104030203" pitchFamily="2" charset="-79"/>
              </a:rPr>
              <a:t>WEB </a:t>
            </a:r>
            <a:r>
              <a:rPr lang="en-US" dirty="0">
                <a:solidFill>
                  <a:srgbClr val="1A98EE"/>
                </a:solidFill>
                <a:latin typeface="Aharoni" panose="02010803020104030203" pitchFamily="2" charset="-79"/>
                <a:cs typeface="Aharoni" panose="02010803020104030203" pitchFamily="2" charset="-79"/>
              </a:rPr>
              <a:t>DESIGN</a:t>
            </a:r>
          </a:p>
        </p:txBody>
      </p:sp>
      <p:pic>
        <p:nvPicPr>
          <p:cNvPr id="1026" name="Picture 2" descr="http://experitest.s3.amazonaws.com/website/partners/syntel.png"/>
          <p:cNvPicPr>
            <a:picLocks noChangeAspect="1"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364315" y="209633"/>
            <a:ext cx="273546" cy="445562"/>
            <a:chOff x="295373" y="962371"/>
            <a:chExt cx="273546" cy="445562"/>
          </a:xfrm>
        </p:grpSpPr>
        <p:sp>
          <p:nvSpPr>
            <p:cNvPr id="10" name="Rounded Rectangle 9"/>
            <p:cNvSpPr/>
            <p:nvPr/>
          </p:nvSpPr>
          <p:spPr>
            <a:xfrm>
              <a:off x="295374" y="962371"/>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85762" y="1049786"/>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6150" y="1140619"/>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83381" y="1229378"/>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95373" y="1318137"/>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6096000" y="634125"/>
            <a:ext cx="5909101" cy="5632311"/>
          </a:xfrm>
          <a:prstGeom prst="rect">
            <a:avLst/>
          </a:prstGeom>
          <a:noFill/>
        </p:spPr>
        <p:txBody>
          <a:bodyPr wrap="square" rtlCol="0">
            <a:spAutoFit/>
          </a:bodyPr>
          <a:lstStyle/>
          <a:p>
            <a:pPr algn="just"/>
            <a:r>
              <a:rPr lang="en-US" sz="1800" dirty="0">
                <a:solidFill>
                  <a:schemeClr val="bg2">
                    <a:lumMod val="75000"/>
                  </a:schemeClr>
                </a:solidFill>
                <a:latin typeface="Garamond" panose="02020404030301010803" pitchFamily="18" charset="0"/>
                <a:cs typeface="Arabic Typesetting" panose="03020402040406030203" pitchFamily="66" charset="-78"/>
              </a:rPr>
              <a:t>Around the late 2000s, web designers faced some new challenges when smartphones started to dominate. An explosion of different devices hit the market, </a:t>
            </a:r>
            <a:r>
              <a:rPr lang="en-US" sz="1800" dirty="0">
                <a:solidFill>
                  <a:srgbClr val="1A98EE"/>
                </a:solidFill>
                <a:latin typeface="Garamond" panose="02020404030301010803" pitchFamily="18" charset="0"/>
                <a:cs typeface="Arabic Typesetting" panose="03020402040406030203" pitchFamily="66" charset="-78"/>
              </a:rPr>
              <a:t>with the first-generation iPhone </a:t>
            </a:r>
            <a:r>
              <a:rPr lang="en-US" sz="1800" dirty="0">
                <a:solidFill>
                  <a:schemeClr val="bg2">
                    <a:lumMod val="75000"/>
                  </a:schemeClr>
                </a:solidFill>
                <a:latin typeface="Garamond" panose="02020404030301010803" pitchFamily="18" charset="0"/>
                <a:cs typeface="Arabic Typesetting" panose="03020402040406030203" pitchFamily="66" charset="-78"/>
              </a:rPr>
              <a:t>leading the way. Web designers were </a:t>
            </a:r>
            <a:r>
              <a:rPr lang="en-US" sz="1800" dirty="0" smtClean="0">
                <a:solidFill>
                  <a:schemeClr val="bg2">
                    <a:lumMod val="75000"/>
                  </a:schemeClr>
                </a:solidFill>
                <a:latin typeface="Garamond" panose="02020404030301010803" pitchFamily="18" charset="0"/>
                <a:cs typeface="Arabic Typesetting" panose="03020402040406030203" pitchFamily="66" charset="-78"/>
              </a:rPr>
              <a:t>facing </a:t>
            </a:r>
            <a:r>
              <a:rPr lang="en-US" sz="1800" dirty="0" smtClean="0">
                <a:solidFill>
                  <a:srgbClr val="1A98EE"/>
                </a:solidFill>
                <a:latin typeface="Garamond" panose="02020404030301010803" pitchFamily="18" charset="0"/>
                <a:cs typeface="Arabic Typesetting" panose="03020402040406030203" pitchFamily="66" charset="-78"/>
              </a:rPr>
              <a:t>cross-compatibility</a:t>
            </a:r>
            <a:r>
              <a:rPr lang="en-US" sz="1800" dirty="0" smtClean="0">
                <a:solidFill>
                  <a:schemeClr val="bg2">
                    <a:lumMod val="75000"/>
                  </a:schemeClr>
                </a:solidFill>
                <a:latin typeface="Garamond" panose="02020404030301010803" pitchFamily="18" charset="0"/>
                <a:cs typeface="Arabic Typesetting" panose="03020402040406030203" pitchFamily="66" charset="-78"/>
              </a:rPr>
              <a:t> </a:t>
            </a:r>
            <a:r>
              <a:rPr lang="en-US" sz="1800" dirty="0">
                <a:solidFill>
                  <a:schemeClr val="bg2">
                    <a:lumMod val="75000"/>
                  </a:schemeClr>
                </a:solidFill>
                <a:latin typeface="Garamond" panose="02020404030301010803" pitchFamily="18" charset="0"/>
                <a:cs typeface="Arabic Typesetting" panose="03020402040406030203" pitchFamily="66" charset="-78"/>
              </a:rPr>
              <a:t>problems when </a:t>
            </a:r>
            <a:r>
              <a:rPr lang="en-US" sz="1800" dirty="0" smtClean="0">
                <a:solidFill>
                  <a:schemeClr val="bg2">
                    <a:lumMod val="75000"/>
                  </a:schemeClr>
                </a:solidFill>
                <a:latin typeface="Garamond" panose="02020404030301010803" pitchFamily="18" charset="0"/>
                <a:cs typeface="Arabic Typesetting" panose="03020402040406030203" pitchFamily="66" charset="-78"/>
              </a:rPr>
              <a:t>building </a:t>
            </a:r>
            <a:r>
              <a:rPr lang="en-US" sz="1800" dirty="0">
                <a:solidFill>
                  <a:schemeClr val="bg2">
                    <a:lumMod val="75000"/>
                  </a:schemeClr>
                </a:solidFill>
                <a:latin typeface="Garamond" panose="02020404030301010803" pitchFamily="18" charset="0"/>
                <a:cs typeface="Arabic Typesetting" panose="03020402040406030203" pitchFamily="66" charset="-78"/>
              </a:rPr>
              <a:t>websites. </a:t>
            </a:r>
            <a:endParaRPr lang="en-US" sz="1800" dirty="0" smtClean="0">
              <a:solidFill>
                <a:schemeClr val="bg2">
                  <a:lumMod val="75000"/>
                </a:schemeClr>
              </a:solidFill>
              <a:latin typeface="Garamond" panose="02020404030301010803" pitchFamily="18" charset="0"/>
              <a:cs typeface="Arabic Typesetting" panose="03020402040406030203" pitchFamily="66" charset="-78"/>
            </a:endParaRPr>
          </a:p>
          <a:p>
            <a:pPr algn="just"/>
            <a:endParaRPr lang="en-US" sz="1800" dirty="0" smtClean="0">
              <a:solidFill>
                <a:schemeClr val="bg2">
                  <a:lumMod val="75000"/>
                </a:schemeClr>
              </a:solidFill>
              <a:latin typeface="Garamond" panose="02020404030301010803" pitchFamily="18" charset="0"/>
              <a:cs typeface="Arabic Typesetting" panose="03020402040406030203" pitchFamily="66" charset="-78"/>
            </a:endParaRPr>
          </a:p>
          <a:p>
            <a:pPr algn="just"/>
            <a:r>
              <a:rPr lang="en-US" sz="1800" dirty="0" smtClean="0">
                <a:solidFill>
                  <a:schemeClr val="bg2">
                    <a:lumMod val="75000"/>
                  </a:schemeClr>
                </a:solidFill>
                <a:latin typeface="Garamond" panose="02020404030301010803" pitchFamily="18" charset="0"/>
                <a:cs typeface="Arabic Typesetting" panose="03020402040406030203" pitchFamily="66" charset="-78"/>
              </a:rPr>
              <a:t>They </a:t>
            </a:r>
            <a:r>
              <a:rPr lang="en-US" sz="1800" dirty="0">
                <a:solidFill>
                  <a:schemeClr val="bg2">
                    <a:lumMod val="75000"/>
                  </a:schemeClr>
                </a:solidFill>
                <a:latin typeface="Garamond" panose="02020404030301010803" pitchFamily="18" charset="0"/>
                <a:cs typeface="Arabic Typesetting" panose="03020402040406030203" pitchFamily="66" charset="-78"/>
              </a:rPr>
              <a:t>had to deal with inconsistencies with window width, screen resolution, different input devices, and numerous other idiosyncrasies that took forever to fix. </a:t>
            </a:r>
            <a:endParaRPr lang="en-US" sz="1800" dirty="0" smtClean="0">
              <a:solidFill>
                <a:schemeClr val="bg2">
                  <a:lumMod val="75000"/>
                </a:schemeClr>
              </a:solidFill>
              <a:latin typeface="Garamond" panose="02020404030301010803" pitchFamily="18" charset="0"/>
              <a:cs typeface="Arabic Typesetting" panose="03020402040406030203" pitchFamily="66" charset="-78"/>
            </a:endParaRPr>
          </a:p>
          <a:p>
            <a:pPr algn="just"/>
            <a:endParaRPr lang="en-US" sz="1800" dirty="0" smtClean="0">
              <a:solidFill>
                <a:schemeClr val="bg2">
                  <a:lumMod val="75000"/>
                </a:schemeClr>
              </a:solidFill>
              <a:latin typeface="Garamond" panose="02020404030301010803" pitchFamily="18" charset="0"/>
              <a:cs typeface="Arabic Typesetting" panose="03020402040406030203" pitchFamily="66" charset="-78"/>
            </a:endParaRPr>
          </a:p>
          <a:p>
            <a:pPr algn="just"/>
            <a:r>
              <a:rPr lang="en-US" sz="1800" b="1" i="1" dirty="0" smtClean="0">
                <a:solidFill>
                  <a:srgbClr val="1A98EE"/>
                </a:solidFill>
                <a:latin typeface="Garamond" panose="02020404030301010803" pitchFamily="18" charset="0"/>
                <a:cs typeface="Arabic Typesetting" panose="03020402040406030203" pitchFamily="66" charset="-78"/>
              </a:rPr>
              <a:t>In </a:t>
            </a:r>
            <a:r>
              <a:rPr lang="en-US" sz="1800" b="1" i="1" dirty="0">
                <a:solidFill>
                  <a:srgbClr val="1A98EE"/>
                </a:solidFill>
                <a:latin typeface="Garamond" panose="02020404030301010803" pitchFamily="18" charset="0"/>
                <a:cs typeface="Arabic Typesetting" panose="03020402040406030203" pitchFamily="66" charset="-78"/>
              </a:rPr>
              <a:t>response to this problem, the open source community of software engineers and designers got together to create a set of standards to achieve better cross compatibility. Those standards helped shaped best industry practices, which include responsive design. </a:t>
            </a:r>
            <a:endParaRPr lang="en-US" sz="1800" b="1" i="1" dirty="0" smtClean="0">
              <a:solidFill>
                <a:srgbClr val="1A98EE"/>
              </a:solidFill>
              <a:latin typeface="Garamond" panose="02020404030301010803" pitchFamily="18" charset="0"/>
              <a:cs typeface="Arabic Typesetting" panose="03020402040406030203" pitchFamily="66" charset="-78"/>
            </a:endParaRPr>
          </a:p>
          <a:p>
            <a:pPr algn="just"/>
            <a:endParaRPr lang="en-US" sz="1800" dirty="0">
              <a:solidFill>
                <a:schemeClr val="bg2">
                  <a:lumMod val="75000"/>
                </a:schemeClr>
              </a:solidFill>
              <a:latin typeface="Garamond" panose="02020404030301010803" pitchFamily="18" charset="0"/>
              <a:cs typeface="Arabic Typesetting" panose="03020402040406030203" pitchFamily="66" charset="-78"/>
            </a:endParaRPr>
          </a:p>
          <a:p>
            <a:pPr algn="just"/>
            <a:r>
              <a:rPr lang="en-US" sz="1800" dirty="0" smtClean="0">
                <a:solidFill>
                  <a:schemeClr val="bg2">
                    <a:lumMod val="75000"/>
                  </a:schemeClr>
                </a:solidFill>
                <a:latin typeface="Garamond" panose="02020404030301010803" pitchFamily="18" charset="0"/>
                <a:cs typeface="Arabic Typesetting" panose="03020402040406030203" pitchFamily="66" charset="-78"/>
              </a:rPr>
              <a:t>Collectively</a:t>
            </a:r>
            <a:r>
              <a:rPr lang="en-US" sz="1800" dirty="0">
                <a:solidFill>
                  <a:schemeClr val="bg2">
                    <a:lumMod val="75000"/>
                  </a:schemeClr>
                </a:solidFill>
                <a:latin typeface="Garamond" panose="02020404030301010803" pitchFamily="18" charset="0"/>
                <a:cs typeface="Arabic Typesetting" panose="03020402040406030203" pitchFamily="66" charset="-78"/>
              </a:rPr>
              <a:t>, these methods and specifications are known as responsive web design. The actual term “</a:t>
            </a:r>
            <a:r>
              <a:rPr lang="en-US" sz="1800" dirty="0">
                <a:solidFill>
                  <a:srgbClr val="1A98EE"/>
                </a:solidFill>
                <a:latin typeface="Garamond" panose="02020404030301010803" pitchFamily="18" charset="0"/>
                <a:cs typeface="Arabic Typesetting" panose="03020402040406030203" pitchFamily="66" charset="-78"/>
              </a:rPr>
              <a:t>responsive web design</a:t>
            </a:r>
            <a:r>
              <a:rPr lang="en-US" sz="1800" dirty="0">
                <a:solidFill>
                  <a:schemeClr val="bg2">
                    <a:lumMod val="75000"/>
                  </a:schemeClr>
                </a:solidFill>
                <a:latin typeface="Garamond" panose="02020404030301010803" pitchFamily="18" charset="0"/>
                <a:cs typeface="Arabic Typesetting" panose="03020402040406030203" pitchFamily="66" charset="-78"/>
              </a:rPr>
              <a:t>” was coined by </a:t>
            </a:r>
            <a:r>
              <a:rPr lang="en-US" sz="1800" dirty="0">
                <a:solidFill>
                  <a:srgbClr val="1A98EE"/>
                </a:solidFill>
                <a:latin typeface="Garamond" panose="02020404030301010803" pitchFamily="18" charset="0"/>
                <a:cs typeface="Arabic Typesetting" panose="03020402040406030203" pitchFamily="66" charset="-78"/>
              </a:rPr>
              <a:t>Ethan </a:t>
            </a:r>
            <a:r>
              <a:rPr lang="en-US" sz="1800" dirty="0" err="1">
                <a:solidFill>
                  <a:srgbClr val="1A98EE"/>
                </a:solidFill>
                <a:latin typeface="Garamond" panose="02020404030301010803" pitchFamily="18" charset="0"/>
                <a:cs typeface="Arabic Typesetting" panose="03020402040406030203" pitchFamily="66" charset="-78"/>
              </a:rPr>
              <a:t>Marcotte</a:t>
            </a:r>
            <a:r>
              <a:rPr lang="en-US" sz="1800" dirty="0">
                <a:solidFill>
                  <a:schemeClr val="bg2">
                    <a:lumMod val="75000"/>
                  </a:schemeClr>
                </a:solidFill>
                <a:latin typeface="Garamond" panose="02020404030301010803" pitchFamily="18" charset="0"/>
                <a:cs typeface="Arabic Typesetting" panose="03020402040406030203" pitchFamily="66" charset="-78"/>
              </a:rPr>
              <a:t> on his blog, </a:t>
            </a:r>
            <a:r>
              <a:rPr lang="en-US" sz="1800" dirty="0">
                <a:solidFill>
                  <a:srgbClr val="1A98EE"/>
                </a:solidFill>
                <a:latin typeface="Garamond" panose="02020404030301010803" pitchFamily="18" charset="0"/>
                <a:cs typeface="Arabic Typesetting" panose="03020402040406030203" pitchFamily="66" charset="-78"/>
              </a:rPr>
              <a:t>A List Apart</a:t>
            </a:r>
            <a:r>
              <a:rPr lang="en-US" sz="1800" dirty="0">
                <a:solidFill>
                  <a:schemeClr val="bg2">
                    <a:lumMod val="75000"/>
                  </a:schemeClr>
                </a:solidFill>
                <a:latin typeface="Garamond" panose="02020404030301010803" pitchFamily="18" charset="0"/>
                <a:cs typeface="Arabic Typesetting" panose="03020402040406030203" pitchFamily="66" charset="-78"/>
              </a:rPr>
              <a:t>, in 2010. </a:t>
            </a:r>
            <a:endParaRPr lang="en-US" sz="1800" dirty="0" smtClean="0">
              <a:solidFill>
                <a:schemeClr val="bg2">
                  <a:lumMod val="75000"/>
                </a:schemeClr>
              </a:solidFill>
              <a:latin typeface="Garamond" panose="02020404030301010803" pitchFamily="18" charset="0"/>
              <a:cs typeface="Arabic Typesetting" panose="03020402040406030203" pitchFamily="66" charset="-78"/>
            </a:endParaRPr>
          </a:p>
        </p:txBody>
      </p:sp>
      <p:pic>
        <p:nvPicPr>
          <p:cNvPr id="2054" name="Picture 6" descr="mobile web statistics - website des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07" y="1389061"/>
            <a:ext cx="5129179" cy="292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156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a:bodyPr>
          <a:lstStyle/>
          <a:p>
            <a:r>
              <a:rPr lang="en-US" sz="2400" dirty="0" smtClean="0"/>
              <a:t>Why– Why Responsive Web Designing is Important</a:t>
            </a:r>
            <a:endParaRPr lang="en-US" sz="2400" dirty="0"/>
          </a:p>
        </p:txBody>
      </p:sp>
      <p:sp>
        <p:nvSpPr>
          <p:cNvPr id="4" name="Slide Number Placeholder 3"/>
          <p:cNvSpPr>
            <a:spLocks noGrp="1"/>
          </p:cNvSpPr>
          <p:nvPr>
            <p:ph type="sldNum" sz="quarter" idx="12"/>
          </p:nvPr>
        </p:nvSpPr>
        <p:spPr>
          <a:effectLst/>
        </p:spPr>
        <p:txBody>
          <a:bodyPr/>
          <a:lstStyle/>
          <a:p>
            <a:pPr>
              <a:defRPr/>
            </a:pPr>
            <a:fld id="{5642CAC0-F6AC-4361-B3FC-DDB7A8BBA2B3}" type="slidenum">
              <a:rPr lang="en-US" altLang="en-US" smtClean="0">
                <a:solidFill>
                  <a:srgbClr val="FFFFFF"/>
                </a:solidFill>
              </a:rPr>
              <a:pPr>
                <a:defRPr/>
              </a:pPr>
              <a:t>19</a:t>
            </a:fld>
            <a:endParaRPr lang="en-US" altLang="en-US" dirty="0">
              <a:solidFill>
                <a:srgbClr val="FFFFFF"/>
              </a:solidFill>
            </a:endParaRPr>
          </a:p>
        </p:txBody>
      </p:sp>
      <p:pic>
        <p:nvPicPr>
          <p:cNvPr id="62" name="Picture 2" descr="https://www.webez.net/images/article-images/responsive-web-design-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003" y="1733422"/>
            <a:ext cx="5790164" cy="30434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64024" y="1624084"/>
            <a:ext cx="6591869" cy="2862322"/>
          </a:xfrm>
          <a:prstGeom prst="rect">
            <a:avLst/>
          </a:prstGeom>
          <a:noFill/>
        </p:spPr>
        <p:txBody>
          <a:bodyPr wrap="none" rtlCol="0">
            <a:spAutoFit/>
          </a:bodyPr>
          <a:lstStyle/>
          <a:p>
            <a:r>
              <a:rPr lang="en-US" sz="1200" dirty="0"/>
              <a:t>https://www.nepsolweb.com/responsive-website-design-and-development/</a:t>
            </a:r>
          </a:p>
          <a:p>
            <a:endParaRPr lang="en-US" sz="1200" dirty="0"/>
          </a:p>
          <a:p>
            <a:r>
              <a:rPr lang="en-US" sz="1200" dirty="0"/>
              <a:t>https://www.keycdn.com/blog/benefits-of-responsive-web-design/</a:t>
            </a:r>
          </a:p>
          <a:p>
            <a:r>
              <a:rPr lang="en-US" sz="1200" dirty="0"/>
              <a:t>http://www.h17ict.com/en/responsive-webdesign</a:t>
            </a:r>
          </a:p>
          <a:p>
            <a:r>
              <a:rPr lang="en-US" sz="1200" dirty="0"/>
              <a:t>https://dynomapper.com/blog/19-ux/272-how-to-wireframe-a-responsive-website-design</a:t>
            </a:r>
          </a:p>
          <a:p>
            <a:endParaRPr lang="en-US" sz="1200" dirty="0"/>
          </a:p>
          <a:p>
            <a:r>
              <a:rPr lang="en-US" sz="1200" dirty="0"/>
              <a:t>https://internetingishard.com/html-and-css/responsive-design/</a:t>
            </a:r>
          </a:p>
          <a:p>
            <a:r>
              <a:rPr lang="en-US" sz="1200" dirty="0"/>
              <a:t>https://medium.com/bliblidotcom-techblog/adaptive-atau-responsive-web-design-f138bfebdd97</a:t>
            </a:r>
          </a:p>
          <a:p>
            <a:r>
              <a:rPr lang="en-US" sz="1200" dirty="0"/>
              <a:t>https://www.proficientict.com/insights/responsive-website-what-why-and-how/</a:t>
            </a:r>
          </a:p>
          <a:p>
            <a:endParaRPr lang="en-US" sz="1200" dirty="0"/>
          </a:p>
          <a:p>
            <a:r>
              <a:rPr lang="en-US" sz="1200" dirty="0">
                <a:hlinkClick r:id="rId3"/>
              </a:rPr>
              <a:t>http://www.cre8ivelabs.com/blog/important-make-website-responsive</a:t>
            </a:r>
            <a:r>
              <a:rPr lang="en-US" sz="1200" dirty="0" smtClean="0">
                <a:hlinkClick r:id="rId3"/>
              </a:rPr>
              <a:t>/</a:t>
            </a:r>
            <a:endParaRPr lang="en-US" sz="1200" dirty="0" smtClean="0"/>
          </a:p>
          <a:p>
            <a:endParaRPr lang="en-US" sz="1200" dirty="0"/>
          </a:p>
          <a:p>
            <a:r>
              <a:rPr lang="en-US" sz="1200" dirty="0">
                <a:hlinkClick r:id="rId4"/>
              </a:rPr>
              <a:t>https://www.nobledesktop.com/presentation/rwd#/</a:t>
            </a:r>
            <a:r>
              <a:rPr lang="en-US" sz="1200" dirty="0" smtClean="0">
                <a:hlinkClick r:id="rId4"/>
              </a:rPr>
              <a:t>2</a:t>
            </a:r>
            <a:endParaRPr lang="en-US" sz="1200" dirty="0" smtClean="0"/>
          </a:p>
          <a:p>
            <a:endParaRPr lang="en-US" sz="1200" dirty="0"/>
          </a:p>
          <a:p>
            <a:r>
              <a:rPr lang="en-US" sz="1200" dirty="0"/>
              <a:t>https://www.onlinedesignteacher.com/2015/01/css3-media-queries-for-responsive_81.html</a:t>
            </a:r>
          </a:p>
        </p:txBody>
      </p:sp>
    </p:spTree>
    <p:extLst>
      <p:ext uri="{BB962C8B-B14F-4D97-AF65-F5344CB8AC3E}">
        <p14:creationId xmlns:p14="http://schemas.microsoft.com/office/powerpoint/2010/main" val="1649682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D2D8D4"/>
        </a:solidFill>
        <a:effectLst/>
      </p:bgPr>
    </p:bg>
    <p:spTree>
      <p:nvGrpSpPr>
        <p:cNvPr id="1" name=""/>
        <p:cNvGrpSpPr/>
        <p:nvPr/>
      </p:nvGrpSpPr>
      <p:grpSpPr>
        <a:xfrm>
          <a:off x="0" y="0"/>
          <a:ext cx="0" cy="0"/>
          <a:chOff x="0" y="0"/>
          <a:chExt cx="0" cy="0"/>
        </a:xfrm>
      </p:grpSpPr>
      <p:pic>
        <p:nvPicPr>
          <p:cNvPr id="2050" name="Picture 2" descr="responsive web design"/>
          <p:cNvPicPr>
            <a:picLocks noChangeAspect="1" noChangeArrowheads="1"/>
          </p:cNvPicPr>
          <p:nvPr/>
        </p:nvPicPr>
        <p:blipFill rotWithShape="1">
          <a:blip r:embed="rId2">
            <a:extLst>
              <a:ext uri="{28A0092B-C50C-407E-A947-70E740481C1C}">
                <a14:useLocalDpi xmlns:a14="http://schemas.microsoft.com/office/drawing/2010/main" val="0"/>
              </a:ext>
            </a:extLst>
          </a:blip>
          <a:srcRect l="8211" t="18965" r="6807" b="27121"/>
          <a:stretch/>
        </p:blipFill>
        <p:spPr bwMode="auto">
          <a:xfrm>
            <a:off x="4954137" y="1774212"/>
            <a:ext cx="7042245" cy="25111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effectLst/>
        </p:spPr>
        <p:txBody>
          <a:bodyPr/>
          <a:lstStyle/>
          <a:p>
            <a:pPr>
              <a:defRPr/>
            </a:pPr>
            <a:fld id="{5642CAC0-F6AC-4361-B3FC-DDB7A8BBA2B3}" type="slidenum">
              <a:rPr lang="en-US" altLang="en-US" smtClean="0">
                <a:solidFill>
                  <a:srgbClr val="FFFFFF"/>
                </a:solidFill>
              </a:rPr>
              <a:pPr>
                <a:defRPr/>
              </a:pPr>
              <a:t>2</a:t>
            </a:fld>
            <a:endParaRPr lang="en-US" altLang="en-US" dirty="0">
              <a:solidFill>
                <a:srgbClr val="FFFFFF"/>
              </a:solidFill>
            </a:endParaRPr>
          </a:p>
        </p:txBody>
      </p:sp>
      <p:sp>
        <p:nvSpPr>
          <p:cNvPr id="11" name="Rounded Rectangle 10"/>
          <p:cNvSpPr/>
          <p:nvPr/>
        </p:nvSpPr>
        <p:spPr>
          <a:xfrm>
            <a:off x="827039" y="1443695"/>
            <a:ext cx="4177611" cy="432779"/>
          </a:xfrm>
          <a:prstGeom prst="roundRect">
            <a:avLst/>
          </a:prstGeom>
          <a:solidFill>
            <a:srgbClr val="57C4B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27039" y="1993629"/>
            <a:ext cx="5496099" cy="432779"/>
          </a:xfrm>
          <a:prstGeom prst="roundRect">
            <a:avLst/>
          </a:prstGeom>
          <a:solidFill>
            <a:srgbClr val="57C4B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827039" y="2543563"/>
            <a:ext cx="3873344" cy="432779"/>
          </a:xfrm>
          <a:prstGeom prst="roundRect">
            <a:avLst/>
          </a:prstGeom>
          <a:solidFill>
            <a:srgbClr val="57C4B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27039" y="3093497"/>
            <a:ext cx="1794189" cy="432779"/>
          </a:xfrm>
          <a:prstGeom prst="roundRect">
            <a:avLst/>
          </a:prstGeom>
          <a:solidFill>
            <a:srgbClr val="57C4B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827039" y="3643431"/>
            <a:ext cx="3214100" cy="432779"/>
          </a:xfrm>
          <a:prstGeom prst="roundRect">
            <a:avLst/>
          </a:prstGeom>
          <a:solidFill>
            <a:srgbClr val="57C4B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827039" y="4193365"/>
            <a:ext cx="3670500" cy="432779"/>
          </a:xfrm>
          <a:prstGeom prst="roundRect">
            <a:avLst/>
          </a:prstGeom>
          <a:solidFill>
            <a:srgbClr val="57C4B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27039" y="4743299"/>
            <a:ext cx="5572168" cy="432779"/>
          </a:xfrm>
          <a:prstGeom prst="roundRect">
            <a:avLst/>
          </a:prstGeom>
          <a:solidFill>
            <a:srgbClr val="57C4B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27039" y="5293233"/>
            <a:ext cx="1413856" cy="432779"/>
          </a:xfrm>
          <a:prstGeom prst="roundRect">
            <a:avLst/>
          </a:prstGeom>
          <a:solidFill>
            <a:srgbClr val="57C4B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27039" y="5843170"/>
            <a:ext cx="1701219" cy="432779"/>
          </a:xfrm>
          <a:prstGeom prst="roundRect">
            <a:avLst/>
          </a:prstGeom>
          <a:solidFill>
            <a:srgbClr val="57C4B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89919" y="1294572"/>
            <a:ext cx="5367175" cy="5078313"/>
          </a:xfrm>
          <a:prstGeom prst="rect">
            <a:avLst/>
          </a:prstGeom>
          <a:noFill/>
        </p:spPr>
        <p:txBody>
          <a:bodyPr wrap="none" rtlCol="0">
            <a:spAutoFit/>
          </a:bodyPr>
          <a:lstStyle/>
          <a:p>
            <a:pPr>
              <a:lnSpc>
                <a:spcPct val="200000"/>
              </a:lnSpc>
            </a:pPr>
            <a:r>
              <a:rPr lang="en-US" sz="1800" dirty="0" smtClean="0">
                <a:solidFill>
                  <a:schemeClr val="bg1"/>
                </a:solidFill>
                <a:latin typeface="Aharoni" panose="02010803020104030203" pitchFamily="2" charset="-79"/>
                <a:cs typeface="Aharoni" panose="02010803020104030203" pitchFamily="2" charset="-79"/>
              </a:rPr>
              <a:t>WHAT IS RESPONSIVE WEB DESIGN</a:t>
            </a:r>
          </a:p>
          <a:p>
            <a:pPr>
              <a:lnSpc>
                <a:spcPct val="200000"/>
              </a:lnSpc>
            </a:pPr>
            <a:r>
              <a:rPr lang="en-US" sz="1800" dirty="0" smtClean="0">
                <a:solidFill>
                  <a:schemeClr val="bg1"/>
                </a:solidFill>
                <a:latin typeface="Aharoni" panose="02010803020104030203" pitchFamily="2" charset="-79"/>
                <a:cs typeface="Aharoni" panose="02010803020104030203" pitchFamily="2" charset="-79"/>
              </a:rPr>
              <a:t>WHY RESPONSIVE WEB DESIGN IS IMPORTANT</a:t>
            </a:r>
          </a:p>
          <a:p>
            <a:pPr>
              <a:lnSpc>
                <a:spcPct val="200000"/>
              </a:lnSpc>
            </a:pPr>
            <a:r>
              <a:rPr lang="en-US" sz="1800" dirty="0" smtClean="0">
                <a:solidFill>
                  <a:schemeClr val="bg1"/>
                </a:solidFill>
                <a:latin typeface="Aharoni" panose="02010803020104030203" pitchFamily="2" charset="-79"/>
                <a:cs typeface="Aharoni" panose="02010803020104030203" pitchFamily="2" charset="-79"/>
              </a:rPr>
              <a:t>WHERE AND WHEN TO USE RWD</a:t>
            </a:r>
          </a:p>
          <a:p>
            <a:pPr>
              <a:lnSpc>
                <a:spcPct val="200000"/>
              </a:lnSpc>
            </a:pPr>
            <a:r>
              <a:rPr lang="en-US" sz="1800" dirty="0" smtClean="0">
                <a:solidFill>
                  <a:schemeClr val="bg1"/>
                </a:solidFill>
                <a:latin typeface="Aharoni" panose="02010803020104030203" pitchFamily="2" charset="-79"/>
                <a:cs typeface="Aharoni" panose="02010803020104030203" pitchFamily="2" charset="-79"/>
              </a:rPr>
              <a:t>MOBILE FIRST</a:t>
            </a:r>
          </a:p>
          <a:p>
            <a:pPr>
              <a:lnSpc>
                <a:spcPct val="200000"/>
              </a:lnSpc>
            </a:pPr>
            <a:r>
              <a:rPr lang="en-US" sz="1800" dirty="0" smtClean="0">
                <a:solidFill>
                  <a:schemeClr val="bg1"/>
                </a:solidFill>
                <a:latin typeface="Aharoni" panose="02010803020104030203" pitchFamily="2" charset="-79"/>
                <a:cs typeface="Aharoni" panose="02010803020104030203" pitchFamily="2" charset="-79"/>
              </a:rPr>
              <a:t>ADAPTIVE VS RESPONSIVE</a:t>
            </a:r>
          </a:p>
          <a:p>
            <a:pPr>
              <a:lnSpc>
                <a:spcPct val="200000"/>
              </a:lnSpc>
            </a:pPr>
            <a:r>
              <a:rPr lang="en-US" sz="1800" dirty="0" smtClean="0">
                <a:solidFill>
                  <a:schemeClr val="bg1"/>
                </a:solidFill>
                <a:latin typeface="Aharoni" panose="02010803020104030203" pitchFamily="2" charset="-79"/>
                <a:cs typeface="Aharoni" panose="02010803020104030203" pitchFamily="2" charset="-79"/>
              </a:rPr>
              <a:t>WHAT IS THE DESIGN PROCESS</a:t>
            </a:r>
          </a:p>
          <a:p>
            <a:pPr>
              <a:lnSpc>
                <a:spcPct val="200000"/>
              </a:lnSpc>
            </a:pPr>
            <a:r>
              <a:rPr lang="en-US" sz="1800" dirty="0" smtClean="0">
                <a:solidFill>
                  <a:schemeClr val="bg1"/>
                </a:solidFill>
                <a:latin typeface="Aharoni" panose="02010803020104030203" pitchFamily="2" charset="-79"/>
                <a:cs typeface="Aharoni" panose="02010803020104030203" pitchFamily="2" charset="-79"/>
              </a:rPr>
              <a:t>HOW TO IMPLEMENT RESPONSIVE WEB DESIGN</a:t>
            </a:r>
          </a:p>
          <a:p>
            <a:pPr>
              <a:lnSpc>
                <a:spcPct val="200000"/>
              </a:lnSpc>
            </a:pPr>
            <a:r>
              <a:rPr lang="en-US" sz="1800" dirty="0" smtClean="0">
                <a:solidFill>
                  <a:schemeClr val="bg1"/>
                </a:solidFill>
                <a:latin typeface="Aharoni" panose="02010803020104030203" pitchFamily="2" charset="-79"/>
                <a:cs typeface="Aharoni" panose="02010803020104030203" pitchFamily="2" charset="-79"/>
              </a:rPr>
              <a:t>FEEDBACK</a:t>
            </a:r>
          </a:p>
          <a:p>
            <a:pPr>
              <a:lnSpc>
                <a:spcPct val="200000"/>
              </a:lnSpc>
            </a:pPr>
            <a:r>
              <a:rPr lang="en-US" sz="1800" dirty="0" smtClean="0">
                <a:solidFill>
                  <a:schemeClr val="bg1"/>
                </a:solidFill>
                <a:latin typeface="Aharoni" panose="02010803020104030203" pitchFamily="2" charset="-79"/>
                <a:cs typeface="Aharoni" panose="02010803020104030203" pitchFamily="2" charset="-79"/>
              </a:rPr>
              <a:t>THANK YOU</a:t>
            </a:r>
            <a:endParaRPr lang="en-US" sz="1800" dirty="0">
              <a:solidFill>
                <a:schemeClr val="bg1"/>
              </a:solidFill>
              <a:latin typeface="Aharoni" panose="02010803020104030203" pitchFamily="2" charset="-79"/>
              <a:cs typeface="Aharoni" panose="02010803020104030203" pitchFamily="2" charset="-79"/>
            </a:endParaRPr>
          </a:p>
        </p:txBody>
      </p:sp>
      <p:sp>
        <p:nvSpPr>
          <p:cNvPr id="29" name="TextBox 28"/>
          <p:cNvSpPr txBox="1"/>
          <p:nvPr/>
        </p:nvSpPr>
        <p:spPr>
          <a:xfrm>
            <a:off x="6305266" y="4384417"/>
            <a:ext cx="5306892" cy="1384995"/>
          </a:xfrm>
          <a:prstGeom prst="rect">
            <a:avLst/>
          </a:prstGeom>
          <a:noFill/>
        </p:spPr>
        <p:txBody>
          <a:bodyPr wrap="square" rtlCol="0">
            <a:spAutoFit/>
          </a:bodyPr>
          <a:lstStyle/>
          <a:p>
            <a:pPr algn="r"/>
            <a:r>
              <a:rPr lang="en-US" sz="2800" b="1" i="1" dirty="0" smtClean="0">
                <a:solidFill>
                  <a:srgbClr val="33455D"/>
                </a:solidFill>
                <a:latin typeface="High Tower Text" panose="02040502050506030303" pitchFamily="18" charset="0"/>
              </a:rPr>
              <a:t>Your Website Beautifully Displayed </a:t>
            </a:r>
          </a:p>
          <a:p>
            <a:pPr algn="r"/>
            <a:r>
              <a:rPr lang="en-US" sz="2800" b="1" i="1" dirty="0" smtClean="0">
                <a:solidFill>
                  <a:srgbClr val="33455D"/>
                </a:solidFill>
                <a:latin typeface="High Tower Text" panose="02040502050506030303" pitchFamily="18" charset="0"/>
              </a:rPr>
              <a:t>on all Devices, Mobile, Tablet, Desktop, and Smart Watch</a:t>
            </a:r>
            <a:endParaRPr lang="en-US" sz="2800" b="1" i="1" dirty="0">
              <a:solidFill>
                <a:srgbClr val="33455D"/>
              </a:solidFill>
              <a:latin typeface="High Tower Text" panose="02040502050506030303" pitchFamily="18" charset="0"/>
            </a:endParaRPr>
          </a:p>
        </p:txBody>
      </p:sp>
      <p:sp>
        <p:nvSpPr>
          <p:cNvPr id="21" name="Rectangle 20"/>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3"/>
          <p:cNvSpPr txBox="1">
            <a:spLocks/>
          </p:cNvSpPr>
          <p:nvPr/>
        </p:nvSpPr>
        <p:spPr>
          <a:xfrm>
            <a:off x="4673600" y="6451603"/>
            <a:ext cx="2844800" cy="365125"/>
          </a:xfrm>
          <a:prstGeom prst="rect">
            <a:avLst/>
          </a:prstGeom>
          <a:effectLst/>
        </p:spPr>
        <p:txBody>
          <a:bodyPr vert="horz" lIns="91440" tIns="45720" rIns="91440" bIns="45720" rtlCol="0" anchor="ctr"/>
          <a:lstStyle>
            <a:defPPr>
              <a:defRPr lang="en-US"/>
            </a:defPPr>
            <a:lvl1pPr algn="ctr" rtl="0" eaLnBrk="0" fontAlgn="base" hangingPunct="0">
              <a:spcBef>
                <a:spcPct val="0"/>
              </a:spcBef>
              <a:spcAft>
                <a:spcPct val="0"/>
              </a:spcAft>
              <a:defRPr sz="750" b="1" kern="1200">
                <a:solidFill>
                  <a:schemeClr val="bg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a:defRPr/>
            </a:pPr>
            <a:r>
              <a:rPr lang="en-US" altLang="en-US" dirty="0" smtClean="0">
                <a:solidFill>
                  <a:srgbClr val="002060"/>
                </a:solidFill>
              </a:rPr>
              <a:t>2</a:t>
            </a:r>
          </a:p>
        </p:txBody>
      </p:sp>
      <p:pic>
        <p:nvPicPr>
          <p:cNvPr id="24" name="Picture 2" descr="http://experitest.s3.amazonaws.com/website/partners/syntel.png"/>
          <p:cNvPicPr>
            <a:picLocks noChangeAspect="1" noChangeArrowheads="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614288" y="15072"/>
            <a:ext cx="10477500" cy="830997"/>
          </a:xfrm>
          <a:prstGeom prst="rect">
            <a:avLst/>
          </a:prstGeom>
        </p:spPr>
        <p:txBody>
          <a:bodyPr wrap="square">
            <a:spAutoFit/>
          </a:bodyPr>
          <a:lstStyle/>
          <a:p>
            <a:r>
              <a:rPr lang="en-US" sz="4800" dirty="0" smtClean="0">
                <a:solidFill>
                  <a:srgbClr val="33455D"/>
                </a:solidFill>
                <a:latin typeface="Aharoni" panose="02010803020104030203" pitchFamily="2" charset="-79"/>
                <a:cs typeface="Aharoni" panose="02010803020104030203" pitchFamily="2" charset="-79"/>
              </a:rPr>
              <a:t>RESPONSIVE WEB DESIGN</a:t>
            </a:r>
            <a:endParaRPr lang="en-US" sz="4800" dirty="0">
              <a:solidFill>
                <a:srgbClr val="33455D"/>
              </a:solidFill>
              <a:latin typeface="Aharoni" panose="02010803020104030203" pitchFamily="2" charset="-79"/>
              <a:cs typeface="Aharoni" panose="02010803020104030203" pitchFamily="2" charset="-79"/>
            </a:endParaRPr>
          </a:p>
        </p:txBody>
      </p:sp>
      <p:grpSp>
        <p:nvGrpSpPr>
          <p:cNvPr id="34" name="Group 33"/>
          <p:cNvGrpSpPr/>
          <p:nvPr/>
        </p:nvGrpSpPr>
        <p:grpSpPr>
          <a:xfrm>
            <a:off x="249971" y="155040"/>
            <a:ext cx="273546" cy="445562"/>
            <a:chOff x="295373" y="962371"/>
            <a:chExt cx="273546" cy="445562"/>
          </a:xfrm>
        </p:grpSpPr>
        <p:sp>
          <p:nvSpPr>
            <p:cNvPr id="35" name="Rounded Rectangle 34"/>
            <p:cNvSpPr/>
            <p:nvPr/>
          </p:nvSpPr>
          <p:spPr>
            <a:xfrm>
              <a:off x="295374" y="962371"/>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385762" y="1049786"/>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476150" y="1140619"/>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383381" y="1229378"/>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295373" y="1318137"/>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1668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4599" y="2738836"/>
            <a:ext cx="3553565" cy="1376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4000" b="1" dirty="0">
                <a:latin typeface="Arial Black" panose="020B0A04020102020204" pitchFamily="34" charset="0"/>
              </a:rPr>
              <a:t>Thank You!</a:t>
            </a:r>
          </a:p>
        </p:txBody>
      </p:sp>
    </p:spTree>
    <p:extLst>
      <p:ext uri="{BB962C8B-B14F-4D97-AF65-F5344CB8AC3E}">
        <p14:creationId xmlns:p14="http://schemas.microsoft.com/office/powerpoint/2010/main" val="676440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005B94"/>
        </a:solidFill>
        <a:effectLst/>
      </p:bgPr>
    </p:bg>
    <p:spTree>
      <p:nvGrpSpPr>
        <p:cNvPr id="1" name=""/>
        <p:cNvGrpSpPr/>
        <p:nvPr/>
      </p:nvGrpSpPr>
      <p:grpSpPr>
        <a:xfrm>
          <a:off x="0" y="0"/>
          <a:ext cx="0" cy="0"/>
          <a:chOff x="0" y="0"/>
          <a:chExt cx="0" cy="0"/>
        </a:xfrm>
      </p:grpSpPr>
      <p:sp>
        <p:nvSpPr>
          <p:cNvPr id="3" name="Rectangle 2"/>
          <p:cNvSpPr/>
          <p:nvPr/>
        </p:nvSpPr>
        <p:spPr>
          <a:xfrm>
            <a:off x="0" y="-10775"/>
            <a:ext cx="12192000" cy="2190413"/>
          </a:xfrm>
          <a:prstGeom prst="rect">
            <a:avLst/>
          </a:prstGeom>
          <a:solidFill>
            <a:srgbClr val="053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 name="Rectangle 5"/>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effectLst/>
        </p:spPr>
        <p:txBody>
          <a:bodyPr/>
          <a:lstStyle/>
          <a:p>
            <a:pPr>
              <a:defRPr/>
            </a:pPr>
            <a:fld id="{5642CAC0-F6AC-4361-B3FC-DDB7A8BBA2B3}" type="slidenum">
              <a:rPr lang="en-US" altLang="en-US" smtClean="0">
                <a:solidFill>
                  <a:srgbClr val="002060"/>
                </a:solidFill>
              </a:rPr>
              <a:pPr>
                <a:defRPr/>
              </a:pPr>
              <a:t>3</a:t>
            </a:fld>
            <a:endParaRPr lang="en-US" altLang="en-US" dirty="0">
              <a:solidFill>
                <a:srgbClr val="002060"/>
              </a:solidFill>
            </a:endParaRPr>
          </a:p>
        </p:txBody>
      </p:sp>
      <p:pic>
        <p:nvPicPr>
          <p:cNvPr id="1026" name="Picture 2" descr="http://experitest.s3.amazonaws.com/website/partners/syntel.png"/>
          <p:cNvPicPr>
            <a:picLocks noChangeAspect="1"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249971" y="15072"/>
            <a:ext cx="10841817" cy="830997"/>
            <a:chOff x="249971" y="15072"/>
            <a:chExt cx="10841817" cy="830997"/>
          </a:xfrm>
        </p:grpSpPr>
        <p:sp>
          <p:nvSpPr>
            <p:cNvPr id="5" name="Rectangle 4"/>
            <p:cNvSpPr/>
            <p:nvPr/>
          </p:nvSpPr>
          <p:spPr>
            <a:xfrm>
              <a:off x="614288" y="15072"/>
              <a:ext cx="10477500" cy="830997"/>
            </a:xfrm>
            <a:prstGeom prst="rect">
              <a:avLst/>
            </a:prstGeom>
          </p:spPr>
          <p:txBody>
            <a:bodyPr wrap="square">
              <a:spAutoFit/>
            </a:bodyPr>
            <a:lstStyle/>
            <a:p>
              <a:r>
                <a:rPr lang="en-US" sz="4800" dirty="0" smtClean="0">
                  <a:solidFill>
                    <a:schemeClr val="bg1"/>
                  </a:solidFill>
                  <a:latin typeface="Aharoni" panose="02010803020104030203" pitchFamily="2" charset="-79"/>
                  <a:cs typeface="Aharoni" panose="02010803020104030203" pitchFamily="2" charset="-79"/>
                </a:rPr>
                <a:t>WHAT IS RESPONSIVE WEB DESIGN</a:t>
              </a:r>
              <a:endParaRPr lang="en-US" sz="4800" dirty="0">
                <a:solidFill>
                  <a:schemeClr val="bg1"/>
                </a:solidFill>
                <a:latin typeface="Aharoni" panose="02010803020104030203" pitchFamily="2" charset="-79"/>
                <a:cs typeface="Aharoni" panose="02010803020104030203" pitchFamily="2" charset="-79"/>
              </a:endParaRPr>
            </a:p>
          </p:txBody>
        </p:sp>
        <p:grpSp>
          <p:nvGrpSpPr>
            <p:cNvPr id="9" name="Group 8"/>
            <p:cNvGrpSpPr/>
            <p:nvPr/>
          </p:nvGrpSpPr>
          <p:grpSpPr>
            <a:xfrm>
              <a:off x="249971" y="155040"/>
              <a:ext cx="273546" cy="445562"/>
              <a:chOff x="295373" y="962371"/>
              <a:chExt cx="273546" cy="445562"/>
            </a:xfrm>
          </p:grpSpPr>
          <p:sp>
            <p:nvSpPr>
              <p:cNvPr id="10" name="Rounded Rectangle 9"/>
              <p:cNvSpPr/>
              <p:nvPr/>
            </p:nvSpPr>
            <p:spPr>
              <a:xfrm>
                <a:off x="295374" y="962371"/>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85762" y="1049786"/>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6150" y="1140619"/>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83381" y="1229378"/>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95373" y="1318137"/>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 name="Picture 2" descr="What is Responsive Web Design?"/>
          <p:cNvPicPr>
            <a:picLocks noChangeAspect="1" noChangeArrowheads="1"/>
          </p:cNvPicPr>
          <p:nvPr/>
        </p:nvPicPr>
        <p:blipFill rotWithShape="1">
          <a:blip r:embed="rId3">
            <a:extLst>
              <a:ext uri="{28A0092B-C50C-407E-A947-70E740481C1C}">
                <a14:useLocalDpi xmlns:a14="http://schemas.microsoft.com/office/drawing/2010/main" val="0"/>
              </a:ext>
            </a:extLst>
          </a:blip>
          <a:srcRect l="4767" t="37930" r="10779" b="3562"/>
          <a:stretch/>
        </p:blipFill>
        <p:spPr bwMode="auto">
          <a:xfrm>
            <a:off x="5365807" y="2560946"/>
            <a:ext cx="6571436" cy="248320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What is Responsive Web Design?"/>
          <p:cNvPicPr>
            <a:picLocks noChangeAspect="1" noChangeArrowheads="1"/>
          </p:cNvPicPr>
          <p:nvPr/>
        </p:nvPicPr>
        <p:blipFill rotWithShape="1">
          <a:blip r:embed="rId3">
            <a:extLst>
              <a:ext uri="{28A0092B-C50C-407E-A947-70E740481C1C}">
                <a14:useLocalDpi xmlns:a14="http://schemas.microsoft.com/office/drawing/2010/main" val="0"/>
              </a:ext>
            </a:extLst>
          </a:blip>
          <a:srcRect t="9233" b="67125"/>
          <a:stretch/>
        </p:blipFill>
        <p:spPr bwMode="auto">
          <a:xfrm>
            <a:off x="857250" y="787240"/>
            <a:ext cx="10477500" cy="135112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91069" y="2560946"/>
            <a:ext cx="4995080" cy="3046988"/>
          </a:xfrm>
          <a:prstGeom prst="rect">
            <a:avLst/>
          </a:prstGeom>
          <a:noFill/>
        </p:spPr>
        <p:txBody>
          <a:bodyPr wrap="square" rtlCol="0">
            <a:spAutoFit/>
          </a:bodyPr>
          <a:lstStyle/>
          <a:p>
            <a:pPr algn="just">
              <a:lnSpc>
                <a:spcPct val="150000"/>
              </a:lnSpc>
            </a:pPr>
            <a:r>
              <a:rPr lang="en-US" sz="1600" b="1" dirty="0" smtClean="0">
                <a:solidFill>
                  <a:schemeClr val="bg1"/>
                </a:solidFill>
                <a:latin typeface="Levenim MT" panose="02010502060101010101" pitchFamily="2" charset="-79"/>
                <a:cs typeface="Levenim MT" panose="02010502060101010101" pitchFamily="2" charset="-79"/>
              </a:rPr>
              <a:t>Responsive web design refers to a website designed to adapt to whatever device a visitor is using. If a visitor opens a website on their laptop, the design reads one way. When the visitor opens the same website on their tablet or phone, the design automatically adjusts to be resized, reframed, and easy to read on the new screen dimensions.</a:t>
            </a:r>
            <a:endParaRPr lang="en-US" sz="1600" b="1" i="1" dirty="0" smtClean="0">
              <a:solidFill>
                <a:schemeClr val="bg1"/>
              </a:solidFill>
              <a:latin typeface="Levenim MT" panose="02010502060101010101" pitchFamily="2" charset="-79"/>
              <a:cs typeface="Levenim MT" panose="02010502060101010101" pitchFamily="2" charset="-79"/>
            </a:endParaRPr>
          </a:p>
        </p:txBody>
      </p:sp>
    </p:spTree>
    <p:extLst>
      <p:ext uri="{BB962C8B-B14F-4D97-AF65-F5344CB8AC3E}">
        <p14:creationId xmlns:p14="http://schemas.microsoft.com/office/powerpoint/2010/main" val="1238805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9218C3"/>
        </a:solidFill>
        <a:effectLst/>
      </p:bgPr>
    </p:bg>
    <p:spTree>
      <p:nvGrpSpPr>
        <p:cNvPr id="1" name=""/>
        <p:cNvGrpSpPr/>
        <p:nvPr/>
      </p:nvGrpSpPr>
      <p:grpSpPr>
        <a:xfrm>
          <a:off x="0" y="0"/>
          <a:ext cx="0" cy="0"/>
          <a:chOff x="0" y="0"/>
          <a:chExt cx="0" cy="0"/>
        </a:xfrm>
      </p:grpSpPr>
      <p:sp>
        <p:nvSpPr>
          <p:cNvPr id="16" name="Rectangle 15"/>
          <p:cNvSpPr/>
          <p:nvPr/>
        </p:nvSpPr>
        <p:spPr>
          <a:xfrm>
            <a:off x="0" y="-10775"/>
            <a:ext cx="12192000" cy="2190413"/>
          </a:xfrm>
          <a:prstGeom prst="rect">
            <a:avLst/>
          </a:prstGeom>
          <a:solidFill>
            <a:srgbClr val="500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effectLst/>
        </p:spPr>
        <p:txBody>
          <a:bodyPr/>
          <a:lstStyle/>
          <a:p>
            <a:pPr>
              <a:defRPr/>
            </a:pPr>
            <a:fld id="{5642CAC0-F6AC-4361-B3FC-DDB7A8BBA2B3}" type="slidenum">
              <a:rPr lang="en-US" altLang="en-US" smtClean="0">
                <a:solidFill>
                  <a:srgbClr val="FFFFFF"/>
                </a:solidFill>
              </a:rPr>
              <a:pPr>
                <a:defRPr/>
              </a:pPr>
              <a:t>4</a:t>
            </a:fld>
            <a:endParaRPr lang="en-US" altLang="en-US" dirty="0">
              <a:solidFill>
                <a:srgbClr val="FFFFFF"/>
              </a:solidFill>
            </a:endParaRPr>
          </a:p>
        </p:txBody>
      </p:sp>
      <p:pic>
        <p:nvPicPr>
          <p:cNvPr id="1026" name="Picture 2" descr="http://experitest.s3.amazonaws.com/website/partners/syntel.png"/>
          <p:cNvPicPr>
            <a:picLocks noChangeAspect="1"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ips to Save"/>
          <p:cNvPicPr>
            <a:picLocks noChangeAspect="1" noChangeArrowheads="1"/>
          </p:cNvPicPr>
          <p:nvPr/>
        </p:nvPicPr>
        <p:blipFill>
          <a:blip r:embed="rId3" cstate="print">
            <a:duotone>
              <a:schemeClr val="accent4">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105478" y="872976"/>
            <a:ext cx="856813" cy="72829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friendsifieds.in/images/savetime.jpg"/>
          <p:cNvPicPr>
            <a:picLocks noChangeAspect="1" noChangeArrowheads="1"/>
          </p:cNvPicPr>
          <p:nvPr/>
        </p:nvPicPr>
        <p:blipFill>
          <a:blip r:embed="rId5" cstate="print">
            <a:duotone>
              <a:schemeClr val="accent4">
                <a:shade val="45000"/>
                <a:satMod val="135000"/>
              </a:schemeClr>
              <a:prstClr val="white"/>
            </a:duotone>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2864808" y="927136"/>
            <a:ext cx="609779" cy="60977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www.moi-solutions.com/assets/moi/img-bi-82bc1a6052b8825ff6c7eb8d1462f8de.png"/>
          <p:cNvPicPr>
            <a:picLocks noChangeAspect="1" noChangeArrowheads="1"/>
          </p:cNvPicPr>
          <p:nvPr/>
        </p:nvPicPr>
        <p:blipFill>
          <a:blip r:embed="rId7" cstate="print">
            <a:duotone>
              <a:schemeClr val="accent4">
                <a:shade val="45000"/>
                <a:satMod val="135000"/>
              </a:schemeClr>
              <a:prstClr val="white"/>
            </a:duotone>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373470" y="741272"/>
            <a:ext cx="789801" cy="789801"/>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http://nustarelevator.com/image/black-icon/gauge.png"/>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a:off x="6240047" y="794357"/>
            <a:ext cx="698225" cy="751553"/>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https://d30y9cdsu7xlg0.cloudfront.net/png/1049-200.png"/>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a:stretch>
            <a:fillRect/>
          </a:stretch>
        </p:blipFill>
        <p:spPr bwMode="auto">
          <a:xfrm>
            <a:off x="8069592" y="851597"/>
            <a:ext cx="637883" cy="63788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785357" y="1541465"/>
            <a:ext cx="1497054" cy="430887"/>
          </a:xfrm>
          <a:prstGeom prst="rect">
            <a:avLst/>
          </a:prstGeom>
          <a:noFill/>
        </p:spPr>
        <p:txBody>
          <a:bodyPr wrap="square" rtlCol="0">
            <a:spAutoFit/>
          </a:bodyPr>
          <a:lstStyle/>
          <a:p>
            <a:pPr algn="just">
              <a:lnSpc>
                <a:spcPct val="150000"/>
              </a:lnSpc>
            </a:pPr>
            <a:r>
              <a:rPr lang="en-US" sz="1600" b="1" dirty="0" smtClean="0">
                <a:solidFill>
                  <a:schemeClr val="bg1"/>
                </a:solidFill>
                <a:latin typeface="Levenim MT" panose="02010502060101010101" pitchFamily="2" charset="-79"/>
                <a:cs typeface="Levenim MT" panose="02010502060101010101" pitchFamily="2" charset="-79"/>
              </a:rPr>
              <a:t>SAVE MONEY</a:t>
            </a:r>
            <a:endParaRPr lang="en-US" sz="1600" b="1" i="1" dirty="0" smtClean="0">
              <a:solidFill>
                <a:schemeClr val="bg1"/>
              </a:solidFill>
              <a:latin typeface="Levenim MT" panose="02010502060101010101" pitchFamily="2" charset="-79"/>
              <a:cs typeface="Levenim MT" panose="02010502060101010101" pitchFamily="2" charset="-79"/>
            </a:endParaRPr>
          </a:p>
        </p:txBody>
      </p:sp>
      <p:sp>
        <p:nvSpPr>
          <p:cNvPr id="23" name="TextBox 22"/>
          <p:cNvSpPr txBox="1"/>
          <p:nvPr/>
        </p:nvSpPr>
        <p:spPr>
          <a:xfrm>
            <a:off x="2538081" y="1541465"/>
            <a:ext cx="1263231" cy="461665"/>
          </a:xfrm>
          <a:prstGeom prst="rect">
            <a:avLst/>
          </a:prstGeom>
          <a:noFill/>
        </p:spPr>
        <p:txBody>
          <a:bodyPr wrap="square" rtlCol="0">
            <a:spAutoFit/>
          </a:bodyPr>
          <a:lstStyle/>
          <a:p>
            <a:pPr algn="just">
              <a:lnSpc>
                <a:spcPct val="150000"/>
              </a:lnSpc>
            </a:pPr>
            <a:r>
              <a:rPr lang="en-US" sz="1600" b="1" dirty="0" smtClean="0">
                <a:solidFill>
                  <a:schemeClr val="bg1"/>
                </a:solidFill>
                <a:latin typeface="Levenim MT" panose="02010502060101010101" pitchFamily="2" charset="-79"/>
                <a:cs typeface="Levenim MT" panose="02010502060101010101" pitchFamily="2" charset="-79"/>
              </a:rPr>
              <a:t>SAVE TIME</a:t>
            </a:r>
            <a:endParaRPr lang="en-US" sz="1600" b="1" i="1" dirty="0" smtClean="0">
              <a:solidFill>
                <a:schemeClr val="bg1"/>
              </a:solidFill>
              <a:latin typeface="Levenim MT" panose="02010502060101010101" pitchFamily="2" charset="-79"/>
              <a:cs typeface="Levenim MT" panose="02010502060101010101" pitchFamily="2" charset="-79"/>
            </a:endParaRPr>
          </a:p>
        </p:txBody>
      </p:sp>
      <p:sp>
        <p:nvSpPr>
          <p:cNvPr id="24" name="TextBox 23"/>
          <p:cNvSpPr txBox="1"/>
          <p:nvPr/>
        </p:nvSpPr>
        <p:spPr>
          <a:xfrm>
            <a:off x="4042218" y="1541465"/>
            <a:ext cx="1541876" cy="461665"/>
          </a:xfrm>
          <a:prstGeom prst="rect">
            <a:avLst/>
          </a:prstGeom>
          <a:noFill/>
        </p:spPr>
        <p:txBody>
          <a:bodyPr wrap="square" rtlCol="0">
            <a:spAutoFit/>
          </a:bodyPr>
          <a:lstStyle/>
          <a:p>
            <a:pPr algn="just">
              <a:lnSpc>
                <a:spcPct val="150000"/>
              </a:lnSpc>
            </a:pPr>
            <a:r>
              <a:rPr lang="en-US" sz="1600" b="1" dirty="0" smtClean="0">
                <a:solidFill>
                  <a:schemeClr val="bg1"/>
                </a:solidFill>
                <a:latin typeface="Levenim MT" panose="02010502060101010101" pitchFamily="2" charset="-79"/>
                <a:cs typeface="Levenim MT" panose="02010502060101010101" pitchFamily="2" charset="-79"/>
              </a:rPr>
              <a:t>IMPROVE SEO</a:t>
            </a:r>
            <a:endParaRPr lang="en-US" sz="1600" b="1" i="1" dirty="0" smtClean="0">
              <a:solidFill>
                <a:schemeClr val="bg1"/>
              </a:solidFill>
              <a:latin typeface="Levenim MT" panose="02010502060101010101" pitchFamily="2" charset="-79"/>
              <a:cs typeface="Levenim MT" panose="02010502060101010101" pitchFamily="2" charset="-79"/>
            </a:endParaRPr>
          </a:p>
        </p:txBody>
      </p:sp>
      <p:sp>
        <p:nvSpPr>
          <p:cNvPr id="25" name="TextBox 24"/>
          <p:cNvSpPr txBox="1"/>
          <p:nvPr/>
        </p:nvSpPr>
        <p:spPr>
          <a:xfrm>
            <a:off x="5698618" y="1541465"/>
            <a:ext cx="1746523" cy="584775"/>
          </a:xfrm>
          <a:prstGeom prst="rect">
            <a:avLst/>
          </a:prstGeom>
          <a:noFill/>
        </p:spPr>
        <p:txBody>
          <a:bodyPr wrap="square" rtlCol="0">
            <a:spAutoFit/>
          </a:bodyPr>
          <a:lstStyle/>
          <a:p>
            <a:pPr algn="ctr"/>
            <a:r>
              <a:rPr lang="en-US" sz="1600" b="1" dirty="0" smtClean="0">
                <a:solidFill>
                  <a:schemeClr val="bg1"/>
                </a:solidFill>
                <a:latin typeface="Levenim MT" panose="02010502060101010101" pitchFamily="2" charset="-79"/>
                <a:cs typeface="Levenim MT" panose="02010502060101010101" pitchFamily="2" charset="-79"/>
              </a:rPr>
              <a:t>INCREASE PERFORMANCE</a:t>
            </a:r>
            <a:endParaRPr lang="en-US" sz="1600" b="1" i="1" dirty="0" smtClean="0">
              <a:solidFill>
                <a:schemeClr val="bg1"/>
              </a:solidFill>
              <a:latin typeface="Levenim MT" panose="02010502060101010101" pitchFamily="2" charset="-79"/>
              <a:cs typeface="Levenim MT" panose="02010502060101010101" pitchFamily="2" charset="-79"/>
            </a:endParaRPr>
          </a:p>
        </p:txBody>
      </p:sp>
      <p:sp>
        <p:nvSpPr>
          <p:cNvPr id="26" name="TextBox 25"/>
          <p:cNvSpPr txBox="1"/>
          <p:nvPr/>
        </p:nvSpPr>
        <p:spPr>
          <a:xfrm>
            <a:off x="7542823" y="1541465"/>
            <a:ext cx="1746523" cy="584775"/>
          </a:xfrm>
          <a:prstGeom prst="rect">
            <a:avLst/>
          </a:prstGeom>
          <a:noFill/>
        </p:spPr>
        <p:txBody>
          <a:bodyPr wrap="square" rtlCol="0">
            <a:spAutoFit/>
          </a:bodyPr>
          <a:lstStyle/>
          <a:p>
            <a:pPr algn="ctr"/>
            <a:r>
              <a:rPr lang="en-US" sz="1600" b="1" dirty="0" smtClean="0">
                <a:solidFill>
                  <a:schemeClr val="bg1"/>
                </a:solidFill>
                <a:latin typeface="Levenim MT" panose="02010502060101010101" pitchFamily="2" charset="-79"/>
                <a:cs typeface="Levenim MT" panose="02010502060101010101" pitchFamily="2" charset="-79"/>
              </a:rPr>
              <a:t>SUPPORT MORE</a:t>
            </a:r>
          </a:p>
          <a:p>
            <a:pPr algn="ctr"/>
            <a:r>
              <a:rPr lang="en-US" sz="1600" b="1" dirty="0" smtClean="0">
                <a:solidFill>
                  <a:schemeClr val="bg1"/>
                </a:solidFill>
                <a:latin typeface="Levenim MT" panose="02010502060101010101" pitchFamily="2" charset="-79"/>
                <a:cs typeface="Levenim MT" panose="02010502060101010101" pitchFamily="2" charset="-79"/>
              </a:rPr>
              <a:t>BROWSERS</a:t>
            </a:r>
          </a:p>
        </p:txBody>
      </p:sp>
      <p:sp>
        <p:nvSpPr>
          <p:cNvPr id="28" name="TextBox 27"/>
          <p:cNvSpPr txBox="1"/>
          <p:nvPr/>
        </p:nvSpPr>
        <p:spPr>
          <a:xfrm>
            <a:off x="9441555" y="1541465"/>
            <a:ext cx="1746523" cy="584775"/>
          </a:xfrm>
          <a:prstGeom prst="rect">
            <a:avLst/>
          </a:prstGeom>
          <a:noFill/>
        </p:spPr>
        <p:txBody>
          <a:bodyPr wrap="square" rtlCol="0">
            <a:spAutoFit/>
          </a:bodyPr>
          <a:lstStyle/>
          <a:p>
            <a:pPr algn="ctr"/>
            <a:r>
              <a:rPr lang="en-US" sz="1600" b="1" dirty="0" smtClean="0">
                <a:solidFill>
                  <a:schemeClr val="bg1"/>
                </a:solidFill>
                <a:latin typeface="Levenim MT" panose="02010502060101010101" pitchFamily="2" charset="-79"/>
                <a:cs typeface="Levenim MT" panose="02010502060101010101" pitchFamily="2" charset="-79"/>
              </a:rPr>
              <a:t>SUPPORT MORE</a:t>
            </a:r>
          </a:p>
          <a:p>
            <a:pPr algn="ctr"/>
            <a:r>
              <a:rPr lang="en-US" sz="1600" b="1" dirty="0" smtClean="0">
                <a:solidFill>
                  <a:schemeClr val="bg1"/>
                </a:solidFill>
                <a:latin typeface="Levenim MT" panose="02010502060101010101" pitchFamily="2" charset="-79"/>
                <a:cs typeface="Levenim MT" panose="02010502060101010101" pitchFamily="2" charset="-79"/>
              </a:rPr>
              <a:t>DEVICES</a:t>
            </a:r>
          </a:p>
        </p:txBody>
      </p:sp>
      <p:pic>
        <p:nvPicPr>
          <p:cNvPr id="4116" name="Picture 20" descr="http://designermag.org/wp-content/uploads/2017/02/responsive-design-2017.jpg"/>
          <p:cNvPicPr>
            <a:picLocks noChangeAspect="1" noChangeArrowheads="1"/>
          </p:cNvPicPr>
          <p:nvPr/>
        </p:nvPicPr>
        <p:blipFill rotWithShape="1">
          <a:blip r:embed="rId11">
            <a:extLst>
              <a:ext uri="{28A0092B-C50C-407E-A947-70E740481C1C}">
                <a14:useLocalDpi xmlns:a14="http://schemas.microsoft.com/office/drawing/2010/main" val="0"/>
              </a:ext>
            </a:extLst>
          </a:blip>
          <a:srcRect t="4014" b="72896"/>
          <a:stretch/>
        </p:blipFill>
        <p:spPr bwMode="auto">
          <a:xfrm>
            <a:off x="5284598" y="2186930"/>
            <a:ext cx="6907402" cy="4139903"/>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a:xfrm>
            <a:off x="614288" y="15072"/>
            <a:ext cx="11577712" cy="830997"/>
          </a:xfrm>
          <a:prstGeom prst="rect">
            <a:avLst/>
          </a:prstGeom>
        </p:spPr>
        <p:txBody>
          <a:bodyPr wrap="square">
            <a:spAutoFit/>
          </a:bodyPr>
          <a:lstStyle/>
          <a:p>
            <a:r>
              <a:rPr lang="en-US" sz="4800" dirty="0" smtClean="0">
                <a:solidFill>
                  <a:schemeClr val="bg1"/>
                </a:solidFill>
                <a:latin typeface="Aharoni" panose="02010803020104030203" pitchFamily="2" charset="-79"/>
                <a:cs typeface="Aharoni" panose="02010803020104030203" pitchFamily="2" charset="-79"/>
              </a:rPr>
              <a:t>WHY SHOULD YOU CONSIDER [RWD]</a:t>
            </a:r>
            <a:endParaRPr lang="en-US" sz="4800" dirty="0">
              <a:solidFill>
                <a:schemeClr val="bg1"/>
              </a:solidFill>
              <a:latin typeface="Aharoni" panose="02010803020104030203" pitchFamily="2" charset="-79"/>
              <a:cs typeface="Aharoni" panose="02010803020104030203" pitchFamily="2" charset="-79"/>
            </a:endParaRPr>
          </a:p>
        </p:txBody>
      </p:sp>
      <p:grpSp>
        <p:nvGrpSpPr>
          <p:cNvPr id="40" name="Group 39"/>
          <p:cNvGrpSpPr/>
          <p:nvPr/>
        </p:nvGrpSpPr>
        <p:grpSpPr>
          <a:xfrm>
            <a:off x="249971" y="155040"/>
            <a:ext cx="273546" cy="445562"/>
            <a:chOff x="295373" y="962371"/>
            <a:chExt cx="273546" cy="445562"/>
          </a:xfrm>
        </p:grpSpPr>
        <p:sp>
          <p:nvSpPr>
            <p:cNvPr id="41" name="Rounded Rectangle 40"/>
            <p:cNvSpPr/>
            <p:nvPr/>
          </p:nvSpPr>
          <p:spPr>
            <a:xfrm>
              <a:off x="295374" y="962371"/>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85762" y="1049786"/>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476150" y="1140619"/>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383381" y="1229378"/>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95373" y="1318137"/>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191069" y="3196742"/>
            <a:ext cx="3998794" cy="300082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sz="1400" dirty="0" smtClean="0">
                <a:solidFill>
                  <a:schemeClr val="bg1"/>
                </a:solidFill>
                <a:latin typeface="Levenim MT" panose="02010502060101010101" pitchFamily="2" charset="-79"/>
                <a:cs typeface="Levenim MT" panose="02010502060101010101" pitchFamily="2" charset="-79"/>
              </a:rPr>
              <a:t>Google Loves It</a:t>
            </a:r>
          </a:p>
          <a:p>
            <a:pPr marL="285750" indent="-285750" algn="just">
              <a:lnSpc>
                <a:spcPct val="150000"/>
              </a:lnSpc>
              <a:buFont typeface="Wingdings" panose="05000000000000000000" pitchFamily="2" charset="2"/>
              <a:buChar char="v"/>
            </a:pPr>
            <a:r>
              <a:rPr lang="en-US" sz="1400" dirty="0" smtClean="0">
                <a:solidFill>
                  <a:schemeClr val="bg1"/>
                </a:solidFill>
                <a:latin typeface="Levenim MT" panose="02010502060101010101" pitchFamily="2" charset="-79"/>
                <a:cs typeface="Levenim MT" panose="02010502060101010101" pitchFamily="2" charset="-79"/>
              </a:rPr>
              <a:t>Enhanced User Experience</a:t>
            </a:r>
          </a:p>
          <a:p>
            <a:pPr marL="285750" indent="-285750" algn="just">
              <a:lnSpc>
                <a:spcPct val="150000"/>
              </a:lnSpc>
              <a:buFont typeface="Wingdings" panose="05000000000000000000" pitchFamily="2" charset="2"/>
              <a:buChar char="v"/>
            </a:pPr>
            <a:r>
              <a:rPr lang="en-US" sz="1400" dirty="0" smtClean="0">
                <a:solidFill>
                  <a:schemeClr val="bg1"/>
                </a:solidFill>
                <a:latin typeface="Levenim MT" panose="02010502060101010101" pitchFamily="2" charset="-79"/>
                <a:cs typeface="Levenim MT" panose="02010502060101010101" pitchFamily="2" charset="-79"/>
              </a:rPr>
              <a:t>Cost and Time Effective</a:t>
            </a:r>
          </a:p>
          <a:p>
            <a:pPr marL="285750" indent="-285750" algn="just">
              <a:lnSpc>
                <a:spcPct val="150000"/>
              </a:lnSpc>
              <a:buFont typeface="Wingdings" panose="05000000000000000000" pitchFamily="2" charset="2"/>
              <a:buChar char="v"/>
            </a:pPr>
            <a:r>
              <a:rPr lang="en-US" sz="1400" dirty="0" smtClean="0">
                <a:solidFill>
                  <a:schemeClr val="bg1"/>
                </a:solidFill>
                <a:latin typeface="Levenim MT" panose="02010502060101010101" pitchFamily="2" charset="-79"/>
                <a:cs typeface="Levenim MT" panose="02010502060101010101" pitchFamily="2" charset="-79"/>
              </a:rPr>
              <a:t>Improved SEO</a:t>
            </a:r>
          </a:p>
          <a:p>
            <a:pPr marL="285750" indent="-285750" algn="just">
              <a:lnSpc>
                <a:spcPct val="150000"/>
              </a:lnSpc>
              <a:buFont typeface="Wingdings" panose="05000000000000000000" pitchFamily="2" charset="2"/>
              <a:buChar char="v"/>
            </a:pPr>
            <a:r>
              <a:rPr lang="en-US" sz="1400" dirty="0" smtClean="0">
                <a:solidFill>
                  <a:schemeClr val="bg1"/>
                </a:solidFill>
                <a:latin typeface="Levenim MT" panose="02010502060101010101" pitchFamily="2" charset="-79"/>
                <a:cs typeface="Levenim MT" panose="02010502060101010101" pitchFamily="2" charset="-79"/>
              </a:rPr>
              <a:t>Increased Conversion and Sales</a:t>
            </a:r>
          </a:p>
          <a:p>
            <a:pPr marL="285750" indent="-285750" algn="just">
              <a:lnSpc>
                <a:spcPct val="150000"/>
              </a:lnSpc>
              <a:buFont typeface="Wingdings" panose="05000000000000000000" pitchFamily="2" charset="2"/>
              <a:buChar char="v"/>
            </a:pPr>
            <a:r>
              <a:rPr lang="en-US" sz="1400" dirty="0" smtClean="0">
                <a:solidFill>
                  <a:schemeClr val="bg1"/>
                </a:solidFill>
                <a:latin typeface="Levenim MT" panose="02010502060101010101" pitchFamily="2" charset="-79"/>
                <a:cs typeface="Levenim MT" panose="02010502060101010101" pitchFamily="2" charset="-79"/>
              </a:rPr>
              <a:t>Needs Only One SEO Campaign</a:t>
            </a:r>
          </a:p>
          <a:p>
            <a:pPr marL="285750" indent="-285750" algn="just">
              <a:lnSpc>
                <a:spcPct val="150000"/>
              </a:lnSpc>
              <a:buFont typeface="Wingdings" panose="05000000000000000000" pitchFamily="2" charset="2"/>
              <a:buChar char="v"/>
            </a:pPr>
            <a:r>
              <a:rPr lang="en-US" sz="1400" dirty="0" smtClean="0">
                <a:solidFill>
                  <a:schemeClr val="bg1"/>
                </a:solidFill>
                <a:latin typeface="Levenim MT" panose="02010502060101010101" pitchFamily="2" charset="-79"/>
                <a:cs typeface="Levenim MT" panose="02010502060101010101" pitchFamily="2" charset="-79"/>
              </a:rPr>
              <a:t>It Will Adapt to Future Devices</a:t>
            </a:r>
          </a:p>
          <a:p>
            <a:pPr marL="285750" indent="-285750" algn="just">
              <a:lnSpc>
                <a:spcPct val="150000"/>
              </a:lnSpc>
              <a:buFont typeface="Wingdings" panose="05000000000000000000" pitchFamily="2" charset="2"/>
              <a:buChar char="v"/>
            </a:pPr>
            <a:r>
              <a:rPr lang="en-US" sz="1400" dirty="0" smtClean="0">
                <a:solidFill>
                  <a:schemeClr val="bg1"/>
                </a:solidFill>
                <a:latin typeface="Levenim MT" panose="02010502060101010101" pitchFamily="2" charset="-79"/>
                <a:cs typeface="Levenim MT" panose="02010502060101010101" pitchFamily="2" charset="-79"/>
              </a:rPr>
              <a:t>Easy to Manage</a:t>
            </a:r>
          </a:p>
          <a:p>
            <a:pPr marL="285750" indent="-285750" algn="just">
              <a:lnSpc>
                <a:spcPct val="150000"/>
              </a:lnSpc>
              <a:buFont typeface="Wingdings" panose="05000000000000000000" pitchFamily="2" charset="2"/>
              <a:buChar char="v"/>
            </a:pPr>
            <a:r>
              <a:rPr lang="en-US" sz="1400" dirty="0" smtClean="0">
                <a:solidFill>
                  <a:schemeClr val="bg1"/>
                </a:solidFill>
                <a:latin typeface="Levenim MT" panose="02010502060101010101" pitchFamily="2" charset="-79"/>
                <a:cs typeface="Levenim MT" panose="02010502060101010101" pitchFamily="2" charset="-79"/>
              </a:rPr>
              <a:t>Excellent User Experience</a:t>
            </a:r>
          </a:p>
        </p:txBody>
      </p:sp>
      <p:sp>
        <p:nvSpPr>
          <p:cNvPr id="29" name="TextBox 28"/>
          <p:cNvSpPr txBox="1"/>
          <p:nvPr/>
        </p:nvSpPr>
        <p:spPr>
          <a:xfrm>
            <a:off x="191068" y="2292087"/>
            <a:ext cx="5622878" cy="830997"/>
          </a:xfrm>
          <a:prstGeom prst="rect">
            <a:avLst/>
          </a:prstGeom>
          <a:noFill/>
        </p:spPr>
        <p:txBody>
          <a:bodyPr wrap="square" rtlCol="0">
            <a:spAutoFit/>
          </a:bodyPr>
          <a:lstStyle/>
          <a:p>
            <a:pPr algn="just"/>
            <a:r>
              <a:rPr lang="en-US" sz="1600" dirty="0">
                <a:solidFill>
                  <a:srgbClr val="FFFF00"/>
                </a:solidFill>
                <a:latin typeface="Bookman Old Style" panose="02050604050505020204" pitchFamily="18" charset="0"/>
                <a:cs typeface="Levenim MT" panose="02010502060101010101" pitchFamily="2" charset="-79"/>
              </a:rPr>
              <a:t>Without Responsive design, your users may not be getting an optimized experience, and </a:t>
            </a:r>
            <a:r>
              <a:rPr lang="en-US" sz="1600" dirty="0" smtClean="0">
                <a:solidFill>
                  <a:srgbClr val="FFFF00"/>
                </a:solidFill>
                <a:latin typeface="Bookman Old Style" panose="02050604050505020204" pitchFamily="18" charset="0"/>
                <a:cs typeface="Levenim MT" panose="02010502060101010101" pitchFamily="2" charset="-79"/>
              </a:rPr>
              <a:t>statistics </a:t>
            </a:r>
            <a:r>
              <a:rPr lang="en-US" sz="1600" dirty="0">
                <a:solidFill>
                  <a:srgbClr val="FFFF00"/>
                </a:solidFill>
                <a:latin typeface="Bookman Old Style" panose="02050604050505020204" pitchFamily="18" charset="0"/>
                <a:cs typeface="Levenim MT" panose="02010502060101010101" pitchFamily="2" charset="-79"/>
              </a:rPr>
              <a:t>are showing that it DOES make a difference.</a:t>
            </a:r>
            <a:endParaRPr lang="en-US" sz="1600" i="1" dirty="0" smtClean="0">
              <a:solidFill>
                <a:srgbClr val="FFFF00"/>
              </a:solidFill>
              <a:latin typeface="Bookman Old Style" panose="02050604050505020204" pitchFamily="18" charset="0"/>
              <a:cs typeface="Levenim MT" panose="02010502060101010101" pitchFamily="2" charset="-79"/>
            </a:endParaRPr>
          </a:p>
        </p:txBody>
      </p:sp>
      <p:pic>
        <p:nvPicPr>
          <p:cNvPr id="2050" name="Picture 2" descr="Flat Apple devices icons PSD"/>
          <p:cNvPicPr>
            <a:picLocks noChangeAspect="1" noChangeArrowheads="1"/>
          </p:cNvPicPr>
          <p:nvPr/>
        </p:nvPicPr>
        <p:blipFill>
          <a:blip r:embed="rId12"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75352" y="755092"/>
            <a:ext cx="1478928" cy="86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53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9218C3"/>
        </a:solidFill>
        <a:effectLst/>
      </p:bgPr>
    </p:bg>
    <p:spTree>
      <p:nvGrpSpPr>
        <p:cNvPr id="1" name=""/>
        <p:cNvGrpSpPr/>
        <p:nvPr/>
      </p:nvGrpSpPr>
      <p:grpSpPr>
        <a:xfrm>
          <a:off x="0" y="0"/>
          <a:ext cx="0" cy="0"/>
          <a:chOff x="0" y="0"/>
          <a:chExt cx="0" cy="0"/>
        </a:xfrm>
      </p:grpSpPr>
      <p:sp>
        <p:nvSpPr>
          <p:cNvPr id="16" name="Rectangle 15"/>
          <p:cNvSpPr/>
          <p:nvPr/>
        </p:nvSpPr>
        <p:spPr>
          <a:xfrm>
            <a:off x="0" y="-10775"/>
            <a:ext cx="12192000" cy="1595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effectLst/>
        </p:spPr>
        <p:txBody>
          <a:bodyPr/>
          <a:lstStyle/>
          <a:p>
            <a:pPr>
              <a:defRPr/>
            </a:pPr>
            <a:r>
              <a:rPr lang="en-US" altLang="en-US" dirty="0">
                <a:solidFill>
                  <a:srgbClr val="FFFFFF"/>
                </a:solidFill>
              </a:rPr>
              <a:t>5</a:t>
            </a:r>
          </a:p>
        </p:txBody>
      </p:sp>
      <p:pic>
        <p:nvPicPr>
          <p:cNvPr id="1026" name="Picture 2" descr="http://experitest.s3.amazonaws.com/website/partners/syntel.png"/>
          <p:cNvPicPr>
            <a:picLocks noChangeAspect="1"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a:xfrm>
            <a:off x="614288" y="15072"/>
            <a:ext cx="8145194" cy="1569660"/>
          </a:xfrm>
          <a:prstGeom prst="rect">
            <a:avLst/>
          </a:prstGeom>
        </p:spPr>
        <p:txBody>
          <a:bodyPr wrap="square">
            <a:spAutoFit/>
          </a:bodyPr>
          <a:lstStyle/>
          <a:p>
            <a:r>
              <a:rPr lang="en-US" sz="4800" dirty="0" smtClean="0">
                <a:solidFill>
                  <a:schemeClr val="bg1"/>
                </a:solidFill>
                <a:latin typeface="Aharoni" panose="02010803020104030203" pitchFamily="2" charset="-79"/>
                <a:cs typeface="Aharoni" panose="02010803020104030203" pitchFamily="2" charset="-79"/>
              </a:rPr>
              <a:t>A RECENT STATISTICS SHOWS THAT</a:t>
            </a:r>
            <a:endParaRPr lang="en-US" sz="4800" dirty="0">
              <a:solidFill>
                <a:schemeClr val="bg1"/>
              </a:solidFill>
              <a:latin typeface="Aharoni" panose="02010803020104030203" pitchFamily="2" charset="-79"/>
              <a:cs typeface="Aharoni" panose="02010803020104030203" pitchFamily="2" charset="-79"/>
            </a:endParaRPr>
          </a:p>
        </p:txBody>
      </p:sp>
      <p:grpSp>
        <p:nvGrpSpPr>
          <p:cNvPr id="40" name="Group 39"/>
          <p:cNvGrpSpPr/>
          <p:nvPr/>
        </p:nvGrpSpPr>
        <p:grpSpPr>
          <a:xfrm>
            <a:off x="249971" y="155040"/>
            <a:ext cx="273546" cy="445562"/>
            <a:chOff x="295373" y="962371"/>
            <a:chExt cx="273546" cy="445562"/>
          </a:xfrm>
        </p:grpSpPr>
        <p:sp>
          <p:nvSpPr>
            <p:cNvPr id="41" name="Rounded Rectangle 40"/>
            <p:cNvSpPr/>
            <p:nvPr/>
          </p:nvSpPr>
          <p:spPr>
            <a:xfrm>
              <a:off x="295374" y="962371"/>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85762" y="1049786"/>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476150" y="1140619"/>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383381" y="1229378"/>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95373" y="1318137"/>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5805" y="-12144"/>
            <a:ext cx="12197804" cy="6349239"/>
            <a:chOff x="-5805" y="-12144"/>
            <a:chExt cx="12197804" cy="6349239"/>
          </a:xfrm>
        </p:grpSpPr>
        <p:pic>
          <p:nvPicPr>
            <p:cNvPr id="3" name="Picture 2" descr="Why Responsive Design is Important: 10 Key Statistics Infographic"/>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69598" t="39824" r="6235" b="35096"/>
            <a:stretch/>
          </p:blipFill>
          <p:spPr bwMode="auto">
            <a:xfrm>
              <a:off x="8761863" y="-12144"/>
              <a:ext cx="3430136" cy="634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eb designing in Kochi"/>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05" y="1466539"/>
              <a:ext cx="8765287" cy="487055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2411149" y="5930031"/>
              <a:ext cx="714188" cy="338554"/>
              <a:chOff x="2411149" y="5930031"/>
              <a:chExt cx="714188" cy="338554"/>
            </a:xfrm>
          </p:grpSpPr>
          <p:sp>
            <p:nvSpPr>
              <p:cNvPr id="5" name="Rectangle 4"/>
              <p:cNvSpPr/>
              <p:nvPr/>
            </p:nvSpPr>
            <p:spPr>
              <a:xfrm>
                <a:off x="2442949" y="6005015"/>
                <a:ext cx="682388" cy="218364"/>
              </a:xfrm>
              <a:prstGeom prst="rect">
                <a:avLst/>
              </a:prstGeom>
              <a:solidFill>
                <a:srgbClr val="66A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411149" y="5930031"/>
                <a:ext cx="704039" cy="338554"/>
              </a:xfrm>
              <a:prstGeom prst="rect">
                <a:avLst/>
              </a:prstGeom>
              <a:noFill/>
            </p:spPr>
            <p:txBody>
              <a:bodyPr wrap="none" rtlCol="0">
                <a:spAutoFit/>
              </a:bodyPr>
              <a:lstStyle/>
              <a:p>
                <a:r>
                  <a:rPr lang="en-US" sz="16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2018</a:t>
                </a:r>
                <a:endParaRPr lang="en-US" sz="16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2" name="Group 21"/>
            <p:cNvGrpSpPr/>
            <p:nvPr/>
          </p:nvGrpSpPr>
          <p:grpSpPr>
            <a:xfrm>
              <a:off x="5766202" y="5927331"/>
              <a:ext cx="714188" cy="338554"/>
              <a:chOff x="2411149" y="5930031"/>
              <a:chExt cx="714188" cy="338554"/>
            </a:xfrm>
          </p:grpSpPr>
          <p:sp>
            <p:nvSpPr>
              <p:cNvPr id="23" name="Rectangle 22"/>
              <p:cNvSpPr/>
              <p:nvPr/>
            </p:nvSpPr>
            <p:spPr>
              <a:xfrm>
                <a:off x="2442949" y="6005015"/>
                <a:ext cx="682388" cy="218364"/>
              </a:xfrm>
              <a:prstGeom prst="rect">
                <a:avLst/>
              </a:prstGeom>
              <a:solidFill>
                <a:srgbClr val="66A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411149" y="5930031"/>
                <a:ext cx="704039" cy="338554"/>
              </a:xfrm>
              <a:prstGeom prst="rect">
                <a:avLst/>
              </a:prstGeom>
              <a:noFill/>
            </p:spPr>
            <p:txBody>
              <a:bodyPr wrap="none" rtlCol="0">
                <a:spAutoFit/>
              </a:bodyPr>
              <a:lstStyle/>
              <a:p>
                <a:r>
                  <a:rPr lang="en-US" sz="16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2020</a:t>
                </a:r>
                <a:endParaRPr lang="en-US" sz="16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grpSp>
    </p:spTree>
    <p:extLst>
      <p:ext uri="{BB962C8B-B14F-4D97-AF65-F5344CB8AC3E}">
        <p14:creationId xmlns:p14="http://schemas.microsoft.com/office/powerpoint/2010/main" val="3161593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A4359"/>
        </a:solidFill>
        <a:effectLst/>
      </p:bgPr>
    </p:bg>
    <p:spTree>
      <p:nvGrpSpPr>
        <p:cNvPr id="1" name=""/>
        <p:cNvGrpSpPr/>
        <p:nvPr/>
      </p:nvGrpSpPr>
      <p:grpSpPr>
        <a:xfrm>
          <a:off x="0" y="0"/>
          <a:ext cx="0" cy="0"/>
          <a:chOff x="0" y="0"/>
          <a:chExt cx="0" cy="0"/>
        </a:xfrm>
      </p:grpSpPr>
      <p:pic>
        <p:nvPicPr>
          <p:cNvPr id="90" name="Picture 6" descr="https://i2.wp.com/acceler8media.co.uk/wp-content/uploads/2014/12/image.jpg"/>
          <p:cNvPicPr>
            <a:picLocks noChangeAspect="1" noChangeArrowheads="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l="25303"/>
          <a:stretch/>
        </p:blipFill>
        <p:spPr bwMode="auto">
          <a:xfrm>
            <a:off x="6284686" y="2160886"/>
            <a:ext cx="5907314" cy="4162315"/>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a:xfrm>
            <a:off x="136478" y="2193286"/>
            <a:ext cx="6000466" cy="1327837"/>
          </a:xfrm>
          <a:prstGeom prst="rightArrow">
            <a:avLst>
              <a:gd name="adj1" fmla="val 78779"/>
              <a:gd name="adj2" fmla="val 3766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0" y="-10775"/>
            <a:ext cx="12192000" cy="2190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effectLst/>
        </p:spPr>
        <p:txBody>
          <a:bodyPr/>
          <a:lstStyle/>
          <a:p>
            <a:pPr>
              <a:defRPr/>
            </a:pPr>
            <a:r>
              <a:rPr lang="en-US" altLang="en-US" dirty="0" smtClean="0">
                <a:solidFill>
                  <a:srgbClr val="FFFFFF"/>
                </a:solidFill>
              </a:rPr>
              <a:t>6</a:t>
            </a:r>
            <a:endParaRPr lang="en-US" altLang="en-US" dirty="0">
              <a:solidFill>
                <a:srgbClr val="FFFFFF"/>
              </a:solidFill>
            </a:endParaRPr>
          </a:p>
        </p:txBody>
      </p:sp>
      <p:pic>
        <p:nvPicPr>
          <p:cNvPr id="1026" name="Picture 2" descr="http://experitest.s3.amazonaws.com/website/partners/syntel.png"/>
          <p:cNvPicPr>
            <a:picLocks noChangeAspect="1" noChangeArrowheads="1"/>
          </p:cNvPicPr>
          <p:nvPr/>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a:xfrm>
            <a:off x="614288" y="15072"/>
            <a:ext cx="11577712" cy="830997"/>
          </a:xfrm>
          <a:prstGeom prst="rect">
            <a:avLst/>
          </a:prstGeom>
        </p:spPr>
        <p:txBody>
          <a:bodyPr wrap="square">
            <a:spAutoFit/>
          </a:bodyPr>
          <a:lstStyle/>
          <a:p>
            <a:r>
              <a:rPr lang="en-US" sz="4800" dirty="0" smtClean="0">
                <a:solidFill>
                  <a:srgbClr val="FA4359"/>
                </a:solidFill>
                <a:latin typeface="Aharoni" panose="02010803020104030203" pitchFamily="2" charset="-79"/>
                <a:cs typeface="Aharoni" panose="02010803020104030203" pitchFamily="2" charset="-79"/>
              </a:rPr>
              <a:t>WHERE DOES IT WORK ?</a:t>
            </a:r>
            <a:endParaRPr lang="en-US" sz="4800" dirty="0">
              <a:solidFill>
                <a:srgbClr val="FA4359"/>
              </a:solidFill>
              <a:latin typeface="Aharoni" panose="02010803020104030203" pitchFamily="2" charset="-79"/>
              <a:cs typeface="Aharoni" panose="02010803020104030203" pitchFamily="2" charset="-79"/>
            </a:endParaRPr>
          </a:p>
        </p:txBody>
      </p:sp>
      <p:grpSp>
        <p:nvGrpSpPr>
          <p:cNvPr id="40" name="Group 39"/>
          <p:cNvGrpSpPr/>
          <p:nvPr/>
        </p:nvGrpSpPr>
        <p:grpSpPr>
          <a:xfrm>
            <a:off x="249971" y="155040"/>
            <a:ext cx="273546" cy="445562"/>
            <a:chOff x="295373" y="962371"/>
            <a:chExt cx="273546" cy="445562"/>
          </a:xfrm>
        </p:grpSpPr>
        <p:sp>
          <p:nvSpPr>
            <p:cNvPr id="41" name="Rounded Rectangle 40"/>
            <p:cNvSpPr/>
            <p:nvPr/>
          </p:nvSpPr>
          <p:spPr>
            <a:xfrm>
              <a:off x="295374" y="962371"/>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85762" y="1049786"/>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476150" y="1140619"/>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383381" y="1229378"/>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95373" y="1318137"/>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614288" y="820356"/>
            <a:ext cx="9846249" cy="553998"/>
          </a:xfrm>
          <a:prstGeom prst="rect">
            <a:avLst/>
          </a:prstGeom>
          <a:noFill/>
        </p:spPr>
        <p:txBody>
          <a:bodyPr wrap="square" rtlCol="0">
            <a:spAutoFit/>
          </a:bodyPr>
          <a:lstStyle/>
          <a:p>
            <a:pPr algn="just">
              <a:lnSpc>
                <a:spcPct val="150000"/>
              </a:lnSpc>
            </a:pPr>
            <a:r>
              <a:rPr lang="en-US" sz="2000" b="1" dirty="0" smtClean="0">
                <a:solidFill>
                  <a:schemeClr val="bg2">
                    <a:lumMod val="75000"/>
                  </a:schemeClr>
                </a:solidFill>
                <a:latin typeface="Levenim MT" panose="02010502060101010101" pitchFamily="2" charset="-79"/>
                <a:cs typeface="Levenim MT" panose="02010502060101010101" pitchFamily="2" charset="-79"/>
              </a:rPr>
              <a:t>A RESPONSIVE WEBSITE SHOULD BE BUILT TO WORK ACROSS </a:t>
            </a:r>
            <a:r>
              <a:rPr lang="en-US" sz="2000" b="1" dirty="0" smtClean="0">
                <a:solidFill>
                  <a:srgbClr val="FA4359"/>
                </a:solidFill>
                <a:latin typeface="Levenim MT" panose="02010502060101010101" pitchFamily="2" charset="-79"/>
                <a:cs typeface="Levenim MT" panose="02010502060101010101" pitchFamily="2" charset="-79"/>
              </a:rPr>
              <a:t>ALL DEVICES</a:t>
            </a:r>
            <a:r>
              <a:rPr lang="en-US" sz="2000" b="1" dirty="0" smtClean="0">
                <a:solidFill>
                  <a:schemeClr val="bg2">
                    <a:lumMod val="75000"/>
                  </a:schemeClr>
                </a:solidFill>
                <a:latin typeface="Levenim MT" panose="02010502060101010101" pitchFamily="2" charset="-79"/>
                <a:cs typeface="Levenim MT" panose="02010502060101010101" pitchFamily="2" charset="-79"/>
              </a:rPr>
              <a:t>.</a:t>
            </a:r>
            <a:endParaRPr lang="en-US" sz="2000" b="1" i="1" dirty="0" smtClean="0">
              <a:solidFill>
                <a:schemeClr val="bg2">
                  <a:lumMod val="75000"/>
                </a:schemeClr>
              </a:solidFill>
              <a:latin typeface="Levenim MT" panose="02010502060101010101" pitchFamily="2" charset="-79"/>
              <a:cs typeface="Levenim MT" panose="02010502060101010101" pitchFamily="2" charset="-79"/>
            </a:endParaRPr>
          </a:p>
        </p:txBody>
      </p:sp>
      <p:sp>
        <p:nvSpPr>
          <p:cNvPr id="31" name="TextBox 30"/>
          <p:cNvSpPr txBox="1"/>
          <p:nvPr/>
        </p:nvSpPr>
        <p:spPr>
          <a:xfrm>
            <a:off x="614288" y="1257422"/>
            <a:ext cx="9846249" cy="830997"/>
          </a:xfrm>
          <a:prstGeom prst="rect">
            <a:avLst/>
          </a:prstGeom>
          <a:noFill/>
        </p:spPr>
        <p:txBody>
          <a:bodyPr wrap="square" rtlCol="0">
            <a:spAutoFit/>
          </a:bodyPr>
          <a:lstStyle/>
          <a:p>
            <a:pPr algn="just">
              <a:lnSpc>
                <a:spcPct val="150000"/>
              </a:lnSpc>
            </a:pPr>
            <a:r>
              <a:rPr lang="en-US" sz="1600" dirty="0" smtClean="0">
                <a:solidFill>
                  <a:schemeClr val="bg2">
                    <a:lumMod val="75000"/>
                  </a:schemeClr>
                </a:solidFill>
                <a:latin typeface="Levenim MT" panose="02010502060101010101" pitchFamily="2" charset="-79"/>
                <a:cs typeface="Levenim MT" panose="02010502060101010101" pitchFamily="2" charset="-79"/>
              </a:rPr>
              <a:t>When implemented, Responsive Web Design can work to </a:t>
            </a:r>
            <a:r>
              <a:rPr lang="en-US" sz="1600" b="1" dirty="0" smtClean="0">
                <a:solidFill>
                  <a:srgbClr val="FA4359"/>
                </a:solidFill>
                <a:latin typeface="Levenim MT" panose="02010502060101010101" pitchFamily="2" charset="-79"/>
                <a:cs typeface="Levenim MT" panose="02010502060101010101" pitchFamily="2" charset="-79"/>
              </a:rPr>
              <a:t>FUTURE-PROOF your site</a:t>
            </a:r>
            <a:r>
              <a:rPr lang="en-US" sz="1600" dirty="0" smtClean="0">
                <a:solidFill>
                  <a:schemeClr val="bg2">
                    <a:lumMod val="75000"/>
                  </a:schemeClr>
                </a:solidFill>
                <a:latin typeface="Levenim MT" panose="02010502060101010101" pitchFamily="2" charset="-79"/>
                <a:cs typeface="Levenim MT" panose="02010502060101010101" pitchFamily="2" charset="-79"/>
              </a:rPr>
              <a:t>, and adapt to device that haven’t even been create yet.</a:t>
            </a:r>
            <a:endParaRPr lang="en-US" sz="1600" i="1" dirty="0" smtClean="0">
              <a:solidFill>
                <a:schemeClr val="bg2">
                  <a:lumMod val="75000"/>
                </a:schemeClr>
              </a:solidFill>
              <a:latin typeface="Levenim MT" panose="02010502060101010101" pitchFamily="2" charset="-79"/>
              <a:cs typeface="Levenim MT" panose="02010502060101010101" pitchFamily="2" charset="-79"/>
            </a:endParaRPr>
          </a:p>
        </p:txBody>
      </p:sp>
      <p:sp>
        <p:nvSpPr>
          <p:cNvPr id="32" name="TextBox 31"/>
          <p:cNvSpPr txBox="1"/>
          <p:nvPr/>
        </p:nvSpPr>
        <p:spPr>
          <a:xfrm>
            <a:off x="208112" y="3537591"/>
            <a:ext cx="5397911" cy="2677656"/>
          </a:xfrm>
          <a:prstGeom prst="rect">
            <a:avLst/>
          </a:prstGeom>
          <a:noFill/>
        </p:spPr>
        <p:txBody>
          <a:bodyPr wrap="square" rtlCol="0">
            <a:spAutoFit/>
          </a:bodyPr>
          <a:lstStyle/>
          <a:p>
            <a:pPr algn="just">
              <a:lnSpc>
                <a:spcPct val="150000"/>
              </a:lnSpc>
            </a:pPr>
            <a:r>
              <a:rPr lang="en-US" sz="1600" b="1" dirty="0">
                <a:solidFill>
                  <a:schemeClr val="bg1"/>
                </a:solidFill>
                <a:latin typeface="Levenim MT" panose="02010502060101010101" pitchFamily="2" charset="-79"/>
                <a:cs typeface="Levenim MT" panose="02010502060101010101" pitchFamily="2" charset="-79"/>
              </a:rPr>
              <a:t>Responsive design targets the width of each user's web browser to determine how much space is available and how it should display the website. Breakpoints are set up to allow us to target ranges that define specific displays. For example, you generally see breakpoints for phones, tablets, and desktops.</a:t>
            </a:r>
            <a:endParaRPr lang="en-US" sz="1600" b="1" i="1" dirty="0" smtClean="0">
              <a:solidFill>
                <a:schemeClr val="bg1"/>
              </a:solidFill>
              <a:latin typeface="Levenim MT" panose="02010502060101010101" pitchFamily="2" charset="-79"/>
              <a:cs typeface="Levenim MT" panose="02010502060101010101" pitchFamily="2" charset="-79"/>
            </a:endParaRPr>
          </a:p>
        </p:txBody>
      </p:sp>
      <p:pic>
        <p:nvPicPr>
          <p:cNvPr id="2" name="Picture 6" descr="www, web, site internet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598" y="2385221"/>
            <a:ext cx="635995" cy="63599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 name="Picture 8" descr="responsive-website-design"/>
          <p:cNvPicPr>
            <a:picLocks noChangeAspect="1" noChangeArrowheads="1"/>
          </p:cNvPicPr>
          <p:nvPr/>
        </p:nvPicPr>
        <p:blipFill rotWithShape="1">
          <a:blip r:embed="rId6">
            <a:extLst>
              <a:ext uri="{28A0092B-C50C-407E-A947-70E740481C1C}">
                <a14:useLocalDpi xmlns:a14="http://schemas.microsoft.com/office/drawing/2010/main" val="0"/>
              </a:ext>
            </a:extLst>
          </a:blip>
          <a:srcRect l="14089" t="60805" r="63402" b="11450"/>
          <a:stretch/>
        </p:blipFill>
        <p:spPr bwMode="auto">
          <a:xfrm>
            <a:off x="1584230" y="2459980"/>
            <a:ext cx="633827" cy="46448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108" name="Picture 12" descr="Html 5 icon. This icon represents the Html 5 computer language. There is a pentagon pointing downwards with a block &quot;5&quot; in the cen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13145" y="2457794"/>
            <a:ext cx="556240" cy="5562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16" descr="CSS3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76015" y="2501301"/>
            <a:ext cx="563421" cy="5634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1092423" y="3049629"/>
            <a:ext cx="1641796" cy="307777"/>
          </a:xfrm>
          <a:prstGeom prst="rect">
            <a:avLst/>
          </a:prstGeom>
        </p:spPr>
        <p:txBody>
          <a:bodyPr wrap="none">
            <a:spAutoFit/>
          </a:bodyPr>
          <a:lstStyle/>
          <a:p>
            <a:r>
              <a:rPr lang="en-US" sz="1400" b="1" dirty="0" smtClean="0">
                <a:latin typeface="Levenim MT" panose="02010502060101010101" pitchFamily="2" charset="-79"/>
                <a:cs typeface="Levenim MT" panose="02010502060101010101" pitchFamily="2" charset="-79"/>
              </a:rPr>
              <a:t>SINGLE CONTENT</a:t>
            </a:r>
            <a:endParaRPr lang="en-US" sz="1400" b="1" dirty="0"/>
          </a:p>
        </p:txBody>
      </p:sp>
      <p:sp>
        <p:nvSpPr>
          <p:cNvPr id="48" name="Rectangle 47"/>
          <p:cNvSpPr/>
          <p:nvPr/>
        </p:nvSpPr>
        <p:spPr>
          <a:xfrm>
            <a:off x="2734219" y="3049629"/>
            <a:ext cx="1128835" cy="307777"/>
          </a:xfrm>
          <a:prstGeom prst="rect">
            <a:avLst/>
          </a:prstGeom>
        </p:spPr>
        <p:txBody>
          <a:bodyPr wrap="none">
            <a:spAutoFit/>
          </a:bodyPr>
          <a:lstStyle/>
          <a:p>
            <a:r>
              <a:rPr lang="en-US" sz="1400" b="1" dirty="0" smtClean="0">
                <a:latin typeface="Levenim MT" panose="02010502060101010101" pitchFamily="2" charset="-79"/>
                <a:cs typeface="Levenim MT" panose="02010502060101010101" pitchFamily="2" charset="-79"/>
              </a:rPr>
              <a:t>ONE CODE</a:t>
            </a:r>
            <a:endParaRPr lang="en-US" sz="1400" b="1" dirty="0"/>
          </a:p>
        </p:txBody>
      </p:sp>
      <p:sp>
        <p:nvSpPr>
          <p:cNvPr id="49" name="Rectangle 48"/>
          <p:cNvSpPr/>
          <p:nvPr/>
        </p:nvSpPr>
        <p:spPr>
          <a:xfrm>
            <a:off x="3962835" y="3049629"/>
            <a:ext cx="1505540" cy="307777"/>
          </a:xfrm>
          <a:prstGeom prst="rect">
            <a:avLst/>
          </a:prstGeom>
        </p:spPr>
        <p:txBody>
          <a:bodyPr wrap="none">
            <a:spAutoFit/>
          </a:bodyPr>
          <a:lstStyle/>
          <a:p>
            <a:r>
              <a:rPr lang="en-US" sz="1400" b="1" dirty="0" smtClean="0">
                <a:latin typeface="Levenim MT" panose="02010502060101010101" pitchFamily="2" charset="-79"/>
                <a:cs typeface="Levenim MT" panose="02010502060101010101" pitchFamily="2" charset="-79"/>
              </a:rPr>
              <a:t>MEDIA QUERIES</a:t>
            </a:r>
            <a:endParaRPr lang="en-US" sz="1400" b="1" dirty="0"/>
          </a:p>
        </p:txBody>
      </p:sp>
      <p:sp>
        <p:nvSpPr>
          <p:cNvPr id="11" name="Plus 10"/>
          <p:cNvSpPr/>
          <p:nvPr/>
        </p:nvSpPr>
        <p:spPr>
          <a:xfrm>
            <a:off x="1155242" y="2541931"/>
            <a:ext cx="322574" cy="322574"/>
          </a:xfrm>
          <a:prstGeom prst="mathPlus">
            <a:avLst>
              <a:gd name="adj1" fmla="val 11709"/>
            </a:avLst>
          </a:prstGeom>
          <a:noFill/>
          <a:ln w="3175">
            <a:solidFill>
              <a:srgbClr val="FA4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0" name="Plus 49"/>
          <p:cNvSpPr/>
          <p:nvPr/>
        </p:nvSpPr>
        <p:spPr>
          <a:xfrm>
            <a:off x="2496102" y="2528959"/>
            <a:ext cx="322574" cy="322574"/>
          </a:xfrm>
          <a:prstGeom prst="mathPlus">
            <a:avLst>
              <a:gd name="adj1" fmla="val 11709"/>
            </a:avLst>
          </a:prstGeom>
          <a:noFill/>
          <a:ln w="3175">
            <a:solidFill>
              <a:srgbClr val="FA4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1" name="Plus 50"/>
          <p:cNvSpPr/>
          <p:nvPr/>
        </p:nvSpPr>
        <p:spPr>
          <a:xfrm>
            <a:off x="3821278" y="2561871"/>
            <a:ext cx="322574" cy="322574"/>
          </a:xfrm>
          <a:prstGeom prst="mathPlus">
            <a:avLst>
              <a:gd name="adj1" fmla="val 11709"/>
            </a:avLst>
          </a:prstGeom>
          <a:noFill/>
          <a:ln w="3175">
            <a:solidFill>
              <a:srgbClr val="FA4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2" name="Rectangle 81"/>
          <p:cNvSpPr/>
          <p:nvPr/>
        </p:nvSpPr>
        <p:spPr>
          <a:xfrm>
            <a:off x="250570" y="3033782"/>
            <a:ext cx="918841" cy="307777"/>
          </a:xfrm>
          <a:prstGeom prst="rect">
            <a:avLst/>
          </a:prstGeom>
        </p:spPr>
        <p:txBody>
          <a:bodyPr wrap="none">
            <a:spAutoFit/>
          </a:bodyPr>
          <a:lstStyle/>
          <a:p>
            <a:r>
              <a:rPr lang="en-US" sz="1400" b="1" dirty="0" smtClean="0">
                <a:latin typeface="Levenim MT" panose="02010502060101010101" pitchFamily="2" charset="-79"/>
                <a:cs typeface="Levenim MT" panose="02010502060101010101" pitchFamily="2" charset="-79"/>
              </a:rPr>
              <a:t>ONE URL</a:t>
            </a:r>
            <a:endParaRPr lang="en-US" sz="1400" b="1" dirty="0"/>
          </a:p>
        </p:txBody>
      </p:sp>
    </p:spTree>
    <p:extLst>
      <p:ext uri="{BB962C8B-B14F-4D97-AF65-F5344CB8AC3E}">
        <p14:creationId xmlns:p14="http://schemas.microsoft.com/office/powerpoint/2010/main" val="3567195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10775"/>
            <a:ext cx="12192000" cy="219041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4673600" y="6424307"/>
            <a:ext cx="2844800" cy="365125"/>
          </a:xfrm>
          <a:effectLst/>
        </p:spPr>
        <p:txBody>
          <a:bodyPr/>
          <a:lstStyle/>
          <a:p>
            <a:pPr>
              <a:defRPr/>
            </a:pPr>
            <a:r>
              <a:rPr lang="en-US" altLang="en-US" dirty="0" smtClean="0">
                <a:solidFill>
                  <a:srgbClr val="FFFFFF"/>
                </a:solidFill>
              </a:rPr>
              <a:t>6</a:t>
            </a:r>
            <a:endParaRPr lang="en-US" altLang="en-US" dirty="0">
              <a:solidFill>
                <a:srgbClr val="FFFFFF"/>
              </a:solidFill>
            </a:endParaRPr>
          </a:p>
        </p:txBody>
      </p:sp>
      <p:pic>
        <p:nvPicPr>
          <p:cNvPr id="1026" name="Picture 2" descr="http://experitest.s3.amazonaws.com/website/partners/syntel.png"/>
          <p:cNvPicPr>
            <a:picLocks noChangeAspect="1" noChangeArrowheads="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a:xfrm>
            <a:off x="614288" y="15072"/>
            <a:ext cx="11577712" cy="830997"/>
          </a:xfrm>
          <a:prstGeom prst="rect">
            <a:avLst/>
          </a:prstGeom>
        </p:spPr>
        <p:txBody>
          <a:bodyPr wrap="square">
            <a:spAutoFit/>
          </a:bodyPr>
          <a:lstStyle/>
          <a:p>
            <a:r>
              <a:rPr lang="en-US" sz="4800" dirty="0" smtClean="0">
                <a:solidFill>
                  <a:schemeClr val="bg1"/>
                </a:solidFill>
                <a:latin typeface="Aharoni" panose="02010803020104030203" pitchFamily="2" charset="-79"/>
                <a:cs typeface="Aharoni" panose="02010803020104030203" pitchFamily="2" charset="-79"/>
              </a:rPr>
              <a:t>RESPONSIVE </a:t>
            </a:r>
            <a:r>
              <a:rPr lang="en-US" sz="4800" dirty="0" err="1" smtClean="0">
                <a:solidFill>
                  <a:schemeClr val="bg1"/>
                </a:solidFill>
                <a:latin typeface="Aharoni" panose="02010803020104030203" pitchFamily="2" charset="-79"/>
                <a:cs typeface="Aharoni" panose="02010803020104030203" pitchFamily="2" charset="-79"/>
              </a:rPr>
              <a:t>vs</a:t>
            </a:r>
            <a:r>
              <a:rPr lang="en-US" sz="4800" dirty="0" smtClean="0">
                <a:solidFill>
                  <a:schemeClr val="bg1"/>
                </a:solidFill>
                <a:latin typeface="Aharoni" panose="02010803020104030203" pitchFamily="2" charset="-79"/>
                <a:cs typeface="Aharoni" panose="02010803020104030203" pitchFamily="2" charset="-79"/>
              </a:rPr>
              <a:t> ADAPTIVE</a:t>
            </a:r>
            <a:endParaRPr lang="en-US" sz="4800" dirty="0">
              <a:solidFill>
                <a:schemeClr val="bg1"/>
              </a:solidFill>
              <a:latin typeface="Aharoni" panose="02010803020104030203" pitchFamily="2" charset="-79"/>
              <a:cs typeface="Aharoni" panose="02010803020104030203" pitchFamily="2" charset="-79"/>
            </a:endParaRPr>
          </a:p>
        </p:txBody>
      </p:sp>
      <p:grpSp>
        <p:nvGrpSpPr>
          <p:cNvPr id="40" name="Group 39"/>
          <p:cNvGrpSpPr/>
          <p:nvPr/>
        </p:nvGrpSpPr>
        <p:grpSpPr>
          <a:xfrm>
            <a:off x="249971" y="155040"/>
            <a:ext cx="273546" cy="445562"/>
            <a:chOff x="295373" y="962371"/>
            <a:chExt cx="273546" cy="445562"/>
          </a:xfrm>
          <a:solidFill>
            <a:schemeClr val="bg1"/>
          </a:solidFill>
        </p:grpSpPr>
        <p:sp>
          <p:nvSpPr>
            <p:cNvPr id="41" name="Rounded Rectangle 40"/>
            <p:cNvSpPr/>
            <p:nvPr/>
          </p:nvSpPr>
          <p:spPr>
            <a:xfrm>
              <a:off x="295374" y="962371"/>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85762" y="1049786"/>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476150" y="1140619"/>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383381" y="1229378"/>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95373" y="1318137"/>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614288" y="784051"/>
            <a:ext cx="11220129" cy="1061829"/>
          </a:xfrm>
          <a:prstGeom prst="rect">
            <a:avLst/>
          </a:prstGeom>
          <a:noFill/>
        </p:spPr>
        <p:txBody>
          <a:bodyPr wrap="square" rtlCol="0">
            <a:spAutoFit/>
          </a:bodyPr>
          <a:lstStyle/>
          <a:p>
            <a:pPr algn="just">
              <a:lnSpc>
                <a:spcPct val="150000"/>
              </a:lnSpc>
            </a:pPr>
            <a:r>
              <a:rPr lang="en-US" sz="1400" b="1" dirty="0">
                <a:solidFill>
                  <a:schemeClr val="bg1"/>
                </a:solidFill>
                <a:latin typeface="Levenim MT" panose="02010502060101010101" pitchFamily="2" charset="-79"/>
                <a:cs typeface="Levenim MT" panose="02010502060101010101" pitchFamily="2" charset="-79"/>
              </a:rPr>
              <a:t>While we frequently use the term “responsive web design,” technically “responsive web design” is a specific subset of adaptive design–which is the more accurate term for a site whose design adjusts and changes based on the capabilities of the viewing device.</a:t>
            </a:r>
            <a:endParaRPr lang="en-US" sz="1400" b="1" i="1" dirty="0" smtClean="0">
              <a:solidFill>
                <a:schemeClr val="bg1"/>
              </a:solidFill>
              <a:latin typeface="Levenim MT" panose="02010502060101010101" pitchFamily="2" charset="-79"/>
              <a:cs typeface="Levenim MT" panose="02010502060101010101" pitchFamily="2" charset="-79"/>
            </a:endParaRPr>
          </a:p>
        </p:txBody>
      </p:sp>
      <p:pic>
        <p:nvPicPr>
          <p:cNvPr id="2052" name="Picture 4" descr="https://cdn-images-1.medium.com/max/800/1*kr7-4a2jELy0nHtYqFjE3A.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7776" y="2778632"/>
            <a:ext cx="6974163" cy="304896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249971" y="2260878"/>
            <a:ext cx="5384189" cy="1856919"/>
          </a:xfrm>
          <a:prstGeom prst="rect">
            <a:avLst/>
          </a:prstGeom>
        </p:spPr>
        <p:txBody>
          <a:bodyPr wrap="square">
            <a:spAutoFit/>
          </a:bodyPr>
          <a:lstStyle/>
          <a:p>
            <a:pPr marL="285750" indent="-285750">
              <a:buFont typeface="Wingdings" panose="05000000000000000000" pitchFamily="2" charset="2"/>
              <a:buChar char="v"/>
            </a:pPr>
            <a:r>
              <a:rPr lang="en-US" sz="1800" b="1" dirty="0" smtClean="0">
                <a:solidFill>
                  <a:srgbClr val="EC521D"/>
                </a:solidFill>
                <a:latin typeface="Levenim MT" panose="02010502060101010101" pitchFamily="2" charset="-79"/>
                <a:cs typeface="Levenim MT" panose="02010502060101010101" pitchFamily="2" charset="-79"/>
              </a:rPr>
              <a:t>ADAPTIVE</a:t>
            </a:r>
          </a:p>
          <a:p>
            <a:pPr marL="285750" indent="-285750">
              <a:spcBef>
                <a:spcPts val="400"/>
              </a:spcBef>
              <a:spcAft>
                <a:spcPts val="400"/>
              </a:spcAft>
              <a:buFont typeface="Wingdings" panose="05000000000000000000" pitchFamily="2" charset="2"/>
              <a:buChar char="ü"/>
            </a:pPr>
            <a:r>
              <a:rPr lang="en-US" sz="1600" dirty="0" smtClean="0">
                <a:solidFill>
                  <a:schemeClr val="bg2">
                    <a:lumMod val="75000"/>
                  </a:schemeClr>
                </a:solidFill>
                <a:latin typeface="Levenim MT" panose="02010502060101010101" pitchFamily="2" charset="-79"/>
                <a:cs typeface="Levenim MT" panose="02010502060101010101" pitchFamily="2" charset="-79"/>
              </a:rPr>
              <a:t>Server use HTML, which is pre-selected for different devices with different screen size.</a:t>
            </a:r>
          </a:p>
          <a:p>
            <a:pPr marL="285750" indent="-285750">
              <a:spcBef>
                <a:spcPts val="400"/>
              </a:spcBef>
              <a:spcAft>
                <a:spcPts val="400"/>
              </a:spcAft>
              <a:buFont typeface="Wingdings" panose="05000000000000000000" pitchFamily="2" charset="2"/>
              <a:buChar char="ü"/>
            </a:pPr>
            <a:r>
              <a:rPr lang="en-US" sz="1600" dirty="0" smtClean="0">
                <a:solidFill>
                  <a:schemeClr val="bg2">
                    <a:lumMod val="75000"/>
                  </a:schemeClr>
                </a:solidFill>
                <a:latin typeface="Levenim MT" panose="02010502060101010101" pitchFamily="2" charset="-79"/>
                <a:cs typeface="Levenim MT" panose="02010502060101010101" pitchFamily="2" charset="-79"/>
              </a:rPr>
              <a:t>Information is pre-selected and only specific device based information will be displayed.</a:t>
            </a:r>
          </a:p>
          <a:p>
            <a:pPr marL="285750" indent="-285750">
              <a:spcBef>
                <a:spcPts val="400"/>
              </a:spcBef>
              <a:spcAft>
                <a:spcPts val="400"/>
              </a:spcAft>
              <a:buFont typeface="Wingdings" panose="05000000000000000000" pitchFamily="2" charset="2"/>
              <a:buChar char="ü"/>
            </a:pPr>
            <a:r>
              <a:rPr lang="en-US" sz="1600" dirty="0" smtClean="0">
                <a:solidFill>
                  <a:schemeClr val="bg2">
                    <a:lumMod val="75000"/>
                  </a:schemeClr>
                </a:solidFill>
                <a:latin typeface="Levenim MT" panose="02010502060101010101" pitchFamily="2" charset="-79"/>
                <a:cs typeface="Levenim MT" panose="02010502060101010101" pitchFamily="2" charset="-79"/>
              </a:rPr>
              <a:t>Templates are optimized for each device.</a:t>
            </a:r>
            <a:endParaRPr lang="en-US" sz="1600" dirty="0">
              <a:solidFill>
                <a:schemeClr val="bg2">
                  <a:lumMod val="75000"/>
                </a:schemeClr>
              </a:solidFill>
              <a:latin typeface="Levenim MT" panose="02010502060101010101" pitchFamily="2" charset="-79"/>
              <a:cs typeface="Levenim MT" panose="02010502060101010101" pitchFamily="2" charset="-79"/>
            </a:endParaRPr>
          </a:p>
        </p:txBody>
      </p:sp>
      <p:sp>
        <p:nvSpPr>
          <p:cNvPr id="22" name="Rectangle 21"/>
          <p:cNvSpPr/>
          <p:nvPr/>
        </p:nvSpPr>
        <p:spPr>
          <a:xfrm>
            <a:off x="169082" y="4214484"/>
            <a:ext cx="4853294" cy="2103140"/>
          </a:xfrm>
          <a:prstGeom prst="rect">
            <a:avLst/>
          </a:prstGeom>
        </p:spPr>
        <p:txBody>
          <a:bodyPr wrap="square">
            <a:spAutoFit/>
          </a:bodyPr>
          <a:lstStyle/>
          <a:p>
            <a:pPr marL="285750" indent="-285750">
              <a:buFont typeface="Wingdings" panose="05000000000000000000" pitchFamily="2" charset="2"/>
              <a:buChar char="v"/>
            </a:pPr>
            <a:r>
              <a:rPr lang="en-US" sz="1800" b="1" dirty="0" smtClean="0">
                <a:solidFill>
                  <a:srgbClr val="EC521D"/>
                </a:solidFill>
                <a:latin typeface="Levenim MT" panose="02010502060101010101" pitchFamily="2" charset="-79"/>
                <a:cs typeface="Levenim MT" panose="02010502060101010101" pitchFamily="2" charset="-79"/>
              </a:rPr>
              <a:t>RESPONSIVE</a:t>
            </a:r>
          </a:p>
          <a:p>
            <a:pPr marL="285750" indent="-285750">
              <a:spcBef>
                <a:spcPts val="400"/>
              </a:spcBef>
              <a:spcAft>
                <a:spcPts val="400"/>
              </a:spcAft>
              <a:buFont typeface="Wingdings" panose="05000000000000000000" pitchFamily="2" charset="2"/>
              <a:buChar char="ü"/>
            </a:pPr>
            <a:r>
              <a:rPr lang="en-US" sz="1600" dirty="0" smtClean="0">
                <a:solidFill>
                  <a:schemeClr val="bg2">
                    <a:lumMod val="75000"/>
                  </a:schemeClr>
                </a:solidFill>
                <a:latin typeface="Levenim MT" panose="02010502060101010101" pitchFamily="2" charset="-79"/>
                <a:cs typeface="Levenim MT" panose="02010502060101010101" pitchFamily="2" charset="-79"/>
              </a:rPr>
              <a:t>Devices are detecting by </a:t>
            </a:r>
            <a:r>
              <a:rPr lang="en-US" sz="1600" b="1" dirty="0" smtClean="0">
                <a:solidFill>
                  <a:schemeClr val="bg2">
                    <a:lumMod val="75000"/>
                  </a:schemeClr>
                </a:solidFill>
                <a:latin typeface="Levenim MT" panose="02010502060101010101" pitchFamily="2" charset="-79"/>
                <a:cs typeface="Levenim MT" panose="02010502060101010101" pitchFamily="2" charset="-79"/>
              </a:rPr>
              <a:t>“media queries”. </a:t>
            </a:r>
            <a:r>
              <a:rPr lang="en-US" sz="1600" dirty="0" smtClean="0">
                <a:solidFill>
                  <a:schemeClr val="bg2">
                    <a:lumMod val="75000"/>
                  </a:schemeClr>
                </a:solidFill>
                <a:latin typeface="Levenim MT" panose="02010502060101010101" pitchFamily="2" charset="-79"/>
                <a:cs typeface="Levenim MT" panose="02010502060101010101" pitchFamily="2" charset="-79"/>
              </a:rPr>
              <a:t>Flexible grid and images are sized correctly to screen of devices.</a:t>
            </a:r>
          </a:p>
          <a:p>
            <a:pPr marL="285750" indent="-285750">
              <a:spcBef>
                <a:spcPts val="400"/>
              </a:spcBef>
              <a:spcAft>
                <a:spcPts val="400"/>
              </a:spcAft>
              <a:buFont typeface="Wingdings" panose="05000000000000000000" pitchFamily="2" charset="2"/>
              <a:buChar char="ü"/>
            </a:pPr>
            <a:r>
              <a:rPr lang="en-US" sz="1600" b="1" dirty="0" smtClean="0">
                <a:solidFill>
                  <a:schemeClr val="bg2">
                    <a:lumMod val="75000"/>
                  </a:schemeClr>
                </a:solidFill>
                <a:latin typeface="Levenim MT" panose="02010502060101010101" pitchFamily="2" charset="-79"/>
                <a:cs typeface="Levenim MT" panose="02010502060101010101" pitchFamily="2" charset="-79"/>
              </a:rPr>
              <a:t>All content is downloading</a:t>
            </a:r>
            <a:r>
              <a:rPr lang="en-US" sz="1600" dirty="0" smtClean="0">
                <a:solidFill>
                  <a:schemeClr val="bg2">
                    <a:lumMod val="75000"/>
                  </a:schemeClr>
                </a:solidFill>
                <a:latin typeface="Levenim MT" panose="02010502060101010101" pitchFamily="2" charset="-79"/>
                <a:cs typeface="Levenim MT" panose="02010502060101010101" pitchFamily="2" charset="-79"/>
              </a:rPr>
              <a:t> whether it is used or not.</a:t>
            </a:r>
          </a:p>
          <a:p>
            <a:pPr marL="285750" indent="-285750">
              <a:spcBef>
                <a:spcPts val="400"/>
              </a:spcBef>
              <a:spcAft>
                <a:spcPts val="400"/>
              </a:spcAft>
              <a:buFont typeface="Wingdings" panose="05000000000000000000" pitchFamily="2" charset="2"/>
              <a:buChar char="ü"/>
            </a:pPr>
            <a:r>
              <a:rPr lang="en-US" sz="1600" b="1" dirty="0" smtClean="0">
                <a:solidFill>
                  <a:schemeClr val="bg2">
                    <a:lumMod val="75000"/>
                  </a:schemeClr>
                </a:solidFill>
                <a:latin typeface="Levenim MT" panose="02010502060101010101" pitchFamily="2" charset="-79"/>
                <a:cs typeface="Levenim MT" panose="02010502060101010101" pitchFamily="2" charset="-79"/>
              </a:rPr>
              <a:t>One template for all devices. </a:t>
            </a:r>
          </a:p>
        </p:txBody>
      </p:sp>
    </p:spTree>
    <p:extLst>
      <p:ext uri="{BB962C8B-B14F-4D97-AF65-F5344CB8AC3E}">
        <p14:creationId xmlns:p14="http://schemas.microsoft.com/office/powerpoint/2010/main" val="4179769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10775"/>
            <a:ext cx="12192000" cy="2190413"/>
          </a:xfrm>
          <a:prstGeom prst="rect">
            <a:avLst/>
          </a:prstGeom>
          <a:solidFill>
            <a:srgbClr val="B6D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effectLst/>
        </p:spPr>
        <p:txBody>
          <a:bodyPr/>
          <a:lstStyle/>
          <a:p>
            <a:pPr>
              <a:defRPr/>
            </a:pPr>
            <a:r>
              <a:rPr lang="en-US" altLang="en-US" dirty="0" smtClean="0">
                <a:solidFill>
                  <a:srgbClr val="FFFFFF"/>
                </a:solidFill>
              </a:rPr>
              <a:t>6</a:t>
            </a:r>
            <a:endParaRPr lang="en-US" altLang="en-US" dirty="0">
              <a:solidFill>
                <a:srgbClr val="FFFFFF"/>
              </a:solidFill>
            </a:endParaRPr>
          </a:p>
        </p:txBody>
      </p:sp>
      <p:pic>
        <p:nvPicPr>
          <p:cNvPr id="1026" name="Picture 2" descr="http://experitest.s3.amazonaws.com/website/partners/syntel.png"/>
          <p:cNvPicPr>
            <a:picLocks noChangeAspect="1" noChangeArrowheads="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a:xfrm>
            <a:off x="614288" y="15072"/>
            <a:ext cx="11577712" cy="830997"/>
          </a:xfrm>
          <a:prstGeom prst="rect">
            <a:avLst/>
          </a:prstGeom>
        </p:spPr>
        <p:txBody>
          <a:bodyPr wrap="square">
            <a:spAutoFit/>
          </a:bodyPr>
          <a:lstStyle/>
          <a:p>
            <a:r>
              <a:rPr lang="en-US" sz="4800" dirty="0" smtClean="0">
                <a:solidFill>
                  <a:schemeClr val="bg2">
                    <a:lumMod val="50000"/>
                  </a:schemeClr>
                </a:solidFill>
                <a:latin typeface="Aharoni" panose="02010803020104030203" pitchFamily="2" charset="-79"/>
                <a:cs typeface="Aharoni" panose="02010803020104030203" pitchFamily="2" charset="-79"/>
              </a:rPr>
              <a:t>HOW [RWD] BUILT?</a:t>
            </a:r>
            <a:endParaRPr lang="en-US" sz="4800" dirty="0">
              <a:solidFill>
                <a:schemeClr val="bg2">
                  <a:lumMod val="50000"/>
                </a:schemeClr>
              </a:solidFill>
              <a:latin typeface="Aharoni" panose="02010803020104030203" pitchFamily="2" charset="-79"/>
              <a:cs typeface="Aharoni" panose="02010803020104030203" pitchFamily="2" charset="-79"/>
            </a:endParaRPr>
          </a:p>
        </p:txBody>
      </p:sp>
      <p:grpSp>
        <p:nvGrpSpPr>
          <p:cNvPr id="40" name="Group 39"/>
          <p:cNvGrpSpPr/>
          <p:nvPr/>
        </p:nvGrpSpPr>
        <p:grpSpPr>
          <a:xfrm>
            <a:off x="249971" y="155040"/>
            <a:ext cx="273546" cy="445562"/>
            <a:chOff x="295373" y="962371"/>
            <a:chExt cx="273546" cy="445562"/>
          </a:xfrm>
        </p:grpSpPr>
        <p:sp>
          <p:nvSpPr>
            <p:cNvPr id="41" name="Rounded Rectangle 40"/>
            <p:cNvSpPr/>
            <p:nvPr/>
          </p:nvSpPr>
          <p:spPr>
            <a:xfrm>
              <a:off x="295374" y="962371"/>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85762" y="1049786"/>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476150" y="1140619"/>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383381" y="1229378"/>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95373" y="1318137"/>
              <a:ext cx="92769" cy="89796"/>
            </a:xfrm>
            <a:prstGeom prst="roundRect">
              <a:avLst>
                <a:gd name="adj" fmla="val 8955"/>
              </a:avLst>
            </a:prstGeom>
            <a:solidFill>
              <a:srgbClr val="E06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2" descr="Responsive Web design and Itâs Importance."/>
          <p:cNvPicPr>
            <a:picLocks noChangeAspect="1" noChangeArrowheads="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161360" y="-11018"/>
            <a:ext cx="4044287" cy="219065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67071" y="701878"/>
            <a:ext cx="7297101" cy="1358064"/>
          </a:xfrm>
          <a:prstGeom prst="rect">
            <a:avLst/>
          </a:prstGeom>
          <a:noFill/>
        </p:spPr>
        <p:txBody>
          <a:bodyPr wrap="square" rtlCol="0">
            <a:spAutoFit/>
          </a:bodyPr>
          <a:lstStyle/>
          <a:p>
            <a:pPr algn="just">
              <a:lnSpc>
                <a:spcPct val="150000"/>
              </a:lnSpc>
            </a:pPr>
            <a:r>
              <a:rPr lang="en-US" sz="1400" b="1" dirty="0">
                <a:solidFill>
                  <a:schemeClr val="bg2">
                    <a:lumMod val="75000"/>
                  </a:schemeClr>
                </a:solidFill>
                <a:latin typeface="Levenim MT" panose="02010502060101010101" pitchFamily="2" charset="-79"/>
                <a:cs typeface="Levenim MT" panose="02010502060101010101" pitchFamily="2" charset="-79"/>
              </a:rPr>
              <a:t>Responsive Design requires designers and developers to rethink their approach. Designers must consider optimization of visual elements to account for variations in screen size. Developers must consider how the latest browsers handle media queries, as well as optimizing media for sociability and load time.</a:t>
            </a:r>
            <a:endParaRPr lang="en-US" sz="1400" b="1" i="1" dirty="0" smtClean="0">
              <a:solidFill>
                <a:schemeClr val="bg2">
                  <a:lumMod val="75000"/>
                </a:schemeClr>
              </a:solidFill>
              <a:latin typeface="Levenim MT" panose="02010502060101010101" pitchFamily="2" charset="-79"/>
              <a:cs typeface="Levenim MT" panose="02010502060101010101" pitchFamily="2" charset="-79"/>
            </a:endParaRPr>
          </a:p>
        </p:txBody>
      </p:sp>
      <p:pic>
        <p:nvPicPr>
          <p:cNvPr id="1028" name="Picture 4" descr="Diagram: HTML content pointing to media queries, which point to mobile, tablet, and desktop devic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7236" y="2284122"/>
            <a:ext cx="4217310" cy="399917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9164546" y="2355414"/>
            <a:ext cx="2593452" cy="3862596"/>
          </a:xfrm>
          <a:prstGeom prst="rect">
            <a:avLst/>
          </a:prstGeom>
          <a:noFill/>
        </p:spPr>
        <p:txBody>
          <a:bodyPr wrap="square" rtlCol="0">
            <a:spAutoFit/>
          </a:bodyPr>
          <a:lstStyle/>
          <a:p>
            <a:pPr algn="r">
              <a:lnSpc>
                <a:spcPct val="250000"/>
              </a:lnSpc>
            </a:pPr>
            <a:r>
              <a:rPr lang="en-US" sz="1400" dirty="0" smtClean="0">
                <a:solidFill>
                  <a:schemeClr val="bg2">
                    <a:lumMod val="75000"/>
                  </a:schemeClr>
                </a:solidFill>
                <a:latin typeface="Levenim MT" panose="02010502060101010101" pitchFamily="2" charset="-79"/>
                <a:cs typeface="Levenim MT" panose="02010502060101010101" pitchFamily="2" charset="-79"/>
              </a:rPr>
              <a:t>Think Content First</a:t>
            </a:r>
          </a:p>
          <a:p>
            <a:pPr algn="r">
              <a:lnSpc>
                <a:spcPct val="250000"/>
              </a:lnSpc>
            </a:pPr>
            <a:r>
              <a:rPr lang="en-US" sz="1400" dirty="0" smtClean="0">
                <a:solidFill>
                  <a:schemeClr val="bg2">
                    <a:lumMod val="75000"/>
                  </a:schemeClr>
                </a:solidFill>
                <a:latin typeface="Levenim MT" panose="02010502060101010101" pitchFamily="2" charset="-79"/>
                <a:cs typeface="Levenim MT" panose="02010502060101010101" pitchFamily="2" charset="-79"/>
              </a:rPr>
              <a:t>Mobile First</a:t>
            </a:r>
          </a:p>
          <a:p>
            <a:pPr algn="r">
              <a:lnSpc>
                <a:spcPct val="250000"/>
              </a:lnSpc>
            </a:pPr>
            <a:r>
              <a:rPr lang="en-US" sz="1400" dirty="0" smtClean="0">
                <a:solidFill>
                  <a:schemeClr val="bg2">
                    <a:lumMod val="75000"/>
                  </a:schemeClr>
                </a:solidFill>
                <a:latin typeface="Levenim MT" panose="02010502060101010101" pitchFamily="2" charset="-79"/>
                <a:cs typeface="Levenim MT" panose="02010502060101010101" pitchFamily="2" charset="-79"/>
              </a:rPr>
              <a:t>Adjustable Grid</a:t>
            </a:r>
          </a:p>
          <a:p>
            <a:pPr algn="r">
              <a:lnSpc>
                <a:spcPct val="250000"/>
              </a:lnSpc>
            </a:pPr>
            <a:r>
              <a:rPr lang="en-US" sz="1400" dirty="0" smtClean="0">
                <a:solidFill>
                  <a:schemeClr val="bg2">
                    <a:lumMod val="75000"/>
                  </a:schemeClr>
                </a:solidFill>
                <a:latin typeface="Levenim MT" panose="02010502060101010101" pitchFamily="2" charset="-79"/>
                <a:cs typeface="Levenim MT" panose="02010502060101010101" pitchFamily="2" charset="-79"/>
              </a:rPr>
              <a:t>Adjustable Images</a:t>
            </a:r>
          </a:p>
          <a:p>
            <a:pPr algn="r">
              <a:lnSpc>
                <a:spcPct val="250000"/>
              </a:lnSpc>
            </a:pPr>
            <a:r>
              <a:rPr lang="en-US" sz="1400" dirty="0" smtClean="0">
                <a:solidFill>
                  <a:schemeClr val="bg2">
                    <a:lumMod val="75000"/>
                  </a:schemeClr>
                </a:solidFill>
                <a:latin typeface="Levenim MT" panose="02010502060101010101" pitchFamily="2" charset="-79"/>
                <a:cs typeface="Levenim MT" panose="02010502060101010101" pitchFamily="2" charset="-79"/>
              </a:rPr>
              <a:t>Use SVG’s</a:t>
            </a:r>
          </a:p>
          <a:p>
            <a:pPr algn="r">
              <a:lnSpc>
                <a:spcPct val="250000"/>
              </a:lnSpc>
            </a:pPr>
            <a:r>
              <a:rPr lang="en-US" sz="1400" dirty="0" smtClean="0">
                <a:solidFill>
                  <a:schemeClr val="bg2">
                    <a:lumMod val="75000"/>
                  </a:schemeClr>
                </a:solidFill>
                <a:latin typeface="Levenim MT" panose="02010502060101010101" pitchFamily="2" charset="-79"/>
                <a:cs typeface="Levenim MT" panose="02010502060101010101" pitchFamily="2" charset="-79"/>
              </a:rPr>
              <a:t>Select Devices</a:t>
            </a:r>
          </a:p>
          <a:p>
            <a:pPr algn="r">
              <a:lnSpc>
                <a:spcPct val="250000"/>
              </a:lnSpc>
            </a:pPr>
            <a:r>
              <a:rPr lang="en-US" sz="1400" dirty="0" smtClean="0">
                <a:solidFill>
                  <a:schemeClr val="bg2">
                    <a:lumMod val="75000"/>
                  </a:schemeClr>
                </a:solidFill>
                <a:latin typeface="Levenim MT" panose="02010502060101010101" pitchFamily="2" charset="-79"/>
                <a:cs typeface="Levenim MT" panose="02010502060101010101" pitchFamily="2" charset="-79"/>
              </a:rPr>
              <a:t>Choose Best Framework</a:t>
            </a:r>
          </a:p>
        </p:txBody>
      </p:sp>
      <p:sp>
        <p:nvSpPr>
          <p:cNvPr id="5" name="Rectangle 4"/>
          <p:cNvSpPr/>
          <p:nvPr/>
        </p:nvSpPr>
        <p:spPr>
          <a:xfrm>
            <a:off x="240838" y="2557131"/>
            <a:ext cx="4938410" cy="3416320"/>
          </a:xfrm>
          <a:prstGeom prst="rect">
            <a:avLst/>
          </a:prstGeom>
        </p:spPr>
        <p:txBody>
          <a:bodyPr wrap="square">
            <a:spAutoFit/>
          </a:bodyPr>
          <a:lstStyle/>
          <a:p>
            <a:pPr marL="285750" indent="-285750">
              <a:buFont typeface="Wingdings" panose="05000000000000000000" pitchFamily="2" charset="2"/>
              <a:buChar char="v"/>
            </a:pPr>
            <a:r>
              <a:rPr lang="en-US" sz="1800" b="1" dirty="0" smtClean="0">
                <a:solidFill>
                  <a:schemeClr val="accent3">
                    <a:lumMod val="60000"/>
                    <a:lumOff val="40000"/>
                  </a:schemeClr>
                </a:solidFill>
                <a:latin typeface="Levenim MT" panose="02010502060101010101" pitchFamily="2" charset="-79"/>
                <a:cs typeface="Levenim MT" panose="02010502060101010101" pitchFamily="2" charset="-79"/>
              </a:rPr>
              <a:t>A FLEXIBLE, GRID-BASED LAYOUT</a:t>
            </a:r>
          </a:p>
          <a:p>
            <a:r>
              <a:rPr lang="en-US" sz="1800" dirty="0" smtClean="0">
                <a:solidFill>
                  <a:schemeClr val="bg2">
                    <a:lumMod val="75000"/>
                  </a:schemeClr>
                </a:solidFill>
                <a:latin typeface="Levenim MT" panose="02010502060101010101" pitchFamily="2" charset="-79"/>
                <a:cs typeface="Levenim MT" panose="02010502060101010101" pitchFamily="2" charset="-79"/>
              </a:rPr>
              <a:t>Allows </a:t>
            </a:r>
            <a:r>
              <a:rPr lang="en-US" sz="1800" dirty="0">
                <a:solidFill>
                  <a:schemeClr val="bg2">
                    <a:lumMod val="75000"/>
                  </a:schemeClr>
                </a:solidFill>
                <a:latin typeface="Levenim MT" panose="02010502060101010101" pitchFamily="2" charset="-79"/>
                <a:cs typeface="Levenim MT" panose="02010502060101010101" pitchFamily="2" charset="-79"/>
              </a:rPr>
              <a:t>content to expand and </a:t>
            </a:r>
            <a:r>
              <a:rPr lang="en-US" sz="1800" dirty="0" smtClean="0">
                <a:solidFill>
                  <a:schemeClr val="bg2">
                    <a:lumMod val="75000"/>
                  </a:schemeClr>
                </a:solidFill>
                <a:latin typeface="Levenim MT" panose="02010502060101010101" pitchFamily="2" charset="-79"/>
                <a:cs typeface="Levenim MT" panose="02010502060101010101" pitchFamily="2" charset="-79"/>
              </a:rPr>
              <a:t>contract fluidly</a:t>
            </a:r>
            <a:r>
              <a:rPr lang="en-US" sz="1800" dirty="0">
                <a:solidFill>
                  <a:schemeClr val="bg2">
                    <a:lumMod val="75000"/>
                  </a:schemeClr>
                </a:solidFill>
                <a:latin typeface="Levenim MT" panose="02010502060101010101" pitchFamily="2" charset="-79"/>
                <a:cs typeface="Levenim MT" panose="02010502060101010101" pitchFamily="2" charset="-79"/>
              </a:rPr>
              <a:t>, based on </a:t>
            </a:r>
            <a:r>
              <a:rPr lang="en-US" sz="1800" dirty="0" smtClean="0">
                <a:solidFill>
                  <a:schemeClr val="bg2">
                    <a:lumMod val="75000"/>
                  </a:schemeClr>
                </a:solidFill>
                <a:latin typeface="Levenim MT" panose="02010502060101010101" pitchFamily="2" charset="-79"/>
                <a:cs typeface="Levenim MT" panose="02010502060101010101" pitchFamily="2" charset="-79"/>
              </a:rPr>
              <a:t>percentages</a:t>
            </a:r>
          </a:p>
          <a:p>
            <a:endParaRPr lang="en-US" sz="1800" dirty="0" smtClean="0">
              <a:latin typeface="Levenim MT" panose="02010502060101010101" pitchFamily="2" charset="-79"/>
              <a:cs typeface="Levenim MT" panose="02010502060101010101" pitchFamily="2" charset="-79"/>
            </a:endParaRPr>
          </a:p>
          <a:p>
            <a:pPr marL="285750" indent="-285750">
              <a:buFont typeface="Wingdings" panose="05000000000000000000" pitchFamily="2" charset="2"/>
              <a:buChar char="v"/>
            </a:pPr>
            <a:r>
              <a:rPr lang="en-US" sz="1800" b="1" dirty="0" smtClean="0">
                <a:solidFill>
                  <a:schemeClr val="accent3">
                    <a:lumMod val="60000"/>
                    <a:lumOff val="40000"/>
                  </a:schemeClr>
                </a:solidFill>
                <a:latin typeface="Levenim MT" panose="02010502060101010101" pitchFamily="2" charset="-79"/>
                <a:cs typeface="Levenim MT" panose="02010502060101010101" pitchFamily="2" charset="-79"/>
              </a:rPr>
              <a:t>FLEXIBLE IMAGES &amp; MEDIA</a:t>
            </a:r>
          </a:p>
          <a:p>
            <a:r>
              <a:rPr lang="en-US" sz="1800" dirty="0" smtClean="0">
                <a:solidFill>
                  <a:schemeClr val="bg2">
                    <a:lumMod val="75000"/>
                  </a:schemeClr>
                </a:solidFill>
                <a:latin typeface="Levenim MT" panose="02010502060101010101" pitchFamily="2" charset="-79"/>
                <a:cs typeface="Levenim MT" panose="02010502060101010101" pitchFamily="2" charset="-79"/>
              </a:rPr>
              <a:t>Video </a:t>
            </a:r>
            <a:r>
              <a:rPr lang="en-US" sz="1800" dirty="0">
                <a:solidFill>
                  <a:schemeClr val="bg2">
                    <a:lumMod val="75000"/>
                  </a:schemeClr>
                </a:solidFill>
                <a:latin typeface="Levenim MT" panose="02010502060101010101" pitchFamily="2" charset="-79"/>
                <a:cs typeface="Levenim MT" panose="02010502060101010101" pitchFamily="2" charset="-79"/>
              </a:rPr>
              <a:t>and images can scale </a:t>
            </a:r>
            <a:r>
              <a:rPr lang="en-US" sz="1800" dirty="0" smtClean="0">
                <a:solidFill>
                  <a:schemeClr val="bg2">
                    <a:lumMod val="75000"/>
                  </a:schemeClr>
                </a:solidFill>
                <a:latin typeface="Levenim MT" panose="02010502060101010101" pitchFamily="2" charset="-79"/>
                <a:cs typeface="Levenim MT" panose="02010502060101010101" pitchFamily="2" charset="-79"/>
              </a:rPr>
              <a:t>to adapt </a:t>
            </a:r>
            <a:r>
              <a:rPr lang="en-US" sz="1800" dirty="0">
                <a:solidFill>
                  <a:schemeClr val="bg2">
                    <a:lumMod val="75000"/>
                  </a:schemeClr>
                </a:solidFill>
                <a:latin typeface="Levenim MT" panose="02010502060101010101" pitchFamily="2" charset="-79"/>
                <a:cs typeface="Levenim MT" panose="02010502060101010101" pitchFamily="2" charset="-79"/>
              </a:rPr>
              <a:t>to their surroundings</a:t>
            </a:r>
          </a:p>
          <a:p>
            <a:endParaRPr lang="en-US" sz="1800" dirty="0" smtClean="0">
              <a:latin typeface="Levenim MT" panose="02010502060101010101" pitchFamily="2" charset="-79"/>
              <a:cs typeface="Levenim MT" panose="02010502060101010101" pitchFamily="2" charset="-79"/>
            </a:endParaRPr>
          </a:p>
          <a:p>
            <a:pPr marL="285750" indent="-285750">
              <a:buFont typeface="Wingdings" panose="05000000000000000000" pitchFamily="2" charset="2"/>
              <a:buChar char="v"/>
            </a:pPr>
            <a:r>
              <a:rPr lang="en-US" sz="1800" b="1" dirty="0" smtClean="0">
                <a:solidFill>
                  <a:schemeClr val="accent3">
                    <a:lumMod val="60000"/>
                    <a:lumOff val="40000"/>
                  </a:schemeClr>
                </a:solidFill>
                <a:latin typeface="Levenim MT" panose="02010502060101010101" pitchFamily="2" charset="-79"/>
                <a:cs typeface="Levenim MT" panose="02010502060101010101" pitchFamily="2" charset="-79"/>
              </a:rPr>
              <a:t>CSS3 MEDIA QUERIES</a:t>
            </a:r>
            <a:endParaRPr lang="en-US" sz="1800" dirty="0" smtClean="0">
              <a:solidFill>
                <a:schemeClr val="accent3">
                  <a:lumMod val="60000"/>
                  <a:lumOff val="40000"/>
                </a:schemeClr>
              </a:solidFill>
              <a:latin typeface="Levenim MT" panose="02010502060101010101" pitchFamily="2" charset="-79"/>
              <a:cs typeface="Levenim MT" panose="02010502060101010101" pitchFamily="2" charset="-79"/>
            </a:endParaRPr>
          </a:p>
          <a:p>
            <a:r>
              <a:rPr lang="en-US" sz="1800" dirty="0" smtClean="0">
                <a:solidFill>
                  <a:schemeClr val="bg2">
                    <a:lumMod val="75000"/>
                  </a:schemeClr>
                </a:solidFill>
                <a:latin typeface="Levenim MT" panose="02010502060101010101" pitchFamily="2" charset="-79"/>
                <a:cs typeface="Levenim MT" panose="02010502060101010101" pitchFamily="2" charset="-79"/>
              </a:rPr>
              <a:t>Media </a:t>
            </a:r>
            <a:r>
              <a:rPr lang="en-US" sz="1800" dirty="0">
                <a:solidFill>
                  <a:schemeClr val="bg2">
                    <a:lumMod val="75000"/>
                  </a:schemeClr>
                </a:solidFill>
                <a:latin typeface="Levenim MT" panose="02010502060101010101" pitchFamily="2" charset="-79"/>
                <a:cs typeface="Levenim MT" panose="02010502060101010101" pitchFamily="2" charset="-79"/>
              </a:rPr>
              <a:t>queries allow for smoothing </a:t>
            </a:r>
            <a:r>
              <a:rPr lang="en-US" sz="1800" dirty="0" smtClean="0">
                <a:solidFill>
                  <a:schemeClr val="bg2">
                    <a:lumMod val="75000"/>
                  </a:schemeClr>
                </a:solidFill>
                <a:latin typeface="Levenim MT" panose="02010502060101010101" pitchFamily="2" charset="-79"/>
                <a:cs typeface="Levenim MT" panose="02010502060101010101" pitchFamily="2" charset="-79"/>
              </a:rPr>
              <a:t>over the </a:t>
            </a:r>
            <a:r>
              <a:rPr lang="en-US" sz="1800" dirty="0">
                <a:solidFill>
                  <a:schemeClr val="bg2">
                    <a:lumMod val="75000"/>
                  </a:schemeClr>
                </a:solidFill>
                <a:latin typeface="Levenim MT" panose="02010502060101010101" pitchFamily="2" charset="-79"/>
                <a:cs typeface="Levenim MT" panose="02010502060101010101" pitchFamily="2" charset="-79"/>
              </a:rPr>
              <a:t>cracks in the layout when they emerge</a:t>
            </a:r>
          </a:p>
        </p:txBody>
      </p:sp>
    </p:spTree>
    <p:extLst>
      <p:ext uri="{BB962C8B-B14F-4D97-AF65-F5344CB8AC3E}">
        <p14:creationId xmlns:p14="http://schemas.microsoft.com/office/powerpoint/2010/main" val="394813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3" name="Rectangle 22"/>
          <p:cNvSpPr/>
          <p:nvPr/>
        </p:nvSpPr>
        <p:spPr>
          <a:xfrm>
            <a:off x="0" y="-10775"/>
            <a:ext cx="12192000" cy="2668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p:nvSpPr>
        <p:spPr>
          <a:xfrm>
            <a:off x="0" y="6334125"/>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4673600" y="6424307"/>
            <a:ext cx="2844800" cy="365125"/>
          </a:xfrm>
          <a:effectLst/>
        </p:spPr>
        <p:txBody>
          <a:bodyPr/>
          <a:lstStyle/>
          <a:p>
            <a:pPr>
              <a:defRPr/>
            </a:pPr>
            <a:r>
              <a:rPr lang="en-US" altLang="en-US" dirty="0" smtClean="0">
                <a:solidFill>
                  <a:srgbClr val="FFFFFF"/>
                </a:solidFill>
              </a:rPr>
              <a:t>6</a:t>
            </a:r>
            <a:endParaRPr lang="en-US" altLang="en-US" dirty="0">
              <a:solidFill>
                <a:srgbClr val="FFFFFF"/>
              </a:solidFill>
            </a:endParaRPr>
          </a:p>
        </p:txBody>
      </p:sp>
      <p:pic>
        <p:nvPicPr>
          <p:cNvPr id="1026" name="Picture 2" descr="http://experitest.s3.amazonaws.com/website/partners/syntel.png"/>
          <p:cNvPicPr>
            <a:picLocks noChangeAspect="1" noChangeArrowheads="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b="40653"/>
          <a:stretch/>
        </p:blipFill>
        <p:spPr bwMode="auto">
          <a:xfrm>
            <a:off x="10287000" y="6489703"/>
            <a:ext cx="1759403" cy="246719"/>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a:off x="249971" y="155040"/>
            <a:ext cx="273546" cy="445562"/>
            <a:chOff x="295373" y="962371"/>
            <a:chExt cx="273546" cy="445562"/>
          </a:xfrm>
          <a:solidFill>
            <a:schemeClr val="bg1"/>
          </a:solidFill>
        </p:grpSpPr>
        <p:sp>
          <p:nvSpPr>
            <p:cNvPr id="41" name="Rounded Rectangle 40"/>
            <p:cNvSpPr/>
            <p:nvPr/>
          </p:nvSpPr>
          <p:spPr>
            <a:xfrm>
              <a:off x="295374" y="962371"/>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85762" y="1049786"/>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476150" y="1140619"/>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383381" y="1229378"/>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95373" y="1318137"/>
              <a:ext cx="92769" cy="89796"/>
            </a:xfrm>
            <a:prstGeom prst="roundRect">
              <a:avLst>
                <a:gd name="adj" fmla="val 89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1172875" y="287353"/>
            <a:ext cx="9846249" cy="1754326"/>
          </a:xfrm>
          <a:prstGeom prst="rect">
            <a:avLst/>
          </a:prstGeom>
          <a:noFill/>
        </p:spPr>
        <p:txBody>
          <a:bodyPr wrap="square" rtlCol="0">
            <a:spAutoFit/>
          </a:bodyPr>
          <a:lstStyle/>
          <a:p>
            <a:pPr algn="ctr">
              <a:lnSpc>
                <a:spcPct val="150000"/>
              </a:lnSpc>
            </a:pPr>
            <a:r>
              <a:rPr lang="en-US" dirty="0">
                <a:solidFill>
                  <a:schemeClr val="bg1"/>
                </a:solidFill>
                <a:latin typeface="Century Gothic" panose="020B0502020202020204" pitchFamily="34" charset="0"/>
                <a:cs typeface="Andalus" panose="02020603050405020304" pitchFamily="18" charset="-78"/>
              </a:rPr>
              <a:t>Responsive design is not about ‘designing for mobile’. But it’s not about ‘designing for the desktop’, either. Rather, </a:t>
            </a:r>
            <a:r>
              <a:rPr lang="en-US" b="1" dirty="0">
                <a:solidFill>
                  <a:schemeClr val="bg1"/>
                </a:solidFill>
                <a:latin typeface="Century Gothic" panose="020B0502020202020204" pitchFamily="34" charset="0"/>
                <a:cs typeface="Andalus" panose="02020603050405020304" pitchFamily="18" charset="-78"/>
              </a:rPr>
              <a:t>it’s about adopting a more flexible, device-agnostic approach</a:t>
            </a:r>
            <a:endParaRPr lang="en-US" dirty="0" smtClean="0">
              <a:solidFill>
                <a:schemeClr val="bg1"/>
              </a:solidFill>
              <a:latin typeface="Century Gothic" panose="020B0502020202020204" pitchFamily="34" charset="0"/>
              <a:cs typeface="Andalus" panose="02020603050405020304" pitchFamily="18" charset="-78"/>
            </a:endParaRPr>
          </a:p>
        </p:txBody>
      </p:sp>
      <p:sp>
        <p:nvSpPr>
          <p:cNvPr id="5" name="Rectangle 4"/>
          <p:cNvSpPr/>
          <p:nvPr/>
        </p:nvSpPr>
        <p:spPr>
          <a:xfrm>
            <a:off x="7441746" y="2222966"/>
            <a:ext cx="4750254" cy="338554"/>
          </a:xfrm>
          <a:prstGeom prst="rect">
            <a:avLst/>
          </a:prstGeom>
        </p:spPr>
        <p:txBody>
          <a:bodyPr wrap="square">
            <a:spAutoFit/>
          </a:bodyPr>
          <a:lstStyle/>
          <a:p>
            <a:pPr algn="ctr"/>
            <a:r>
              <a:rPr lang="en-US" sz="1600" i="1" dirty="0">
                <a:solidFill>
                  <a:schemeClr val="accent2"/>
                </a:solidFill>
                <a:latin typeface="Andalus" panose="02020603050405020304" pitchFamily="18" charset="-78"/>
                <a:cs typeface="Andalus" panose="02020603050405020304" pitchFamily="18" charset="-78"/>
              </a:rPr>
              <a:t>Ethan </a:t>
            </a:r>
            <a:r>
              <a:rPr lang="en-US" sz="1600" i="1" dirty="0" err="1">
                <a:solidFill>
                  <a:schemeClr val="accent2"/>
                </a:solidFill>
                <a:latin typeface="Andalus" panose="02020603050405020304" pitchFamily="18" charset="-78"/>
                <a:cs typeface="Andalus" panose="02020603050405020304" pitchFamily="18" charset="-78"/>
              </a:rPr>
              <a:t>Marcotte</a:t>
            </a:r>
            <a:r>
              <a:rPr lang="en-US" sz="1600" i="1" dirty="0">
                <a:solidFill>
                  <a:schemeClr val="bg1"/>
                </a:solidFill>
                <a:latin typeface="Andalus" panose="02020603050405020304" pitchFamily="18" charset="-78"/>
                <a:cs typeface="Andalus" panose="02020603050405020304" pitchFamily="18" charset="-78"/>
              </a:rPr>
              <a:t> author of </a:t>
            </a:r>
            <a:r>
              <a:rPr lang="en-US" sz="1600" i="1" dirty="0">
                <a:solidFill>
                  <a:schemeClr val="accent2"/>
                </a:solidFill>
                <a:latin typeface="Andalus" panose="02020603050405020304" pitchFamily="18" charset="-78"/>
                <a:cs typeface="Andalus" panose="02020603050405020304" pitchFamily="18" charset="-78"/>
              </a:rPr>
              <a:t>Responsive Web Design</a:t>
            </a:r>
          </a:p>
        </p:txBody>
      </p:sp>
      <p:grpSp>
        <p:nvGrpSpPr>
          <p:cNvPr id="24" name="Group 23"/>
          <p:cNvGrpSpPr/>
          <p:nvPr/>
        </p:nvGrpSpPr>
        <p:grpSpPr>
          <a:xfrm>
            <a:off x="4242507" y="3175831"/>
            <a:ext cx="7580694" cy="2573485"/>
            <a:chOff x="5831981" y="2347565"/>
            <a:chExt cx="6234579" cy="2116508"/>
          </a:xfrm>
        </p:grpSpPr>
        <p:sp>
          <p:nvSpPr>
            <p:cNvPr id="25" name="Rectangle 24"/>
            <p:cNvSpPr/>
            <p:nvPr/>
          </p:nvSpPr>
          <p:spPr>
            <a:xfrm>
              <a:off x="5831981" y="4210948"/>
              <a:ext cx="841375" cy="253125"/>
            </a:xfrm>
            <a:prstGeom prst="rect">
              <a:avLst/>
            </a:prstGeom>
          </p:spPr>
          <p:txBody>
            <a:bodyPr wrap="none">
              <a:spAutoFit/>
            </a:bodyPr>
            <a:lstStyle/>
            <a:p>
              <a:r>
                <a:rPr lang="en-US" sz="1400" b="1" dirty="0" smtClean="0">
                  <a:solidFill>
                    <a:schemeClr val="bg2">
                      <a:lumMod val="75000"/>
                    </a:schemeClr>
                  </a:solidFill>
                  <a:latin typeface="Levenim MT" panose="02010502060101010101" pitchFamily="2" charset="-79"/>
                  <a:cs typeface="Levenim MT" panose="02010502060101010101" pitchFamily="2" charset="-79"/>
                </a:rPr>
                <a:t>Television</a:t>
              </a:r>
              <a:endParaRPr lang="en-US" sz="1400" b="1" dirty="0">
                <a:solidFill>
                  <a:schemeClr val="bg2">
                    <a:lumMod val="75000"/>
                  </a:schemeClr>
                </a:solidFill>
              </a:endParaRPr>
            </a:p>
          </p:txBody>
        </p:sp>
        <p:sp>
          <p:nvSpPr>
            <p:cNvPr id="26" name="Rectangle 25"/>
            <p:cNvSpPr/>
            <p:nvPr/>
          </p:nvSpPr>
          <p:spPr>
            <a:xfrm>
              <a:off x="6946884" y="4210948"/>
              <a:ext cx="1350899" cy="253125"/>
            </a:xfrm>
            <a:prstGeom prst="rect">
              <a:avLst/>
            </a:prstGeom>
          </p:spPr>
          <p:txBody>
            <a:bodyPr wrap="square">
              <a:spAutoFit/>
            </a:bodyPr>
            <a:lstStyle/>
            <a:p>
              <a:r>
                <a:rPr lang="en-US" sz="1400" b="1" dirty="0" smtClean="0">
                  <a:solidFill>
                    <a:schemeClr val="bg2">
                      <a:lumMod val="75000"/>
                    </a:schemeClr>
                  </a:solidFill>
                  <a:latin typeface="Levenim MT" panose="02010502060101010101" pitchFamily="2" charset="-79"/>
                  <a:cs typeface="Levenim MT" panose="02010502060101010101" pitchFamily="2" charset="-79"/>
                </a:rPr>
                <a:t>Desktop/Laptop</a:t>
              </a:r>
              <a:endParaRPr lang="en-US" sz="1400" b="1" dirty="0">
                <a:solidFill>
                  <a:schemeClr val="bg2">
                    <a:lumMod val="75000"/>
                  </a:schemeClr>
                </a:solidFill>
              </a:endParaRPr>
            </a:p>
          </p:txBody>
        </p:sp>
        <p:sp>
          <p:nvSpPr>
            <p:cNvPr id="27" name="Rectangle 26"/>
            <p:cNvSpPr/>
            <p:nvPr/>
          </p:nvSpPr>
          <p:spPr>
            <a:xfrm>
              <a:off x="8515816" y="4210948"/>
              <a:ext cx="648895" cy="253125"/>
            </a:xfrm>
            <a:prstGeom prst="rect">
              <a:avLst/>
            </a:prstGeom>
          </p:spPr>
          <p:txBody>
            <a:bodyPr wrap="none">
              <a:spAutoFit/>
            </a:bodyPr>
            <a:lstStyle/>
            <a:p>
              <a:r>
                <a:rPr lang="en-US" sz="1400" b="1" dirty="0" smtClean="0">
                  <a:solidFill>
                    <a:schemeClr val="bg2">
                      <a:lumMod val="75000"/>
                    </a:schemeClr>
                  </a:solidFill>
                  <a:latin typeface="Levenim MT" panose="02010502060101010101" pitchFamily="2" charset="-79"/>
                  <a:cs typeface="Levenim MT" panose="02010502060101010101" pitchFamily="2" charset="-79"/>
                </a:rPr>
                <a:t>Tablets</a:t>
              </a:r>
              <a:endParaRPr lang="en-US" sz="1400" b="1" dirty="0">
                <a:solidFill>
                  <a:schemeClr val="bg2">
                    <a:lumMod val="75000"/>
                  </a:schemeClr>
                </a:solidFill>
              </a:endParaRPr>
            </a:p>
          </p:txBody>
        </p:sp>
        <p:sp>
          <p:nvSpPr>
            <p:cNvPr id="28" name="Rectangle 27"/>
            <p:cNvSpPr/>
            <p:nvPr/>
          </p:nvSpPr>
          <p:spPr>
            <a:xfrm flipH="1">
              <a:off x="9458700" y="4210948"/>
              <a:ext cx="1001901" cy="253125"/>
            </a:xfrm>
            <a:prstGeom prst="rect">
              <a:avLst/>
            </a:prstGeom>
          </p:spPr>
          <p:txBody>
            <a:bodyPr wrap="square">
              <a:spAutoFit/>
            </a:bodyPr>
            <a:lstStyle/>
            <a:p>
              <a:r>
                <a:rPr lang="en-US" sz="1400" b="1" dirty="0" smtClean="0">
                  <a:solidFill>
                    <a:schemeClr val="bg2">
                      <a:lumMod val="75000"/>
                    </a:schemeClr>
                  </a:solidFill>
                  <a:latin typeface="Levenim MT" panose="02010502060101010101" pitchFamily="2" charset="-79"/>
                  <a:cs typeface="Levenim MT" panose="02010502060101010101" pitchFamily="2" charset="-79"/>
                </a:rPr>
                <a:t>Mobiles</a:t>
              </a:r>
              <a:endParaRPr lang="en-US" sz="1400" b="1" dirty="0">
                <a:solidFill>
                  <a:schemeClr val="bg2">
                    <a:lumMod val="75000"/>
                  </a:schemeClr>
                </a:solidFill>
              </a:endParaRPr>
            </a:p>
          </p:txBody>
        </p:sp>
        <p:sp>
          <p:nvSpPr>
            <p:cNvPr id="29" name="Rectangle 28"/>
            <p:cNvSpPr/>
            <p:nvPr/>
          </p:nvSpPr>
          <p:spPr>
            <a:xfrm>
              <a:off x="10272315" y="4210948"/>
              <a:ext cx="770184" cy="253125"/>
            </a:xfrm>
            <a:prstGeom prst="rect">
              <a:avLst/>
            </a:prstGeom>
          </p:spPr>
          <p:txBody>
            <a:bodyPr wrap="none">
              <a:spAutoFit/>
            </a:bodyPr>
            <a:lstStyle/>
            <a:p>
              <a:r>
                <a:rPr lang="en-US" sz="1400" b="1" dirty="0" smtClean="0">
                  <a:solidFill>
                    <a:schemeClr val="bg2">
                      <a:lumMod val="75000"/>
                    </a:schemeClr>
                  </a:solidFill>
                  <a:latin typeface="Levenim MT" panose="02010502060101010101" pitchFamily="2" charset="-79"/>
                  <a:cs typeface="Levenim MT" panose="02010502060101010101" pitchFamily="2" charset="-79"/>
                </a:rPr>
                <a:t>Watches</a:t>
              </a:r>
            </a:p>
          </p:txBody>
        </p:sp>
        <p:pic>
          <p:nvPicPr>
            <p:cNvPr id="30" name="Picture 26" descr="Ipad Landscape Portrait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2138" y="3515747"/>
              <a:ext cx="564792" cy="5647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8" descr="https://internt.slu.se/globalassets/mw/stod-serv/kommunikation/identitet-profil/filmen-om-slu/flip_phon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9497424" y="3551101"/>
              <a:ext cx="630607" cy="504486"/>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p:nvPr/>
          </p:nvGrpSpPr>
          <p:grpSpPr>
            <a:xfrm>
              <a:off x="7145818" y="3479102"/>
              <a:ext cx="1005143" cy="746509"/>
              <a:chOff x="7255582" y="4300472"/>
              <a:chExt cx="2087549" cy="1550400"/>
            </a:xfrm>
          </p:grpSpPr>
          <p:pic>
            <p:nvPicPr>
              <p:cNvPr id="52" name="Picture 32" descr="https://www.iphonecasse.fr/wp-content/uploads/2016/10/ordinateur-de-bureau-imac.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55582" y="4300472"/>
                <a:ext cx="1319647" cy="1319647"/>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34" descr="https://www.iphonecasse.fr/wp-content/uploads/2016/10/ordinateur-portable-macbook-re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97396" y="4605137"/>
                <a:ext cx="1245735" cy="1245735"/>
              </a:xfrm>
              <a:prstGeom prst="rect">
                <a:avLst/>
              </a:prstGeom>
              <a:noFill/>
              <a:extLst>
                <a:ext uri="{909E8E84-426E-40DD-AFC4-6F175D3DCCD1}">
                  <a14:hiddenFill xmlns:a14="http://schemas.microsoft.com/office/drawing/2010/main">
                    <a:solidFill>
                      <a:srgbClr val="FFFFFF"/>
                    </a:solidFill>
                  </a14:hiddenFill>
                </a:ext>
              </a:extLst>
            </p:spPr>
          </p:pic>
        </p:grpSp>
        <p:pic>
          <p:nvPicPr>
            <p:cNvPr id="33" name="Picture 36" descr="Televis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10775" y="3564629"/>
              <a:ext cx="730291" cy="532069"/>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p:nvPr/>
          </p:nvCxnSpPr>
          <p:spPr>
            <a:xfrm>
              <a:off x="6343499" y="3089234"/>
              <a:ext cx="0" cy="361047"/>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82567" y="3089234"/>
              <a:ext cx="0" cy="361047"/>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899887" y="3089234"/>
              <a:ext cx="0" cy="361047"/>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821727" y="3089234"/>
              <a:ext cx="0" cy="361047"/>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665596" y="3086059"/>
              <a:ext cx="0" cy="361047"/>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322336" y="3064722"/>
              <a:ext cx="4360069" cy="4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Picture 38" descr="Apple Watch icon. The icon looks like the face and straps of a rectangular watch, with no face features. the straps are at the top and bottom of the watch face. There is a semicircle on the right side of the watch to look like a butt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426806" y="3573842"/>
              <a:ext cx="459004" cy="45900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121873" y="2347565"/>
              <a:ext cx="478146" cy="478146"/>
            </a:xfrm>
            <a:prstGeom prst="rect">
              <a:avLst/>
            </a:prstGeom>
          </p:spPr>
        </p:pic>
        <p:sp>
          <p:nvSpPr>
            <p:cNvPr id="49" name="Rectangle 48"/>
            <p:cNvSpPr/>
            <p:nvPr/>
          </p:nvSpPr>
          <p:spPr>
            <a:xfrm>
              <a:off x="8675636" y="2349741"/>
              <a:ext cx="717450" cy="430311"/>
            </a:xfrm>
            <a:prstGeom prst="rect">
              <a:avLst/>
            </a:prstGeom>
          </p:spPr>
          <p:txBody>
            <a:bodyPr wrap="none">
              <a:spAutoFit/>
            </a:bodyPr>
            <a:lstStyle/>
            <a:p>
              <a:pPr algn="ctr"/>
              <a:r>
                <a:rPr lang="en-US" sz="1400" b="1" dirty="0" smtClean="0">
                  <a:solidFill>
                    <a:schemeClr val="bg2">
                      <a:lumMod val="75000"/>
                    </a:schemeClr>
                  </a:solidFill>
                  <a:latin typeface="Levenim MT" panose="02010502060101010101" pitchFamily="2" charset="-79"/>
                  <a:cs typeface="Levenim MT" panose="02010502060101010101" pitchFamily="2" charset="-79"/>
                </a:rPr>
                <a:t>One </a:t>
              </a:r>
            </a:p>
            <a:p>
              <a:r>
                <a:rPr lang="en-US" sz="1400" b="1" dirty="0" smtClean="0">
                  <a:solidFill>
                    <a:schemeClr val="bg2">
                      <a:lumMod val="75000"/>
                    </a:schemeClr>
                  </a:solidFill>
                  <a:latin typeface="Levenim MT" panose="02010502060101010101" pitchFamily="2" charset="-79"/>
                  <a:cs typeface="Levenim MT" panose="02010502060101010101" pitchFamily="2" charset="-79"/>
                </a:rPr>
                <a:t>Website</a:t>
              </a:r>
              <a:endParaRPr lang="en-US" sz="1400" b="1" dirty="0">
                <a:solidFill>
                  <a:schemeClr val="bg2">
                    <a:lumMod val="75000"/>
                  </a:schemeClr>
                </a:solidFill>
              </a:endParaRPr>
            </a:p>
          </p:txBody>
        </p:sp>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303495" y="3197339"/>
              <a:ext cx="763065" cy="763065"/>
            </a:xfrm>
            <a:prstGeom prst="rect">
              <a:avLst/>
            </a:prstGeom>
          </p:spPr>
        </p:pic>
        <p:sp>
          <p:nvSpPr>
            <p:cNvPr id="51" name="Rectangle 50"/>
            <p:cNvSpPr/>
            <p:nvPr/>
          </p:nvSpPr>
          <p:spPr>
            <a:xfrm>
              <a:off x="11127705" y="4200399"/>
              <a:ext cx="923113" cy="253125"/>
            </a:xfrm>
            <a:prstGeom prst="rect">
              <a:avLst/>
            </a:prstGeom>
          </p:spPr>
          <p:txBody>
            <a:bodyPr wrap="none">
              <a:spAutoFit/>
            </a:bodyPr>
            <a:lstStyle/>
            <a:p>
              <a:r>
                <a:rPr lang="en-US" sz="1400" b="1" dirty="0" smtClean="0">
                  <a:solidFill>
                    <a:schemeClr val="bg2">
                      <a:lumMod val="75000"/>
                    </a:schemeClr>
                  </a:solidFill>
                  <a:latin typeface="Levenim MT" panose="02010502060101010101" pitchFamily="2" charset="-79"/>
                  <a:cs typeface="Levenim MT" panose="02010502060101010101" pitchFamily="2" charset="-79"/>
                </a:rPr>
                <a:t>UNKNOWN</a:t>
              </a:r>
            </a:p>
          </p:txBody>
        </p:sp>
      </p:grpSp>
      <p:sp>
        <p:nvSpPr>
          <p:cNvPr id="54" name="Rectangle 53"/>
          <p:cNvSpPr/>
          <p:nvPr/>
        </p:nvSpPr>
        <p:spPr>
          <a:xfrm>
            <a:off x="294558" y="3027959"/>
            <a:ext cx="4091039" cy="3046988"/>
          </a:xfrm>
          <a:prstGeom prst="rect">
            <a:avLst/>
          </a:prstGeom>
        </p:spPr>
        <p:txBody>
          <a:bodyPr wrap="square">
            <a:spAutoFit/>
          </a:bodyPr>
          <a:lstStyle/>
          <a:p>
            <a:r>
              <a:rPr lang="en-US" sz="4800" dirty="0" smtClean="0">
                <a:solidFill>
                  <a:schemeClr val="accent2"/>
                </a:solidFill>
                <a:latin typeface="Aharoni" panose="02010803020104030203" pitchFamily="2" charset="-79"/>
                <a:cs typeface="Aharoni" panose="02010803020104030203" pitchFamily="2" charset="-79"/>
              </a:rPr>
              <a:t>Let’s start building responsive web</a:t>
            </a:r>
            <a:endParaRPr lang="en-US" sz="4800" dirty="0">
              <a:solidFill>
                <a:schemeClr val="accent2"/>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675134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XL_Excel_template_v1">
  <a:themeElements>
    <a:clrScheme name="Syntel Standard">
      <a:dk1>
        <a:srgbClr val="000000"/>
      </a:dk1>
      <a:lt1>
        <a:srgbClr val="FFFFFF"/>
      </a:lt1>
      <a:dk2>
        <a:srgbClr val="00573B"/>
      </a:dk2>
      <a:lt2>
        <a:srgbClr val="5C5C5C"/>
      </a:lt2>
      <a:accent1>
        <a:srgbClr val="9E420E"/>
      </a:accent1>
      <a:accent2>
        <a:srgbClr val="CFC498"/>
      </a:accent2>
      <a:accent3>
        <a:srgbClr val="BF0629"/>
      </a:accent3>
      <a:accent4>
        <a:srgbClr val="1F9189"/>
      </a:accent4>
      <a:accent5>
        <a:srgbClr val="0504CA"/>
      </a:accent5>
      <a:accent6>
        <a:srgbClr val="DCAD4A"/>
      </a:accent6>
      <a:hlink>
        <a:srgbClr val="F26E01"/>
      </a:hlink>
      <a:folHlink>
        <a:srgbClr val="007E1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13_BNFS">
  <a:themeElements>
    <a:clrScheme name="Syntel Standard">
      <a:dk1>
        <a:srgbClr val="000000"/>
      </a:dk1>
      <a:lt1>
        <a:srgbClr val="FFFFFF"/>
      </a:lt1>
      <a:dk2>
        <a:srgbClr val="00573B"/>
      </a:dk2>
      <a:lt2>
        <a:srgbClr val="5C5C5C"/>
      </a:lt2>
      <a:accent1>
        <a:srgbClr val="9E420E"/>
      </a:accent1>
      <a:accent2>
        <a:srgbClr val="CFC498"/>
      </a:accent2>
      <a:accent3>
        <a:srgbClr val="BF0629"/>
      </a:accent3>
      <a:accent4>
        <a:srgbClr val="1F9189"/>
      </a:accent4>
      <a:accent5>
        <a:srgbClr val="0504CA"/>
      </a:accent5>
      <a:accent6>
        <a:srgbClr val="DCAD4A"/>
      </a:accent6>
      <a:hlink>
        <a:srgbClr val="F26E01"/>
      </a:hlink>
      <a:folHlink>
        <a:srgbClr val="007E1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YNT_2008_edu 1">
        <a:dk1>
          <a:srgbClr val="000000"/>
        </a:dk1>
        <a:lt1>
          <a:srgbClr val="FFFFFF"/>
        </a:lt1>
        <a:dk2>
          <a:srgbClr val="00573B"/>
        </a:dk2>
        <a:lt2>
          <a:srgbClr val="5C5C5C"/>
        </a:lt2>
        <a:accent1>
          <a:srgbClr val="9E420E"/>
        </a:accent1>
        <a:accent2>
          <a:srgbClr val="CFC498"/>
        </a:accent2>
        <a:accent3>
          <a:srgbClr val="FFFFFF"/>
        </a:accent3>
        <a:accent4>
          <a:srgbClr val="000000"/>
        </a:accent4>
        <a:accent5>
          <a:srgbClr val="CCB0AA"/>
        </a:accent5>
        <a:accent6>
          <a:srgbClr val="BBB189"/>
        </a:accent6>
        <a:hlink>
          <a:srgbClr val="F26E01"/>
        </a:hlink>
        <a:folHlink>
          <a:srgbClr val="007E12"/>
        </a:folHlink>
      </a:clrScheme>
      <a:clrMap bg1="lt1" tx1="dk1" bg2="lt2" tx2="dk2" accent1="accent1" accent2="accent2" accent3="accent3" accent4="accent4" accent5="accent5" accent6="accent6" hlink="hlink" folHlink="folHlink"/>
    </a:extraClrScheme>
    <a:extraClrScheme>
      <a:clrScheme name="SYNT_2008_edu 2">
        <a:dk1>
          <a:srgbClr val="000000"/>
        </a:dk1>
        <a:lt1>
          <a:srgbClr val="FFFFFF"/>
        </a:lt1>
        <a:dk2>
          <a:srgbClr val="BF0629"/>
        </a:dk2>
        <a:lt2>
          <a:srgbClr val="5E1E08"/>
        </a:lt2>
        <a:accent1>
          <a:srgbClr val="9E420E"/>
        </a:accent1>
        <a:accent2>
          <a:srgbClr val="CFC498"/>
        </a:accent2>
        <a:accent3>
          <a:srgbClr val="FFFFFF"/>
        </a:accent3>
        <a:accent4>
          <a:srgbClr val="000000"/>
        </a:accent4>
        <a:accent5>
          <a:srgbClr val="CCB0AA"/>
        </a:accent5>
        <a:accent6>
          <a:srgbClr val="BBB189"/>
        </a:accent6>
        <a:hlink>
          <a:srgbClr val="F26E01"/>
        </a:hlink>
        <a:folHlink>
          <a:srgbClr val="DCAD4A"/>
        </a:folHlink>
      </a:clrScheme>
      <a:clrMap bg1="lt1" tx1="dk1" bg2="lt2" tx2="dk2" accent1="accent1" accent2="accent2" accent3="accent3" accent4="accent4" accent5="accent5" accent6="accent6" hlink="hlink" folHlink="folHlink"/>
    </a:extraClrScheme>
    <a:extraClrScheme>
      <a:clrScheme name="SYNT_2008_edu 3">
        <a:dk1>
          <a:srgbClr val="000000"/>
        </a:dk1>
        <a:lt1>
          <a:srgbClr val="FFFFFF"/>
        </a:lt1>
        <a:dk2>
          <a:srgbClr val="1F9189"/>
        </a:dk2>
        <a:lt2>
          <a:srgbClr val="00573B"/>
        </a:lt2>
        <a:accent1>
          <a:srgbClr val="0504CA"/>
        </a:accent1>
        <a:accent2>
          <a:srgbClr val="ACB0E5"/>
        </a:accent2>
        <a:accent3>
          <a:srgbClr val="FFFFFF"/>
        </a:accent3>
        <a:accent4>
          <a:srgbClr val="000000"/>
        </a:accent4>
        <a:accent5>
          <a:srgbClr val="AAAAE1"/>
        </a:accent5>
        <a:accent6>
          <a:srgbClr val="9B9FCF"/>
        </a:accent6>
        <a:hlink>
          <a:srgbClr val="007E12"/>
        </a:hlink>
        <a:folHlink>
          <a:srgbClr val="CBB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OG_2011">
  <a:themeElements>
    <a:clrScheme name="Syntel Standard">
      <a:dk1>
        <a:srgbClr val="000000"/>
      </a:dk1>
      <a:lt1>
        <a:srgbClr val="FFFFFF"/>
      </a:lt1>
      <a:dk2>
        <a:srgbClr val="00573B"/>
      </a:dk2>
      <a:lt2>
        <a:srgbClr val="5C5C5C"/>
      </a:lt2>
      <a:accent1>
        <a:srgbClr val="9E420E"/>
      </a:accent1>
      <a:accent2>
        <a:srgbClr val="CFC498"/>
      </a:accent2>
      <a:accent3>
        <a:srgbClr val="BF0629"/>
      </a:accent3>
      <a:accent4>
        <a:srgbClr val="1F9189"/>
      </a:accent4>
      <a:accent5>
        <a:srgbClr val="0504CA"/>
      </a:accent5>
      <a:accent6>
        <a:srgbClr val="DCAD4A"/>
      </a:accent6>
      <a:hlink>
        <a:srgbClr val="F26E01"/>
      </a:hlink>
      <a:folHlink>
        <a:srgbClr val="007E1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Manuf_2009_2 1">
        <a:dk1>
          <a:srgbClr val="000000"/>
        </a:dk1>
        <a:lt1>
          <a:srgbClr val="FFFFFF"/>
        </a:lt1>
        <a:dk2>
          <a:srgbClr val="00573B"/>
        </a:dk2>
        <a:lt2>
          <a:srgbClr val="5C5C5C"/>
        </a:lt2>
        <a:accent1>
          <a:srgbClr val="9E420E"/>
        </a:accent1>
        <a:accent2>
          <a:srgbClr val="CFC498"/>
        </a:accent2>
        <a:accent3>
          <a:srgbClr val="FFFFFF"/>
        </a:accent3>
        <a:accent4>
          <a:srgbClr val="000000"/>
        </a:accent4>
        <a:accent5>
          <a:srgbClr val="CCB0AA"/>
        </a:accent5>
        <a:accent6>
          <a:srgbClr val="BBB189"/>
        </a:accent6>
        <a:hlink>
          <a:srgbClr val="F26E01"/>
        </a:hlink>
        <a:folHlink>
          <a:srgbClr val="007E12"/>
        </a:folHlink>
      </a:clrScheme>
      <a:clrMap bg1="lt1" tx1="dk1" bg2="lt2" tx2="dk2" accent1="accent1" accent2="accent2" accent3="accent3" accent4="accent4" accent5="accent5" accent6="accent6" hlink="hlink" folHlink="folHlink"/>
    </a:extraClrScheme>
    <a:extraClrScheme>
      <a:clrScheme name="Manuf_2009_2 2">
        <a:dk1>
          <a:srgbClr val="000000"/>
        </a:dk1>
        <a:lt1>
          <a:srgbClr val="FFFFFF"/>
        </a:lt1>
        <a:dk2>
          <a:srgbClr val="BF0629"/>
        </a:dk2>
        <a:lt2>
          <a:srgbClr val="5E1E08"/>
        </a:lt2>
        <a:accent1>
          <a:srgbClr val="9E420E"/>
        </a:accent1>
        <a:accent2>
          <a:srgbClr val="CFC498"/>
        </a:accent2>
        <a:accent3>
          <a:srgbClr val="FFFFFF"/>
        </a:accent3>
        <a:accent4>
          <a:srgbClr val="000000"/>
        </a:accent4>
        <a:accent5>
          <a:srgbClr val="CCB0AA"/>
        </a:accent5>
        <a:accent6>
          <a:srgbClr val="BBB189"/>
        </a:accent6>
        <a:hlink>
          <a:srgbClr val="F26E01"/>
        </a:hlink>
        <a:folHlink>
          <a:srgbClr val="DCAD4A"/>
        </a:folHlink>
      </a:clrScheme>
      <a:clrMap bg1="lt1" tx1="dk1" bg2="lt2" tx2="dk2" accent1="accent1" accent2="accent2" accent3="accent3" accent4="accent4" accent5="accent5" accent6="accent6" hlink="hlink" folHlink="folHlink"/>
    </a:extraClrScheme>
    <a:extraClrScheme>
      <a:clrScheme name="Manuf_2009_2 3">
        <a:dk1>
          <a:srgbClr val="000000"/>
        </a:dk1>
        <a:lt1>
          <a:srgbClr val="FFFFFF"/>
        </a:lt1>
        <a:dk2>
          <a:srgbClr val="1F9189"/>
        </a:dk2>
        <a:lt2>
          <a:srgbClr val="00573B"/>
        </a:lt2>
        <a:accent1>
          <a:srgbClr val="0504CA"/>
        </a:accent1>
        <a:accent2>
          <a:srgbClr val="ACB0E5"/>
        </a:accent2>
        <a:accent3>
          <a:srgbClr val="FFFFFF"/>
        </a:accent3>
        <a:accent4>
          <a:srgbClr val="000000"/>
        </a:accent4>
        <a:accent5>
          <a:srgbClr val="AAAAE1"/>
        </a:accent5>
        <a:accent6>
          <a:srgbClr val="9B9FCF"/>
        </a:accent6>
        <a:hlink>
          <a:srgbClr val="007E12"/>
        </a:hlink>
        <a:folHlink>
          <a:srgbClr val="CBB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SOG_2011">
  <a:themeElements>
    <a:clrScheme name="Syntel Standard">
      <a:dk1>
        <a:srgbClr val="000000"/>
      </a:dk1>
      <a:lt1>
        <a:srgbClr val="FFFFFF"/>
      </a:lt1>
      <a:dk2>
        <a:srgbClr val="00573B"/>
      </a:dk2>
      <a:lt2>
        <a:srgbClr val="5C5C5C"/>
      </a:lt2>
      <a:accent1>
        <a:srgbClr val="9E420E"/>
      </a:accent1>
      <a:accent2>
        <a:srgbClr val="CFC498"/>
      </a:accent2>
      <a:accent3>
        <a:srgbClr val="BF0629"/>
      </a:accent3>
      <a:accent4>
        <a:srgbClr val="1F9189"/>
      </a:accent4>
      <a:accent5>
        <a:srgbClr val="0504CA"/>
      </a:accent5>
      <a:accent6>
        <a:srgbClr val="DCAD4A"/>
      </a:accent6>
      <a:hlink>
        <a:srgbClr val="F26E01"/>
      </a:hlink>
      <a:folHlink>
        <a:srgbClr val="007E1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Manuf_2009_2 1">
        <a:dk1>
          <a:srgbClr val="000000"/>
        </a:dk1>
        <a:lt1>
          <a:srgbClr val="FFFFFF"/>
        </a:lt1>
        <a:dk2>
          <a:srgbClr val="00573B"/>
        </a:dk2>
        <a:lt2>
          <a:srgbClr val="5C5C5C"/>
        </a:lt2>
        <a:accent1>
          <a:srgbClr val="9E420E"/>
        </a:accent1>
        <a:accent2>
          <a:srgbClr val="CFC498"/>
        </a:accent2>
        <a:accent3>
          <a:srgbClr val="FFFFFF"/>
        </a:accent3>
        <a:accent4>
          <a:srgbClr val="000000"/>
        </a:accent4>
        <a:accent5>
          <a:srgbClr val="CCB0AA"/>
        </a:accent5>
        <a:accent6>
          <a:srgbClr val="BBB189"/>
        </a:accent6>
        <a:hlink>
          <a:srgbClr val="F26E01"/>
        </a:hlink>
        <a:folHlink>
          <a:srgbClr val="007E12"/>
        </a:folHlink>
      </a:clrScheme>
      <a:clrMap bg1="lt1" tx1="dk1" bg2="lt2" tx2="dk2" accent1="accent1" accent2="accent2" accent3="accent3" accent4="accent4" accent5="accent5" accent6="accent6" hlink="hlink" folHlink="folHlink"/>
    </a:extraClrScheme>
    <a:extraClrScheme>
      <a:clrScheme name="Manuf_2009_2 2">
        <a:dk1>
          <a:srgbClr val="000000"/>
        </a:dk1>
        <a:lt1>
          <a:srgbClr val="FFFFFF"/>
        </a:lt1>
        <a:dk2>
          <a:srgbClr val="BF0629"/>
        </a:dk2>
        <a:lt2>
          <a:srgbClr val="5E1E08"/>
        </a:lt2>
        <a:accent1>
          <a:srgbClr val="9E420E"/>
        </a:accent1>
        <a:accent2>
          <a:srgbClr val="CFC498"/>
        </a:accent2>
        <a:accent3>
          <a:srgbClr val="FFFFFF"/>
        </a:accent3>
        <a:accent4>
          <a:srgbClr val="000000"/>
        </a:accent4>
        <a:accent5>
          <a:srgbClr val="CCB0AA"/>
        </a:accent5>
        <a:accent6>
          <a:srgbClr val="BBB189"/>
        </a:accent6>
        <a:hlink>
          <a:srgbClr val="F26E01"/>
        </a:hlink>
        <a:folHlink>
          <a:srgbClr val="DCAD4A"/>
        </a:folHlink>
      </a:clrScheme>
      <a:clrMap bg1="lt1" tx1="dk1" bg2="lt2" tx2="dk2" accent1="accent1" accent2="accent2" accent3="accent3" accent4="accent4" accent5="accent5" accent6="accent6" hlink="hlink" folHlink="folHlink"/>
    </a:extraClrScheme>
    <a:extraClrScheme>
      <a:clrScheme name="Manuf_2009_2 3">
        <a:dk1>
          <a:srgbClr val="000000"/>
        </a:dk1>
        <a:lt1>
          <a:srgbClr val="FFFFFF"/>
        </a:lt1>
        <a:dk2>
          <a:srgbClr val="1F9189"/>
        </a:dk2>
        <a:lt2>
          <a:srgbClr val="00573B"/>
        </a:lt2>
        <a:accent1>
          <a:srgbClr val="0504CA"/>
        </a:accent1>
        <a:accent2>
          <a:srgbClr val="ACB0E5"/>
        </a:accent2>
        <a:accent3>
          <a:srgbClr val="FFFFFF"/>
        </a:accent3>
        <a:accent4>
          <a:srgbClr val="000000"/>
        </a:accent4>
        <a:accent5>
          <a:srgbClr val="AAAAE1"/>
        </a:accent5>
        <a:accent6>
          <a:srgbClr val="9B9FCF"/>
        </a:accent6>
        <a:hlink>
          <a:srgbClr val="007E12"/>
        </a:hlink>
        <a:folHlink>
          <a:srgbClr val="CBB9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SOG_2011">
  <a:themeElements>
    <a:clrScheme name="Syntel Standard">
      <a:dk1>
        <a:srgbClr val="000000"/>
      </a:dk1>
      <a:lt1>
        <a:srgbClr val="FFFFFF"/>
      </a:lt1>
      <a:dk2>
        <a:srgbClr val="00573B"/>
      </a:dk2>
      <a:lt2>
        <a:srgbClr val="5C5C5C"/>
      </a:lt2>
      <a:accent1>
        <a:srgbClr val="9E420E"/>
      </a:accent1>
      <a:accent2>
        <a:srgbClr val="CFC498"/>
      </a:accent2>
      <a:accent3>
        <a:srgbClr val="BF0629"/>
      </a:accent3>
      <a:accent4>
        <a:srgbClr val="1F9189"/>
      </a:accent4>
      <a:accent5>
        <a:srgbClr val="0504CA"/>
      </a:accent5>
      <a:accent6>
        <a:srgbClr val="DCAD4A"/>
      </a:accent6>
      <a:hlink>
        <a:srgbClr val="F26E01"/>
      </a:hlink>
      <a:folHlink>
        <a:srgbClr val="007E1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Manuf_2009_2 1">
        <a:dk1>
          <a:srgbClr val="000000"/>
        </a:dk1>
        <a:lt1>
          <a:srgbClr val="FFFFFF"/>
        </a:lt1>
        <a:dk2>
          <a:srgbClr val="00573B"/>
        </a:dk2>
        <a:lt2>
          <a:srgbClr val="5C5C5C"/>
        </a:lt2>
        <a:accent1>
          <a:srgbClr val="9E420E"/>
        </a:accent1>
        <a:accent2>
          <a:srgbClr val="CFC498"/>
        </a:accent2>
        <a:accent3>
          <a:srgbClr val="FFFFFF"/>
        </a:accent3>
        <a:accent4>
          <a:srgbClr val="000000"/>
        </a:accent4>
        <a:accent5>
          <a:srgbClr val="CCB0AA"/>
        </a:accent5>
        <a:accent6>
          <a:srgbClr val="BBB189"/>
        </a:accent6>
        <a:hlink>
          <a:srgbClr val="F26E01"/>
        </a:hlink>
        <a:folHlink>
          <a:srgbClr val="007E12"/>
        </a:folHlink>
      </a:clrScheme>
      <a:clrMap bg1="lt1" tx1="dk1" bg2="lt2" tx2="dk2" accent1="accent1" accent2="accent2" accent3="accent3" accent4="accent4" accent5="accent5" accent6="accent6" hlink="hlink" folHlink="folHlink"/>
    </a:extraClrScheme>
    <a:extraClrScheme>
      <a:clrScheme name="Manuf_2009_2 2">
        <a:dk1>
          <a:srgbClr val="000000"/>
        </a:dk1>
        <a:lt1>
          <a:srgbClr val="FFFFFF"/>
        </a:lt1>
        <a:dk2>
          <a:srgbClr val="BF0629"/>
        </a:dk2>
        <a:lt2>
          <a:srgbClr val="5E1E08"/>
        </a:lt2>
        <a:accent1>
          <a:srgbClr val="9E420E"/>
        </a:accent1>
        <a:accent2>
          <a:srgbClr val="CFC498"/>
        </a:accent2>
        <a:accent3>
          <a:srgbClr val="FFFFFF"/>
        </a:accent3>
        <a:accent4>
          <a:srgbClr val="000000"/>
        </a:accent4>
        <a:accent5>
          <a:srgbClr val="CCB0AA"/>
        </a:accent5>
        <a:accent6>
          <a:srgbClr val="BBB189"/>
        </a:accent6>
        <a:hlink>
          <a:srgbClr val="F26E01"/>
        </a:hlink>
        <a:folHlink>
          <a:srgbClr val="DCAD4A"/>
        </a:folHlink>
      </a:clrScheme>
      <a:clrMap bg1="lt1" tx1="dk1" bg2="lt2" tx2="dk2" accent1="accent1" accent2="accent2" accent3="accent3" accent4="accent4" accent5="accent5" accent6="accent6" hlink="hlink" folHlink="folHlink"/>
    </a:extraClrScheme>
    <a:extraClrScheme>
      <a:clrScheme name="Manuf_2009_2 3">
        <a:dk1>
          <a:srgbClr val="000000"/>
        </a:dk1>
        <a:lt1>
          <a:srgbClr val="FFFFFF"/>
        </a:lt1>
        <a:dk2>
          <a:srgbClr val="1F9189"/>
        </a:dk2>
        <a:lt2>
          <a:srgbClr val="00573B"/>
        </a:lt2>
        <a:accent1>
          <a:srgbClr val="0504CA"/>
        </a:accent1>
        <a:accent2>
          <a:srgbClr val="ACB0E5"/>
        </a:accent2>
        <a:accent3>
          <a:srgbClr val="FFFFFF"/>
        </a:accent3>
        <a:accent4>
          <a:srgbClr val="000000"/>
        </a:accent4>
        <a:accent5>
          <a:srgbClr val="AAAAE1"/>
        </a:accent5>
        <a:accent6>
          <a:srgbClr val="9B9FCF"/>
        </a:accent6>
        <a:hlink>
          <a:srgbClr val="007E12"/>
        </a:hlink>
        <a:folHlink>
          <a:srgbClr val="CBB9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XL_Excel_template_v1">
  <a:themeElements>
    <a:clrScheme name="Syntel Standard">
      <a:dk1>
        <a:srgbClr val="000000"/>
      </a:dk1>
      <a:lt1>
        <a:srgbClr val="FFFFFF"/>
      </a:lt1>
      <a:dk2>
        <a:srgbClr val="00573B"/>
      </a:dk2>
      <a:lt2>
        <a:srgbClr val="5C5C5C"/>
      </a:lt2>
      <a:accent1>
        <a:srgbClr val="9E420E"/>
      </a:accent1>
      <a:accent2>
        <a:srgbClr val="CFC498"/>
      </a:accent2>
      <a:accent3>
        <a:srgbClr val="BF0629"/>
      </a:accent3>
      <a:accent4>
        <a:srgbClr val="1F9189"/>
      </a:accent4>
      <a:accent5>
        <a:srgbClr val="0504CA"/>
      </a:accent5>
      <a:accent6>
        <a:srgbClr val="DCAD4A"/>
      </a:accent6>
      <a:hlink>
        <a:srgbClr val="F26E01"/>
      </a:hlink>
      <a:folHlink>
        <a:srgbClr val="007E1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ESG_2014">
  <a:themeElements>
    <a:clrScheme name="Custom 2">
      <a:dk1>
        <a:srgbClr val="000000"/>
      </a:dk1>
      <a:lt1>
        <a:srgbClr val="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DCAD4A"/>
      </a:hlink>
      <a:folHlink>
        <a:srgbClr val="0504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4" id="{1BC7063F-6913-4FE4-B528-607470CCCABA}" vid="{02FA923F-7911-494C-9B85-C58C6B90018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2E7EE1814FC4498A2332B30BF04CE8" ma:contentTypeVersion="1" ma:contentTypeDescription="Create a new document." ma:contentTypeScope="" ma:versionID="0e4f3c85e9cd1e3fba01814d1a2d8c3a">
  <xsd:schema xmlns:xsd="http://www.w3.org/2001/XMLSchema" xmlns:xs="http://www.w3.org/2001/XMLSchema" xmlns:p="http://schemas.microsoft.com/office/2006/metadata/properties" xmlns:ns2="d4749ec2-ffaa-44fc-9f6b-a53363acd3dd" targetNamespace="http://schemas.microsoft.com/office/2006/metadata/properties" ma:root="true" ma:fieldsID="1c8bba5a617c75b03992640b347d3382" ns2:_="">
    <xsd:import namespace="d4749ec2-ffaa-44fc-9f6b-a53363acd3d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749ec2-ffaa-44fc-9f6b-a53363acd3d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AE0E55-D8E3-41EA-99B1-1BDCAC363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749ec2-ffaa-44fc-9f6b-a53363acd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75F6ED-A856-42C3-959E-DD577D22B9CD}">
  <ds:schemaRefs>
    <ds:schemaRef ds:uri="http://schemas.microsoft.com/office/2006/metadata/longProperties"/>
  </ds:schemaRefs>
</ds:datastoreItem>
</file>

<file path=customXml/itemProps3.xml><?xml version="1.0" encoding="utf-8"?>
<ds:datastoreItem xmlns:ds="http://schemas.openxmlformats.org/officeDocument/2006/customXml" ds:itemID="{9BC61085-561F-4E3B-84A0-9C50AF08FBC7}">
  <ds:schemaRefs>
    <ds:schemaRef ds:uri="http://purl.org/dc/terms/"/>
    <ds:schemaRef ds:uri="http://purl.org/dc/elements/1.1/"/>
    <ds:schemaRef ds:uri="http://schemas.microsoft.com/office/infopath/2007/PartnerControls"/>
    <ds:schemaRef ds:uri="d4749ec2-ffaa-44fc-9f6b-a53363acd3dd"/>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ASG_Theme</Template>
  <TotalTime>7464</TotalTime>
  <Words>1743</Words>
  <Application>Microsoft Office PowerPoint</Application>
  <PresentationFormat>Widescreen</PresentationFormat>
  <Paragraphs>188</Paragraphs>
  <Slides>20</Slides>
  <Notes>5</Notes>
  <HiddenSlides>0</HiddenSlides>
  <MMClips>0</MMClips>
  <ScaleCrop>false</ScaleCrop>
  <HeadingPairs>
    <vt:vector size="6" baseType="variant">
      <vt:variant>
        <vt:lpstr>Fonts Used</vt:lpstr>
      </vt:variant>
      <vt:variant>
        <vt:i4>14</vt:i4>
      </vt:variant>
      <vt:variant>
        <vt:lpstr>Theme</vt:lpstr>
      </vt:variant>
      <vt:variant>
        <vt:i4>9</vt:i4>
      </vt:variant>
      <vt:variant>
        <vt:lpstr>Slide Titles</vt:lpstr>
      </vt:variant>
      <vt:variant>
        <vt:i4>20</vt:i4>
      </vt:variant>
    </vt:vector>
  </HeadingPairs>
  <TitlesOfParts>
    <vt:vector size="43" baseType="lpstr">
      <vt:lpstr>Aharoni</vt:lpstr>
      <vt:lpstr>Andalus</vt:lpstr>
      <vt:lpstr>Arabic Typesetting</vt:lpstr>
      <vt:lpstr>Arial</vt:lpstr>
      <vt:lpstr>Arial Black</vt:lpstr>
      <vt:lpstr>Bookman Old Style</vt:lpstr>
      <vt:lpstr>Calibri</vt:lpstr>
      <vt:lpstr>Century Gothic</vt:lpstr>
      <vt:lpstr>Garamond</vt:lpstr>
      <vt:lpstr>Georgia-Bold</vt:lpstr>
      <vt:lpstr>High Tower Text</vt:lpstr>
      <vt:lpstr>Levenim MT</vt:lpstr>
      <vt:lpstr>Verdana</vt:lpstr>
      <vt:lpstr>Wingdings</vt:lpstr>
      <vt:lpstr>1_XL_Excel_template_v1</vt:lpstr>
      <vt:lpstr>2013_BNFS</vt:lpstr>
      <vt:lpstr>2_SOG_2011</vt:lpstr>
      <vt:lpstr>Custom Design</vt:lpstr>
      <vt:lpstr>1_SOG_2011</vt:lpstr>
      <vt:lpstr>3_SOG_2011</vt:lpstr>
      <vt:lpstr>1_Custom Design</vt:lpstr>
      <vt:lpstr>XL_Excel_template_v1</vt:lpstr>
      <vt:lpstr>ESG_2014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Why Responsive Web Designing is Important</vt:lpstr>
      <vt:lpstr>PowerPoint Presentation</vt:lpstr>
    </vt:vector>
  </TitlesOfParts>
  <Manager>Parag Matapurkar</Manager>
  <Company>Syntel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ASG - Overview</dc:title>
  <dc:subject>ASG - Overview</dc:subject>
  <dc:creator>Akshay Dhanak</dc:creator>
  <cp:lastModifiedBy>Jain, Abhishek2</cp:lastModifiedBy>
  <cp:revision>1576</cp:revision>
  <dcterms:created xsi:type="dcterms:W3CDTF">2009-03-03T20:07:22Z</dcterms:created>
  <dcterms:modified xsi:type="dcterms:W3CDTF">2018-03-28T15:13:51Z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HQN6EPSXUDWS-367-13</vt:lpwstr>
  </property>
  <property fmtid="{D5CDD505-2E9C-101B-9397-08002B2CF9AE}" pid="3" name="_dlc_DocIdItemGuid">
    <vt:lpwstr>a76d1558-9506-4405-9812-bab460b0b02a</vt:lpwstr>
  </property>
  <property fmtid="{D5CDD505-2E9C-101B-9397-08002B2CF9AE}" pid="4" name="_dlc_DocIdUrl">
    <vt:lpwstr>https://syntelligence.syntelinc.com/Practices/ASG/_layouts/DocIdRedir.aspx?ID=HQN6EPSXUDWS-367-13, HQN6EPSXUDWS-367-13</vt:lpwstr>
  </property>
</Properties>
</file>