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embeddedFontLst>
    <p:embeddedFont>
      <p:font typeface="Josefin Slab SemiBold"/>
      <p:regular r:id="rId41"/>
      <p:bold r:id="rId42"/>
      <p:italic r:id="rId43"/>
      <p:boldItalic r:id="rId44"/>
    </p:embeddedFont>
    <p:embeddedFont>
      <p:font typeface="Montserrat"/>
      <p:regular r:id="rId45"/>
      <p:bold r:id="rId46"/>
      <p:italic r:id="rId47"/>
      <p:boldItalic r:id="rId48"/>
    </p:embeddedFont>
    <p:embeddedFont>
      <p:font typeface="Bebas Neue"/>
      <p:regular r:id="rId49"/>
    </p:embeddedFont>
    <p:embeddedFont>
      <p:font typeface="Source Sans Pr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font" Target="fonts/JosefinSlabSemiBold-bold.fntdata"/><Relationship Id="rId41" Type="http://schemas.openxmlformats.org/officeDocument/2006/relationships/font" Target="fonts/JosefinSlabSemiBold-regular.fntdata"/><Relationship Id="rId44" Type="http://schemas.openxmlformats.org/officeDocument/2006/relationships/font" Target="fonts/JosefinSlabSemiBold-boldItalic.fntdata"/><Relationship Id="rId43" Type="http://schemas.openxmlformats.org/officeDocument/2006/relationships/font" Target="fonts/JosefinSlabSemiBold-italic.fntdata"/><Relationship Id="rId46" Type="http://schemas.openxmlformats.org/officeDocument/2006/relationships/font" Target="fonts/Montserrat-bold.fntdata"/><Relationship Id="rId45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italic.fntdata"/><Relationship Id="rId49" Type="http://schemas.openxmlformats.org/officeDocument/2006/relationships/font" Target="fonts/BebasNeu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SourceSansPro-bold.fntdata"/><Relationship Id="rId50" Type="http://schemas.openxmlformats.org/officeDocument/2006/relationships/font" Target="fonts/SourceSansPro-regular.fntdata"/><Relationship Id="rId53" Type="http://schemas.openxmlformats.org/officeDocument/2006/relationships/font" Target="fonts/SourceSansPro-boldItalic.fntdata"/><Relationship Id="rId52" Type="http://schemas.openxmlformats.org/officeDocument/2006/relationships/font" Target="fonts/SourceSansPr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e38dc7bb6a_1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e38dc7bb6a_1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11ed91238e5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11ed91238e5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11f2a76438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11f2a76438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11f2a764384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11f2a764384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e39e3565a8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e39e3565a8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11ed91238e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11ed91238e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11ed91238e5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11ed91238e5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11ed91238e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11ed91238e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11ed91238e5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11ed91238e5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11ed91238e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11ed91238e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11ed91238e5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11ed91238e5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12092f267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12092f267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11ed91238e5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11ed91238e5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11ed91238e5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11ed91238e5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11ed91238e5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11ed91238e5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1ed91238e5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1ed91238e5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11ed91238e5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11ed91238e5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11ed91238e5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11ed91238e5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11ed91238e5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11ed91238e5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11ed91238e5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11ed91238e5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e4b4fa2ae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e4b4fa2ae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11f2a764384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11f2a764384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11ed91238e5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11ed91238e5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11f2a764384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11f2a764384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11f2a764384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11f2a764384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11aa8711b6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11aa8711b6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11f2a764384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11f2a764384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12092f26792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12092f26792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11ed91238e5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11ed91238e5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e38dc7bb6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e38dc7bb6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11ed91238e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11ed91238e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11ed91238e5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11ed91238e5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11ed91238e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11ed91238e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11ed91238e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11ed91238e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11ed91238e5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11ed91238e5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11ed91238e5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11ed91238e5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flipH="1" rot="10800000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flipH="1" rot="10800000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flipH="1" rot="10800000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rect b="b" l="l" r="r" t="t"/>
              <a:pathLst>
                <a:path extrusionOk="0" fill="none" h="44075" w="50914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rect b="b" l="l" r="r" t="t"/>
              <a:pathLst>
                <a:path extrusionOk="0" fill="none" h="4742" w="4712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" name="Google Shape;68;p2"/>
          <p:cNvSpPr txBox="1"/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9" name="Google Shape;69;p2"/>
          <p:cNvSpPr txBox="1"/>
          <p:nvPr>
            <p:ph idx="1" type="subTitle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flipH="1" rot="10800000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flipH="1" rot="10800000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flipH="1" rot="10800000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flipH="1" rot="10800000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flipH="1" rot="10800000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flipH="1" rot="10800000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flipH="1" rot="10800000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" name="Google Shape;295;p11"/>
          <p:cNvSpPr txBox="1"/>
          <p:nvPr>
            <p:ph hasCustomPrompt="1" type="title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/>
          <p:nvPr>
            <p:ph idx="1" type="subTitle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/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0" name="Google Shape;300;p13"/>
          <p:cNvSpPr txBox="1"/>
          <p:nvPr>
            <p:ph hasCustomPrompt="1" idx="2" type="title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/>
          <p:nvPr>
            <p:ph idx="1" type="subTitle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13"/>
          <p:cNvSpPr txBox="1"/>
          <p:nvPr>
            <p:ph idx="3" type="title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3" name="Google Shape;303;p13"/>
          <p:cNvSpPr txBox="1"/>
          <p:nvPr>
            <p:ph hasCustomPrompt="1" idx="4" type="title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/>
          <p:nvPr>
            <p:ph idx="5" type="subTitle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13"/>
          <p:cNvSpPr txBox="1"/>
          <p:nvPr>
            <p:ph idx="6" type="title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06" name="Google Shape;306;p13"/>
          <p:cNvSpPr txBox="1"/>
          <p:nvPr>
            <p:ph idx="7" type="title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7" name="Google Shape;307;p13"/>
          <p:cNvSpPr txBox="1"/>
          <p:nvPr>
            <p:ph hasCustomPrompt="1" idx="8" type="title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/>
          <p:nvPr>
            <p:ph idx="9" type="subTitle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13"/>
          <p:cNvSpPr txBox="1"/>
          <p:nvPr>
            <p:ph idx="13" type="title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0" name="Google Shape;310;p13"/>
          <p:cNvSpPr txBox="1"/>
          <p:nvPr>
            <p:ph hasCustomPrompt="1" idx="14" type="title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/>
          <p:nvPr>
            <p:ph idx="15" type="subTitle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rect b="b" l="l" r="r" t="t"/>
                  <a:pathLst>
                    <a:path extrusionOk="0" h="31521" w="7478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rect b="b" l="l" r="r" t="t"/>
                  <a:pathLst>
                    <a:path extrusionOk="0" h="33163" w="7479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flipH="1" rot="-5400000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rect b="b" l="l" r="r" t="t"/>
                  <a:pathLst>
                    <a:path extrusionOk="0" h="31521" w="7478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rect b="b" l="l" r="r" t="t"/>
                  <a:pathLst>
                    <a:path extrusionOk="0" h="33163" w="7479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rect b="b" l="l" r="r" t="t"/>
              <a:pathLst>
                <a:path extrusionOk="0" h="3131" w="14682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rect b="b" l="l" r="r" t="t"/>
              <a:pathLst>
                <a:path extrusionOk="0" h="2919" w="14439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rect b="b" l="l" r="r" t="t"/>
              <a:pathLst>
                <a:path extrusionOk="0" h="3131" w="14682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rect b="b" l="l" r="r" t="t"/>
              <a:pathLst>
                <a:path extrusionOk="0" h="2919" w="14439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/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8" name="Google Shape;338;p14"/>
          <p:cNvSpPr txBox="1"/>
          <p:nvPr>
            <p:ph idx="1" type="subTitle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39" name="Google Shape;339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flipH="1" rot="10800000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flipH="1" rot="10800000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flipH="1" rot="10800000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flipH="1" rot="10800000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flipH="1" rot="10800000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flipH="1" rot="10800000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_1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7513631" y="-475160"/>
            <a:ext cx="482550" cy="1505350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8388256" y="-475160"/>
            <a:ext cx="474200" cy="1505350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flipH="1" rot="10800000">
            <a:off x="119138" y="4268208"/>
            <a:ext cx="1129225" cy="143925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713779" y="4534879"/>
            <a:ext cx="920275" cy="1078300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29766" y="-247490"/>
            <a:ext cx="2181860" cy="892524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7892346" y="4268208"/>
            <a:ext cx="1129225" cy="143925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flipH="1" rot="10800000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7" name="Google Shape;417;p15"/>
          <p:cNvSpPr txBox="1"/>
          <p:nvPr>
            <p:ph type="title"/>
          </p:nvPr>
        </p:nvSpPr>
        <p:spPr>
          <a:xfrm>
            <a:off x="72000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8" name="Google Shape;418;p15"/>
          <p:cNvSpPr txBox="1"/>
          <p:nvPr>
            <p:ph idx="1" type="subTitle"/>
          </p:nvPr>
        </p:nvSpPr>
        <p:spPr>
          <a:xfrm>
            <a:off x="72000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15"/>
          <p:cNvSpPr txBox="1"/>
          <p:nvPr>
            <p:ph idx="2" type="title"/>
          </p:nvPr>
        </p:nvSpPr>
        <p:spPr>
          <a:xfrm>
            <a:off x="352185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0" name="Google Shape;420;p15"/>
          <p:cNvSpPr txBox="1"/>
          <p:nvPr>
            <p:ph idx="3" type="subTitle"/>
          </p:nvPr>
        </p:nvSpPr>
        <p:spPr>
          <a:xfrm>
            <a:off x="352185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15"/>
          <p:cNvSpPr txBox="1"/>
          <p:nvPr>
            <p:ph idx="4" type="title"/>
          </p:nvPr>
        </p:nvSpPr>
        <p:spPr>
          <a:xfrm>
            <a:off x="632370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2" name="Google Shape;422;p15"/>
          <p:cNvSpPr txBox="1"/>
          <p:nvPr>
            <p:ph idx="5" type="subTitle"/>
          </p:nvPr>
        </p:nvSpPr>
        <p:spPr>
          <a:xfrm>
            <a:off x="632370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15"/>
          <p:cNvSpPr txBox="1"/>
          <p:nvPr>
            <p:ph idx="6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/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6" name="Google Shape;426;p16"/>
          <p:cNvSpPr txBox="1"/>
          <p:nvPr>
            <p:ph idx="1" type="subTitle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16"/>
          <p:cNvSpPr txBox="1"/>
          <p:nvPr>
            <p:ph idx="2" type="title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8" name="Google Shape;428;p16"/>
          <p:cNvSpPr txBox="1"/>
          <p:nvPr>
            <p:ph idx="3" type="subTitle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16"/>
          <p:cNvSpPr txBox="1"/>
          <p:nvPr>
            <p:ph idx="4" type="title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0" name="Google Shape;430;p16"/>
          <p:cNvSpPr txBox="1"/>
          <p:nvPr>
            <p:ph idx="5" type="subTitle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16"/>
          <p:cNvSpPr txBox="1"/>
          <p:nvPr>
            <p:ph idx="6" type="title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2" name="Google Shape;432;p16"/>
          <p:cNvSpPr txBox="1"/>
          <p:nvPr>
            <p:ph idx="7" type="subTitle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16"/>
          <p:cNvSpPr txBox="1"/>
          <p:nvPr>
            <p:ph idx="8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434" name="Google Shape;434;p16"/>
          <p:cNvGrpSpPr/>
          <p:nvPr/>
        </p:nvGrpSpPr>
        <p:grpSpPr>
          <a:xfrm flipH="1" rot="-5400000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flipH="1" rot="-5400000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/>
          <p:nvPr>
            <p:ph type="title"/>
          </p:nvPr>
        </p:nvSpPr>
        <p:spPr>
          <a:xfrm>
            <a:off x="719975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5" name="Google Shape;455;p17"/>
          <p:cNvSpPr txBox="1"/>
          <p:nvPr>
            <p:ph idx="1" type="subTitle"/>
          </p:nvPr>
        </p:nvSpPr>
        <p:spPr>
          <a:xfrm>
            <a:off x="719975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17"/>
          <p:cNvSpPr txBox="1"/>
          <p:nvPr>
            <p:ph idx="2" type="title"/>
          </p:nvPr>
        </p:nvSpPr>
        <p:spPr>
          <a:xfrm>
            <a:off x="3512851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7" name="Google Shape;457;p17"/>
          <p:cNvSpPr txBox="1"/>
          <p:nvPr>
            <p:ph idx="3" type="subTitle"/>
          </p:nvPr>
        </p:nvSpPr>
        <p:spPr>
          <a:xfrm>
            <a:off x="3512850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17"/>
          <p:cNvSpPr txBox="1"/>
          <p:nvPr>
            <p:ph idx="4" type="title"/>
          </p:nvPr>
        </p:nvSpPr>
        <p:spPr>
          <a:xfrm>
            <a:off x="719975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9" name="Google Shape;459;p17"/>
          <p:cNvSpPr txBox="1"/>
          <p:nvPr>
            <p:ph idx="5" type="subTitle"/>
          </p:nvPr>
        </p:nvSpPr>
        <p:spPr>
          <a:xfrm>
            <a:off x="719975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17"/>
          <p:cNvSpPr txBox="1"/>
          <p:nvPr>
            <p:ph idx="6" type="title"/>
          </p:nvPr>
        </p:nvSpPr>
        <p:spPr>
          <a:xfrm>
            <a:off x="3512851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1" name="Google Shape;461;p17"/>
          <p:cNvSpPr txBox="1"/>
          <p:nvPr>
            <p:ph idx="7" type="subTitle"/>
          </p:nvPr>
        </p:nvSpPr>
        <p:spPr>
          <a:xfrm>
            <a:off x="3512850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17"/>
          <p:cNvSpPr txBox="1"/>
          <p:nvPr>
            <p:ph idx="8" type="title"/>
          </p:nvPr>
        </p:nvSpPr>
        <p:spPr>
          <a:xfrm>
            <a:off x="6305728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3" name="Google Shape;463;p17"/>
          <p:cNvSpPr txBox="1"/>
          <p:nvPr>
            <p:ph idx="9" type="subTitle"/>
          </p:nvPr>
        </p:nvSpPr>
        <p:spPr>
          <a:xfrm>
            <a:off x="6305725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17"/>
          <p:cNvSpPr txBox="1"/>
          <p:nvPr>
            <p:ph idx="13" type="title"/>
          </p:nvPr>
        </p:nvSpPr>
        <p:spPr>
          <a:xfrm>
            <a:off x="6305728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5" name="Google Shape;465;p17"/>
          <p:cNvSpPr txBox="1"/>
          <p:nvPr>
            <p:ph idx="14" type="subTitle"/>
          </p:nvPr>
        </p:nvSpPr>
        <p:spPr>
          <a:xfrm>
            <a:off x="6305725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17"/>
          <p:cNvSpPr txBox="1"/>
          <p:nvPr>
            <p:ph idx="15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467" name="Google Shape;467;p17"/>
          <p:cNvGrpSpPr/>
          <p:nvPr/>
        </p:nvGrpSpPr>
        <p:grpSpPr>
          <a:xfrm>
            <a:off x="7895789" y="-867371"/>
            <a:ext cx="1368260" cy="1078296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8380489" y="-105375"/>
            <a:ext cx="1129225" cy="143925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8142568" y="-638771"/>
            <a:ext cx="1368260" cy="1078296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49468" y="-695771"/>
            <a:ext cx="1368260" cy="1078296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97311" y="-467171"/>
            <a:ext cx="1368260" cy="1078296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609048" y="-238571"/>
            <a:ext cx="1368260" cy="1078296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6850" y="4601725"/>
            <a:ext cx="8517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5" name="Google Shape;505;p18"/>
          <p:cNvSpPr txBox="1"/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/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508" name="Google Shape;508;p1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rect b="b" l="l" r="r" t="t"/>
                <a:pathLst>
                  <a:path extrusionOk="0" h="7844" w="49394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rect b="b" l="l" r="r" t="t"/>
                <a:pathLst>
                  <a:path extrusionOk="0" h="8041" w="5605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rect b="b" l="l" r="r" t="t"/>
              <a:pathLst>
                <a:path extrusionOk="0" h="609" w="3915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/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519" name="Google Shape;519;p2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3"/>
          <p:cNvSpPr txBox="1"/>
          <p:nvPr>
            <p:ph hasCustomPrompt="1" idx="2" type="title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/>
          <p:nvPr>
            <p:ph idx="1" type="subTitle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rect b="b" l="l" r="r" t="t"/>
              <a:pathLst>
                <a:path extrusionOk="0" fill="none" h="39515" w="33072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flipH="1" rot="10800000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flipH="1" rot="10800000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flipH="1" rot="10800000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_1_1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flipH="1" rot="10800000">
            <a:off x="7503134" y="4535967"/>
            <a:ext cx="920275" cy="1078300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flipH="1" rot="10800000">
            <a:off x="7997084" y="4251217"/>
            <a:ext cx="1129225" cy="143925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flipH="1" rot="10800000">
            <a:off x="8527088" y="4255494"/>
            <a:ext cx="2240950" cy="1657325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flipH="1" rot="10800000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flipH="1" rot="10800000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256133" y="715243"/>
            <a:ext cx="2014791" cy="473128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179939" y="967068"/>
            <a:ext cx="2014791" cy="473128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0" name="Google Shape;560;p21"/>
          <p:cNvSpPr txBox="1"/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87588" y="-482281"/>
            <a:ext cx="482550" cy="1505350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999825" y="-467301"/>
            <a:ext cx="929375" cy="1078300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296925" y="-1076901"/>
            <a:ext cx="1138350" cy="143925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8582213" y="-482281"/>
            <a:ext cx="474200" cy="1505350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7270475" y="-467301"/>
            <a:ext cx="920275" cy="1078300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7764425" y="-1076901"/>
            <a:ext cx="1129225" cy="143925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220287" y="-761576"/>
            <a:ext cx="2249325" cy="1657325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rect b="b" l="l" r="r" t="t"/>
              <a:pathLst>
                <a:path extrusionOk="0" fill="none" h="62433" w="86355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8123338" y="-761576"/>
            <a:ext cx="2240950" cy="1657325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2926213" y="-467301"/>
            <a:ext cx="929375" cy="1078300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3535813" y="-695901"/>
            <a:ext cx="929375" cy="1078300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2" name="Google Shape;592;p22"/>
          <p:cNvSpPr txBox="1"/>
          <p:nvPr>
            <p:ph hasCustomPrompt="1" type="title"/>
          </p:nvPr>
        </p:nvSpPr>
        <p:spPr>
          <a:xfrm>
            <a:off x="1096600" y="262546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/>
          <p:nvPr>
            <p:ph idx="1" type="subTitle"/>
          </p:nvPr>
        </p:nvSpPr>
        <p:spPr>
          <a:xfrm>
            <a:off x="775750" y="385376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p22"/>
          <p:cNvSpPr txBox="1"/>
          <p:nvPr>
            <p:ph idx="2" type="title"/>
          </p:nvPr>
        </p:nvSpPr>
        <p:spPr>
          <a:xfrm>
            <a:off x="775750" y="347456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5" name="Google Shape;595;p22"/>
          <p:cNvSpPr txBox="1"/>
          <p:nvPr>
            <p:ph hasCustomPrompt="1" idx="3" type="title"/>
          </p:nvPr>
        </p:nvSpPr>
        <p:spPr>
          <a:xfrm>
            <a:off x="3781200" y="272451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/>
          <p:nvPr>
            <p:ph idx="4" type="subTitle"/>
          </p:nvPr>
        </p:nvSpPr>
        <p:spPr>
          <a:xfrm>
            <a:off x="3460350" y="395281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7" name="Google Shape;597;p22"/>
          <p:cNvSpPr txBox="1"/>
          <p:nvPr>
            <p:ph idx="5" type="title"/>
          </p:nvPr>
        </p:nvSpPr>
        <p:spPr>
          <a:xfrm>
            <a:off x="3460350" y="357361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8" name="Google Shape;598;p22"/>
          <p:cNvSpPr txBox="1"/>
          <p:nvPr>
            <p:ph hasCustomPrompt="1" idx="6" type="title"/>
          </p:nvPr>
        </p:nvSpPr>
        <p:spPr>
          <a:xfrm>
            <a:off x="6465800" y="272451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/>
          <p:nvPr>
            <p:ph idx="7" type="subTitle"/>
          </p:nvPr>
        </p:nvSpPr>
        <p:spPr>
          <a:xfrm>
            <a:off x="6144950" y="395281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0" name="Google Shape;600;p22"/>
          <p:cNvSpPr txBox="1"/>
          <p:nvPr>
            <p:ph idx="8" type="title"/>
          </p:nvPr>
        </p:nvSpPr>
        <p:spPr>
          <a:xfrm>
            <a:off x="6144950" y="357361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grpSp>
        <p:nvGrpSpPr>
          <p:cNvPr id="601" name="Google Shape;601;p22"/>
          <p:cNvGrpSpPr/>
          <p:nvPr/>
        </p:nvGrpSpPr>
        <p:grpSpPr>
          <a:xfrm>
            <a:off x="4852625" y="-1035569"/>
            <a:ext cx="1138350" cy="143925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/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6" name="Google Shape;606;p23"/>
          <p:cNvSpPr txBox="1"/>
          <p:nvPr>
            <p:ph idx="1" type="subTitle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07" name="Google Shape;607;p23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flipH="1" rot="10800000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7" name="Google Shape;667;p24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68" name="Google Shape;668;p24"/>
          <p:cNvSpPr txBox="1"/>
          <p:nvPr>
            <p:ph idx="1" type="body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669" name="Google Shape;669;p24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80" name="Google Shape;680;p25"/>
          <p:cNvSpPr txBox="1"/>
          <p:nvPr>
            <p:ph idx="1" type="body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681" name="Google Shape;681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01" name="Google Shape;701;p26"/>
          <p:cNvSpPr txBox="1"/>
          <p:nvPr>
            <p:ph idx="1" type="body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702" name="Google Shape;702;p26"/>
          <p:cNvGrpSpPr/>
          <p:nvPr/>
        </p:nvGrpSpPr>
        <p:grpSpPr>
          <a:xfrm>
            <a:off x="-1411812" y="3924763"/>
            <a:ext cx="2961179" cy="2085654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rect b="b" l="l" r="r" t="t"/>
                <a:pathLst>
                  <a:path extrusionOk="0" fill="none" h="55472" w="17114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rect b="b" l="l" r="r" t="t"/>
                <a:pathLst>
                  <a:path extrusionOk="0" fill="none" h="4712" w="4713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7393917" y="159663"/>
            <a:ext cx="2014791" cy="464410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7393917" y="480896"/>
            <a:ext cx="2014791" cy="473128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/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20" name="Google Shape;720;p27"/>
          <p:cNvSpPr txBox="1"/>
          <p:nvPr>
            <p:ph idx="1" type="subTitle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1" name="Google Shape;721;p27"/>
          <p:cNvSpPr txBox="1"/>
          <p:nvPr/>
        </p:nvSpPr>
        <p:spPr>
          <a:xfrm>
            <a:off x="713325" y="3571950"/>
            <a:ext cx="33288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8125138" y="1179072"/>
            <a:ext cx="39607" cy="39607"/>
          </a:xfrm>
          <a:custGeom>
            <a:rect b="b" l="l" r="r" t="t"/>
            <a:pathLst>
              <a:path extrusionOk="0" h="1217" w="1217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7136201" y="4054216"/>
            <a:ext cx="2074949" cy="962378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7691206" y="833500"/>
            <a:ext cx="2649775" cy="3476500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rect b="b" l="l" r="r" t="t"/>
                <a:pathLst>
                  <a:path extrusionOk="0" fill="none" h="36536" w="93711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rect b="b" l="l" r="r" t="t"/>
                <a:pathLst>
                  <a:path extrusionOk="0" fill="none" h="59272" w="101827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rect b="b" l="l" r="r" t="t"/>
                <a:pathLst>
                  <a:path extrusionOk="0" fill="none" h="36536" w="93711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rect b="b" l="l" r="r" t="t"/>
                <a:pathLst>
                  <a:path extrusionOk="0" fill="none" h="59272" w="101827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rect b="b" l="l" r="r" t="t"/>
                  <a:pathLst>
                    <a:path extrusionOk="0" h="3131" w="14682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rect b="b" l="l" r="r" t="t"/>
                  <a:pathLst>
                    <a:path extrusionOk="0" h="2919" w="14439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flipH="1" rot="10800000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flipH="1" rot="10800000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flipH="1" rot="10800000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flipH="1" rot="10800000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flipH="1" rot="10800000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flipH="1" rot="10800000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flipH="1" rot="10800000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_1"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flipH="1" rot="10800000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flipH="1" rot="10800000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rect b="b" l="l" r="r" t="t"/>
              <a:pathLst>
                <a:path extrusionOk="0" fill="none" h="44075" w="50914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rect b="b" l="l" r="r" t="t"/>
              <a:pathLst>
                <a:path extrusionOk="0" fill="none" h="4742" w="4712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flipH="1" rot="5400000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8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/>
            </a:lvl9pPr>
          </a:lstStyle>
          <a:p/>
        </p:txBody>
      </p:sp>
      <p:sp>
        <p:nvSpPr>
          <p:cNvPr id="108" name="Google Shape;108;p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rect b="b" l="l" r="r" t="t"/>
              <a:pathLst>
                <a:path extrusionOk="0" fill="none" h="39515" w="33072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5"/>
          <p:cNvSpPr txBox="1"/>
          <p:nvPr>
            <p:ph idx="1" type="subTitle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2" name="Google Shape;142;p5"/>
          <p:cNvSpPr txBox="1"/>
          <p:nvPr>
            <p:ph idx="2" type="subTitle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" name="Google Shape;143;p5"/>
          <p:cNvSpPr txBox="1"/>
          <p:nvPr>
            <p:ph idx="3" type="subTitle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5"/>
          <p:cNvSpPr txBox="1"/>
          <p:nvPr>
            <p:ph idx="4" type="subTitle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5"/>
          <p:cNvSpPr txBox="1"/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5" name="Google Shape;175;p6"/>
          <p:cNvSpPr txBox="1"/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rect b="b" l="l" r="r" t="t"/>
                <a:pathLst>
                  <a:path extrusionOk="0" h="31521" w="7478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rect b="b" l="l" r="r" t="t"/>
                <a:pathLst>
                  <a:path extrusionOk="0" h="33163" w="7479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flipH="1" rot="10800000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flipH="1" rot="10800000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7"/>
          <p:cNvSpPr txBox="1"/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05" name="Google Shape;205;p7"/>
          <p:cNvSpPr txBox="1"/>
          <p:nvPr>
            <p:ph idx="1" type="body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8"/>
          <p:cNvSpPr txBox="1"/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flipH="1" rot="-5400000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flipH="1" rot="-5400000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9"/>
          <p:cNvSpPr txBox="1"/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1" name="Google Shape;261;p9"/>
          <p:cNvSpPr txBox="1"/>
          <p:nvPr>
            <p:ph idx="1" type="subTitle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/>
          <p:nvPr>
            <p:ph type="title"/>
          </p:nvPr>
        </p:nvSpPr>
        <p:spPr>
          <a:xfrm>
            <a:off x="-41150" y="4095000"/>
            <a:ext cx="9226200" cy="508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b="1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26.png"/><Relationship Id="rId7" Type="http://schemas.openxmlformats.org/officeDocument/2006/relationships/image" Target="../media/image20.png"/><Relationship Id="rId8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5" Type="http://schemas.openxmlformats.org/officeDocument/2006/relationships/image" Target="../media/image18.png"/><Relationship Id="rId6" Type="http://schemas.openxmlformats.org/officeDocument/2006/relationships/image" Target="../media/image26.png"/><Relationship Id="rId7" Type="http://schemas.openxmlformats.org/officeDocument/2006/relationships/image" Target="../media/image20.png"/><Relationship Id="rId8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Relationship Id="rId5" Type="http://schemas.openxmlformats.org/officeDocument/2006/relationships/image" Target="../media/image18.png"/><Relationship Id="rId6" Type="http://schemas.openxmlformats.org/officeDocument/2006/relationships/image" Target="../media/image26.png"/><Relationship Id="rId7" Type="http://schemas.openxmlformats.org/officeDocument/2006/relationships/image" Target="../media/image20.png"/><Relationship Id="rId8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Relationship Id="rId4" Type="http://schemas.openxmlformats.org/officeDocument/2006/relationships/image" Target="../media/image28.png"/><Relationship Id="rId5" Type="http://schemas.openxmlformats.org/officeDocument/2006/relationships/image" Target="../media/image18.png"/><Relationship Id="rId6" Type="http://schemas.openxmlformats.org/officeDocument/2006/relationships/image" Target="../media/image26.png"/><Relationship Id="rId7" Type="http://schemas.openxmlformats.org/officeDocument/2006/relationships/image" Target="../media/image20.png"/><Relationship Id="rId8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Relationship Id="rId4" Type="http://schemas.openxmlformats.org/officeDocument/2006/relationships/image" Target="../media/image37.png"/><Relationship Id="rId5" Type="http://schemas.openxmlformats.org/officeDocument/2006/relationships/image" Target="../media/image18.png"/><Relationship Id="rId6" Type="http://schemas.openxmlformats.org/officeDocument/2006/relationships/image" Target="../media/image26.png"/><Relationship Id="rId7" Type="http://schemas.openxmlformats.org/officeDocument/2006/relationships/image" Target="../media/image20.png"/><Relationship Id="rId8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Relationship Id="rId4" Type="http://schemas.openxmlformats.org/officeDocument/2006/relationships/image" Target="../media/image39.png"/><Relationship Id="rId5" Type="http://schemas.openxmlformats.org/officeDocument/2006/relationships/image" Target="../media/image18.png"/><Relationship Id="rId6" Type="http://schemas.openxmlformats.org/officeDocument/2006/relationships/image" Target="../media/image26.png"/><Relationship Id="rId7" Type="http://schemas.openxmlformats.org/officeDocument/2006/relationships/image" Target="../media/image20.png"/><Relationship Id="rId8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4.png"/><Relationship Id="rId4" Type="http://schemas.openxmlformats.org/officeDocument/2006/relationships/image" Target="../media/image42.png"/><Relationship Id="rId5" Type="http://schemas.openxmlformats.org/officeDocument/2006/relationships/image" Target="../media/image4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6.png"/><Relationship Id="rId4" Type="http://schemas.openxmlformats.org/officeDocument/2006/relationships/image" Target="../media/image45.png"/><Relationship Id="rId5" Type="http://schemas.openxmlformats.org/officeDocument/2006/relationships/image" Target="../media/image4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1"/>
          <p:cNvSpPr txBox="1"/>
          <p:nvPr>
            <p:ph type="ctrTitle"/>
          </p:nvPr>
        </p:nvSpPr>
        <p:spPr>
          <a:xfrm>
            <a:off x="929225" y="1472125"/>
            <a:ext cx="5832300" cy="18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2CC"/>
                </a:solidFill>
              </a:rPr>
              <a:t>SC1015 Mini-Project:</a:t>
            </a:r>
            <a:br>
              <a:rPr lang="en" sz="4600"/>
            </a:br>
            <a:r>
              <a:rPr lang="en" sz="3500"/>
              <a:t>Mobile Price Dataset</a:t>
            </a:r>
            <a:endParaRPr sz="3500"/>
          </a:p>
        </p:txBody>
      </p:sp>
      <p:grpSp>
        <p:nvGrpSpPr>
          <p:cNvPr id="861" name="Google Shape;861;p31"/>
          <p:cNvGrpSpPr/>
          <p:nvPr/>
        </p:nvGrpSpPr>
        <p:grpSpPr>
          <a:xfrm>
            <a:off x="-85249" y="4056822"/>
            <a:ext cx="2074949" cy="962378"/>
            <a:chOff x="-85249" y="3960975"/>
            <a:chExt cx="2074949" cy="962378"/>
          </a:xfrm>
        </p:grpSpPr>
        <p:grpSp>
          <p:nvGrpSpPr>
            <p:cNvPr id="862" name="Google Shape;862;p31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863" name="Google Shape;863;p31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31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5" name="Google Shape;865;p31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66" name="Google Shape;866;p31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31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8" name="Google Shape;868;p31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69" name="Google Shape;869;p31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31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71" name="Google Shape;871;p31"/>
          <p:cNvGrpSpPr/>
          <p:nvPr/>
        </p:nvGrpSpPr>
        <p:grpSpPr>
          <a:xfrm>
            <a:off x="746475" y="-467301"/>
            <a:ext cx="2249325" cy="1657325"/>
            <a:chOff x="746475" y="-443725"/>
            <a:chExt cx="2249325" cy="1657325"/>
          </a:xfrm>
        </p:grpSpPr>
        <p:sp>
          <p:nvSpPr>
            <p:cNvPr id="872" name="Google Shape;872;p31"/>
            <p:cNvSpPr/>
            <p:nvPr/>
          </p:nvSpPr>
          <p:spPr>
            <a:xfrm>
              <a:off x="746475" y="-443725"/>
              <a:ext cx="2158875" cy="1560825"/>
            </a:xfrm>
            <a:custGeom>
              <a:rect b="b" l="l" r="r" t="t"/>
              <a:pathLst>
                <a:path extrusionOk="0" fill="none" h="62433" w="86355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1"/>
            <p:cNvSpPr/>
            <p:nvPr/>
          </p:nvSpPr>
          <p:spPr>
            <a:xfrm>
              <a:off x="2877225" y="10958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4" name="Google Shape;874;p31"/>
          <p:cNvGrpSpPr/>
          <p:nvPr/>
        </p:nvGrpSpPr>
        <p:grpSpPr>
          <a:xfrm>
            <a:off x="4603700" y="-467301"/>
            <a:ext cx="2240950" cy="1657325"/>
            <a:chOff x="4603700" y="-443725"/>
            <a:chExt cx="2240950" cy="1657325"/>
          </a:xfrm>
        </p:grpSpPr>
        <p:sp>
          <p:nvSpPr>
            <p:cNvPr id="875" name="Google Shape;875;p3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7" name="Google Shape;877;p31"/>
          <p:cNvGrpSpPr/>
          <p:nvPr/>
        </p:nvGrpSpPr>
        <p:grpSpPr>
          <a:xfrm rot="-2700000">
            <a:off x="6490736" y="438502"/>
            <a:ext cx="3288742" cy="3288676"/>
            <a:chOff x="7037775" y="2589850"/>
            <a:chExt cx="2493825" cy="2493775"/>
          </a:xfrm>
        </p:grpSpPr>
        <p:grpSp>
          <p:nvGrpSpPr>
            <p:cNvPr id="878" name="Google Shape;878;p31"/>
            <p:cNvGrpSpPr/>
            <p:nvPr/>
          </p:nvGrpSpPr>
          <p:grpSpPr>
            <a:xfrm>
              <a:off x="7037775" y="3117000"/>
              <a:ext cx="1966625" cy="1966625"/>
              <a:chOff x="7037775" y="3117000"/>
              <a:chExt cx="1966625" cy="1966625"/>
            </a:xfrm>
          </p:grpSpPr>
          <p:sp>
            <p:nvSpPr>
              <p:cNvPr id="879" name="Google Shape;879;p31"/>
              <p:cNvSpPr/>
              <p:nvPr/>
            </p:nvSpPr>
            <p:spPr>
              <a:xfrm>
                <a:off x="7268000" y="3348775"/>
                <a:ext cx="1504625" cy="752300"/>
              </a:xfrm>
              <a:custGeom>
                <a:rect b="b" l="l" r="r" t="t"/>
                <a:pathLst>
                  <a:path extrusionOk="0" fill="none" h="30092" w="60185">
                    <a:moveTo>
                      <a:pt x="1" y="9727"/>
                    </a:moveTo>
                    <a:lnTo>
                      <a:pt x="11673" y="21368"/>
                    </a:lnTo>
                    <a:lnTo>
                      <a:pt x="22159" y="21368"/>
                    </a:lnTo>
                    <a:lnTo>
                      <a:pt x="30093" y="13435"/>
                    </a:lnTo>
                    <a:lnTo>
                      <a:pt x="30093" y="30092"/>
                    </a:lnTo>
                    <a:lnTo>
                      <a:pt x="6018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31"/>
              <p:cNvSpPr/>
              <p:nvPr/>
            </p:nvSpPr>
            <p:spPr>
              <a:xfrm>
                <a:off x="7883525" y="3511375"/>
                <a:ext cx="299425" cy="284225"/>
              </a:xfrm>
              <a:custGeom>
                <a:rect b="b" l="l" r="r" t="t"/>
                <a:pathLst>
                  <a:path extrusionOk="0" fill="none" h="11369" w="11977">
                    <a:moveTo>
                      <a:pt x="5472" y="6809"/>
                    </a:moveTo>
                    <a:lnTo>
                      <a:pt x="8511" y="11369"/>
                    </a:lnTo>
                    <a:cubicBezTo>
                      <a:pt x="11976" y="9089"/>
                      <a:pt x="11733" y="3952"/>
                      <a:pt x="8086" y="1976"/>
                    </a:cubicBezTo>
                    <a:cubicBezTo>
                      <a:pt x="4408" y="1"/>
                      <a:pt x="0" y="2676"/>
                      <a:pt x="0" y="6809"/>
                    </a:cubicBezTo>
                    <a:cubicBezTo>
                      <a:pt x="0" y="7204"/>
                      <a:pt x="31" y="7600"/>
                      <a:pt x="122" y="7964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31"/>
              <p:cNvSpPr/>
              <p:nvPr/>
            </p:nvSpPr>
            <p:spPr>
              <a:xfrm>
                <a:off x="7529425" y="3857575"/>
                <a:ext cx="59750" cy="49600"/>
              </a:xfrm>
              <a:custGeom>
                <a:rect b="b" l="l" r="r" t="t"/>
                <a:pathLst>
                  <a:path extrusionOk="0" h="1984" w="239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31"/>
              <p:cNvSpPr/>
              <p:nvPr/>
            </p:nvSpPr>
            <p:spPr>
              <a:xfrm>
                <a:off x="7791575" y="3857575"/>
                <a:ext cx="60525" cy="49600"/>
              </a:xfrm>
              <a:custGeom>
                <a:rect b="b" l="l" r="r" t="t"/>
                <a:pathLst>
                  <a:path extrusionOk="0" h="1984" w="2421">
                    <a:moveTo>
                      <a:pt x="1293" y="1"/>
                    </a:moveTo>
                    <a:cubicBezTo>
                      <a:pt x="1114" y="1"/>
                      <a:pt x="931" y="52"/>
                      <a:pt x="760" y="165"/>
                    </a:cubicBezTo>
                    <a:cubicBezTo>
                      <a:pt x="1" y="651"/>
                      <a:pt x="244" y="1776"/>
                      <a:pt x="1095" y="1958"/>
                    </a:cubicBezTo>
                    <a:cubicBezTo>
                      <a:pt x="1171" y="1975"/>
                      <a:pt x="1246" y="1983"/>
                      <a:pt x="1319" y="1983"/>
                    </a:cubicBezTo>
                    <a:cubicBezTo>
                      <a:pt x="1777" y="1983"/>
                      <a:pt x="2176" y="1670"/>
                      <a:pt x="2280" y="1199"/>
                    </a:cubicBezTo>
                    <a:cubicBezTo>
                      <a:pt x="2420" y="546"/>
                      <a:pt x="1881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31"/>
              <p:cNvSpPr/>
              <p:nvPr/>
            </p:nvSpPr>
            <p:spPr>
              <a:xfrm>
                <a:off x="7989150" y="4074925"/>
                <a:ext cx="59750" cy="50075"/>
              </a:xfrm>
              <a:custGeom>
                <a:rect b="b" l="l" r="r" t="t"/>
                <a:pathLst>
                  <a:path extrusionOk="0" h="2003" w="2390">
                    <a:moveTo>
                      <a:pt x="1273" y="0"/>
                    </a:moveTo>
                    <a:cubicBezTo>
                      <a:pt x="1093" y="0"/>
                      <a:pt x="907" y="51"/>
                      <a:pt x="730" y="164"/>
                    </a:cubicBezTo>
                    <a:cubicBezTo>
                      <a:pt x="0" y="651"/>
                      <a:pt x="213" y="1806"/>
                      <a:pt x="1095" y="1988"/>
                    </a:cubicBezTo>
                    <a:cubicBezTo>
                      <a:pt x="1152" y="1998"/>
                      <a:pt x="1209" y="2003"/>
                      <a:pt x="1266" y="2003"/>
                    </a:cubicBezTo>
                    <a:cubicBezTo>
                      <a:pt x="1721" y="2003"/>
                      <a:pt x="2142" y="1688"/>
                      <a:pt x="2250" y="1228"/>
                    </a:cubicBezTo>
                    <a:cubicBezTo>
                      <a:pt x="2390" y="552"/>
                      <a:pt x="1867" y="0"/>
                      <a:pt x="1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31"/>
              <p:cNvSpPr/>
              <p:nvPr/>
            </p:nvSpPr>
            <p:spPr>
              <a:xfrm>
                <a:off x="7037775" y="3117000"/>
                <a:ext cx="1966625" cy="1966625"/>
              </a:xfrm>
              <a:custGeom>
                <a:rect b="b" l="l" r="r" t="t"/>
                <a:pathLst>
                  <a:path extrusionOk="0" fill="none" h="78665" w="78665">
                    <a:moveTo>
                      <a:pt x="64682" y="14013"/>
                    </a:moveTo>
                    <a:cubicBezTo>
                      <a:pt x="78664" y="27995"/>
                      <a:pt x="78664" y="50670"/>
                      <a:pt x="64682" y="64682"/>
                    </a:cubicBezTo>
                    <a:cubicBezTo>
                      <a:pt x="50670" y="78664"/>
                      <a:pt x="27994" y="78664"/>
                      <a:pt x="14012" y="64682"/>
                    </a:cubicBezTo>
                    <a:cubicBezTo>
                      <a:pt x="0" y="50670"/>
                      <a:pt x="0" y="27995"/>
                      <a:pt x="14012" y="14013"/>
                    </a:cubicBezTo>
                    <a:cubicBezTo>
                      <a:pt x="27994" y="0"/>
                      <a:pt x="50670" y="0"/>
                      <a:pt x="64682" y="1401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31"/>
              <p:cNvSpPr/>
              <p:nvPr/>
            </p:nvSpPr>
            <p:spPr>
              <a:xfrm>
                <a:off x="7333350" y="3412600"/>
                <a:ext cx="1375450" cy="1375425"/>
              </a:xfrm>
              <a:custGeom>
                <a:rect b="b" l="l" r="r" t="t"/>
                <a:pathLst>
                  <a:path extrusionOk="0" fill="none" h="55017" w="55018">
                    <a:moveTo>
                      <a:pt x="45230" y="9788"/>
                    </a:moveTo>
                    <a:cubicBezTo>
                      <a:pt x="55017" y="19575"/>
                      <a:pt x="55017" y="35442"/>
                      <a:pt x="45230" y="45229"/>
                    </a:cubicBezTo>
                    <a:cubicBezTo>
                      <a:pt x="35442" y="55016"/>
                      <a:pt x="19576" y="55016"/>
                      <a:pt x="9788" y="45229"/>
                    </a:cubicBezTo>
                    <a:cubicBezTo>
                      <a:pt x="1" y="35442"/>
                      <a:pt x="1" y="19575"/>
                      <a:pt x="9788" y="9788"/>
                    </a:cubicBezTo>
                    <a:cubicBezTo>
                      <a:pt x="19576" y="0"/>
                      <a:pt x="35442" y="0"/>
                      <a:pt x="45230" y="978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31"/>
              <p:cNvSpPr/>
              <p:nvPr/>
            </p:nvSpPr>
            <p:spPr>
              <a:xfrm>
                <a:off x="7240650" y="3319900"/>
                <a:ext cx="1560850" cy="1560825"/>
              </a:xfrm>
              <a:custGeom>
                <a:rect b="b" l="l" r="r" t="t"/>
                <a:pathLst>
                  <a:path extrusionOk="0" fill="none" h="62433" w="62434">
                    <a:moveTo>
                      <a:pt x="62433" y="31216"/>
                    </a:moveTo>
                    <a:cubicBezTo>
                      <a:pt x="62433" y="48451"/>
                      <a:pt x="48451" y="62433"/>
                      <a:pt x="31217" y="62433"/>
                    </a:cubicBezTo>
                    <a:cubicBezTo>
                      <a:pt x="13983" y="62433"/>
                      <a:pt x="1" y="48451"/>
                      <a:pt x="1" y="31216"/>
                    </a:cubicBezTo>
                    <a:cubicBezTo>
                      <a:pt x="1" y="13982"/>
                      <a:pt x="13983" y="0"/>
                      <a:pt x="31217" y="0"/>
                    </a:cubicBezTo>
                    <a:cubicBezTo>
                      <a:pt x="48451" y="0"/>
                      <a:pt x="62433" y="13982"/>
                      <a:pt x="62433" y="3121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31"/>
              <p:cNvSpPr/>
              <p:nvPr/>
            </p:nvSpPr>
            <p:spPr>
              <a:xfrm>
                <a:off x="7898725" y="4005675"/>
                <a:ext cx="227200" cy="189100"/>
              </a:xfrm>
              <a:custGeom>
                <a:rect b="b" l="l" r="r" t="t"/>
                <a:pathLst>
                  <a:path extrusionOk="0" h="7564" w="9088">
                    <a:moveTo>
                      <a:pt x="4888" y="0"/>
                    </a:moveTo>
                    <a:cubicBezTo>
                      <a:pt x="4189" y="0"/>
                      <a:pt x="3468" y="202"/>
                      <a:pt x="2797" y="655"/>
                    </a:cubicBezTo>
                    <a:cubicBezTo>
                      <a:pt x="0" y="2509"/>
                      <a:pt x="851" y="6825"/>
                      <a:pt x="4165" y="7494"/>
                    </a:cubicBezTo>
                    <a:cubicBezTo>
                      <a:pt x="4409" y="7541"/>
                      <a:pt x="4653" y="7564"/>
                      <a:pt x="4893" y="7564"/>
                    </a:cubicBezTo>
                    <a:cubicBezTo>
                      <a:pt x="6653" y="7564"/>
                      <a:pt x="8228" y="6334"/>
                      <a:pt x="8602" y="4515"/>
                    </a:cubicBezTo>
                    <a:cubicBezTo>
                      <a:pt x="9087" y="2021"/>
                      <a:pt x="7098" y="0"/>
                      <a:pt x="48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31"/>
              <p:cNvSpPr/>
              <p:nvPr/>
            </p:nvSpPr>
            <p:spPr>
              <a:xfrm>
                <a:off x="7869075" y="3947550"/>
                <a:ext cx="304000" cy="304750"/>
              </a:xfrm>
              <a:custGeom>
                <a:rect b="b" l="l" r="r" t="t"/>
                <a:pathLst>
                  <a:path extrusionOk="0" fill="none" h="12190" w="12160">
                    <a:moveTo>
                      <a:pt x="10518" y="3132"/>
                    </a:moveTo>
                    <a:cubicBezTo>
                      <a:pt x="12159" y="5594"/>
                      <a:pt x="11491" y="8907"/>
                      <a:pt x="9059" y="10548"/>
                    </a:cubicBezTo>
                    <a:cubicBezTo>
                      <a:pt x="6597" y="12189"/>
                      <a:pt x="3284" y="11521"/>
                      <a:pt x="1642" y="9059"/>
                    </a:cubicBezTo>
                    <a:cubicBezTo>
                      <a:pt x="1" y="6597"/>
                      <a:pt x="670" y="3284"/>
                      <a:pt x="3101" y="1642"/>
                    </a:cubicBezTo>
                    <a:cubicBezTo>
                      <a:pt x="5563" y="1"/>
                      <a:pt x="8876" y="669"/>
                      <a:pt x="10518" y="3132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31"/>
              <p:cNvSpPr/>
              <p:nvPr/>
            </p:nvSpPr>
            <p:spPr>
              <a:xfrm>
                <a:off x="7992200" y="4076575"/>
                <a:ext cx="53200" cy="49750"/>
              </a:xfrm>
              <a:custGeom>
                <a:rect b="b" l="l" r="r" t="t"/>
                <a:pathLst>
                  <a:path extrusionOk="0" h="1990" w="2128">
                    <a:moveTo>
                      <a:pt x="1031" y="0"/>
                    </a:moveTo>
                    <a:cubicBezTo>
                      <a:pt x="992" y="0"/>
                      <a:pt x="952" y="3"/>
                      <a:pt x="912" y="7"/>
                    </a:cubicBezTo>
                    <a:cubicBezTo>
                      <a:pt x="365" y="98"/>
                      <a:pt x="0" y="585"/>
                      <a:pt x="91" y="1132"/>
                    </a:cubicBezTo>
                    <a:cubicBezTo>
                      <a:pt x="148" y="1639"/>
                      <a:pt x="596" y="1989"/>
                      <a:pt x="1073" y="1989"/>
                    </a:cubicBezTo>
                    <a:cubicBezTo>
                      <a:pt x="1110" y="1989"/>
                      <a:pt x="1148" y="1987"/>
                      <a:pt x="1185" y="1983"/>
                    </a:cubicBezTo>
                    <a:cubicBezTo>
                      <a:pt x="1733" y="1892"/>
                      <a:pt x="2128" y="1405"/>
                      <a:pt x="2037" y="858"/>
                    </a:cubicBezTo>
                    <a:cubicBezTo>
                      <a:pt x="1980" y="351"/>
                      <a:pt x="1532" y="0"/>
                      <a:pt x="10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1"/>
              <p:cNvSpPr/>
              <p:nvPr/>
            </p:nvSpPr>
            <p:spPr>
              <a:xfrm>
                <a:off x="7991200" y="3641863"/>
                <a:ext cx="59750" cy="49600"/>
              </a:xfrm>
              <a:custGeom>
                <a:rect b="b" l="l" r="r" t="t"/>
                <a:pathLst>
                  <a:path extrusionOk="0" h="1984" w="239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91" name="Google Shape;891;p31"/>
            <p:cNvCxnSpPr/>
            <p:nvPr/>
          </p:nvCxnSpPr>
          <p:spPr>
            <a:xfrm flipH="1" rot="10800000">
              <a:off x="8619300" y="2589850"/>
              <a:ext cx="912300" cy="912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92" name="Google Shape;892;p31"/>
          <p:cNvSpPr txBox="1"/>
          <p:nvPr>
            <p:ph idx="1" type="subTitle"/>
          </p:nvPr>
        </p:nvSpPr>
        <p:spPr>
          <a:xfrm>
            <a:off x="929213" y="3513825"/>
            <a:ext cx="50055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Leong Hong Yi, Lim Jun Hern, Lim Wei Lun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40"/>
          <p:cNvSpPr txBox="1"/>
          <p:nvPr>
            <p:ph idx="4294967295" type="body"/>
          </p:nvPr>
        </p:nvSpPr>
        <p:spPr>
          <a:xfrm>
            <a:off x="4920300" y="1223975"/>
            <a:ext cx="4110900" cy="24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Distinct partition and distribution of median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Higher Pixels of camera: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Higher cost production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Better photo quality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p40"/>
          <p:cNvSpPr txBox="1"/>
          <p:nvPr>
            <p:ph idx="4294967295" type="body"/>
          </p:nvPr>
        </p:nvSpPr>
        <p:spPr>
          <a:xfrm>
            <a:off x="809100" y="341625"/>
            <a:ext cx="75258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Montserrat"/>
                <a:ea typeface="Montserrat"/>
                <a:cs typeface="Montserrat"/>
                <a:sym typeface="Montserrat"/>
              </a:rPr>
              <a:t>High Correlation with mobile_price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5" name="Google Shape;10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7725" y="4138625"/>
            <a:ext cx="1258775" cy="125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6" name="Google Shape;104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25" y="1523400"/>
            <a:ext cx="4971275" cy="261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40"/>
          <p:cNvSpPr txBox="1"/>
          <p:nvPr/>
        </p:nvSpPr>
        <p:spPr>
          <a:xfrm>
            <a:off x="1973900" y="4176175"/>
            <a:ext cx="1146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f_cam_1</a:t>
            </a:r>
            <a:endParaRPr b="1" sz="17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41"/>
          <p:cNvSpPr txBox="1"/>
          <p:nvPr>
            <p:ph idx="4294967295" type="body"/>
          </p:nvPr>
        </p:nvSpPr>
        <p:spPr>
          <a:xfrm>
            <a:off x="5301125" y="1801525"/>
            <a:ext cx="1823400" cy="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Network_top: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5G vs non-5G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41"/>
          <p:cNvSpPr txBox="1"/>
          <p:nvPr>
            <p:ph idx="4294967295" type="body"/>
          </p:nvPr>
        </p:nvSpPr>
        <p:spPr>
          <a:xfrm>
            <a:off x="839550" y="407675"/>
            <a:ext cx="74649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Montserrat"/>
                <a:ea typeface="Montserrat"/>
                <a:cs typeface="Montserrat"/>
                <a:sym typeface="Montserrat"/>
              </a:rPr>
              <a:t>High Correlation with mobile_price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4" name="Google Shape;1054;p41"/>
          <p:cNvPicPr preferRelativeResize="0"/>
          <p:nvPr/>
        </p:nvPicPr>
        <p:blipFill rotWithShape="1">
          <a:blip r:embed="rId3">
            <a:alphaModFix/>
          </a:blip>
          <a:srcRect b="2978" l="0" r="0" t="0"/>
          <a:stretch/>
        </p:blipFill>
        <p:spPr>
          <a:xfrm>
            <a:off x="1421325" y="1193450"/>
            <a:ext cx="3879800" cy="191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5" name="Google Shape;1055;p41"/>
          <p:cNvSpPr/>
          <p:nvPr/>
        </p:nvSpPr>
        <p:spPr>
          <a:xfrm>
            <a:off x="4252150" y="1372550"/>
            <a:ext cx="972600" cy="1690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6" name="Google Shape;105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3025" y="3240275"/>
            <a:ext cx="3879800" cy="17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41"/>
          <p:cNvSpPr/>
          <p:nvPr/>
        </p:nvSpPr>
        <p:spPr>
          <a:xfrm>
            <a:off x="4054050" y="3275700"/>
            <a:ext cx="1139100" cy="1737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41"/>
          <p:cNvSpPr txBox="1"/>
          <p:nvPr/>
        </p:nvSpPr>
        <p:spPr>
          <a:xfrm>
            <a:off x="5301125" y="3692475"/>
            <a:ext cx="314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um_cores: 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Octa Core Vs non-Octa Core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41"/>
          <p:cNvSpPr txBox="1"/>
          <p:nvPr/>
        </p:nvSpPr>
        <p:spPr>
          <a:xfrm>
            <a:off x="4484950" y="1914813"/>
            <a:ext cx="50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5G</a:t>
            </a:r>
            <a:endParaRPr b="1" sz="1900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0" name="Google Shape;1060;p41"/>
          <p:cNvSpPr txBox="1"/>
          <p:nvPr/>
        </p:nvSpPr>
        <p:spPr>
          <a:xfrm>
            <a:off x="2529000" y="1897100"/>
            <a:ext cx="1415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non-</a:t>
            </a:r>
            <a:r>
              <a:rPr b="1" lang="en" sz="19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5G</a:t>
            </a:r>
            <a:endParaRPr b="1" sz="1900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1" name="Google Shape;1061;p41"/>
          <p:cNvSpPr txBox="1"/>
          <p:nvPr/>
        </p:nvSpPr>
        <p:spPr>
          <a:xfrm>
            <a:off x="4252150" y="3404975"/>
            <a:ext cx="805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Octa Core</a:t>
            </a:r>
            <a:endParaRPr b="1" sz="1900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2" name="Google Shape;1062;p41"/>
          <p:cNvSpPr txBox="1"/>
          <p:nvPr/>
        </p:nvSpPr>
        <p:spPr>
          <a:xfrm>
            <a:off x="2019675" y="3557375"/>
            <a:ext cx="1743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non-</a:t>
            </a:r>
            <a:r>
              <a:rPr b="1" lang="en" sz="19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Octa Core</a:t>
            </a:r>
            <a:endParaRPr b="1" sz="1900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42"/>
          <p:cNvSpPr txBox="1"/>
          <p:nvPr>
            <p:ph idx="4294967295" type="body"/>
          </p:nvPr>
        </p:nvSpPr>
        <p:spPr>
          <a:xfrm>
            <a:off x="912150" y="277325"/>
            <a:ext cx="7319700" cy="9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No/weak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 Correlation with mobile_price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8" name="Google Shape;106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25" y="973500"/>
            <a:ext cx="4092225" cy="212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9" name="Google Shape;106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419" y="973500"/>
            <a:ext cx="4092228" cy="212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0" name="Google Shape;1070;p42"/>
          <p:cNvCxnSpPr/>
          <p:nvPr/>
        </p:nvCxnSpPr>
        <p:spPr>
          <a:xfrm flipH="1" rot="10800000">
            <a:off x="691225" y="2566650"/>
            <a:ext cx="3786300" cy="5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071" name="Google Shape;1071;p42"/>
          <p:cNvSpPr txBox="1"/>
          <p:nvPr/>
        </p:nvSpPr>
        <p:spPr>
          <a:xfrm>
            <a:off x="626363" y="3161225"/>
            <a:ext cx="3582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 median values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p42"/>
          <p:cNvSpPr txBox="1"/>
          <p:nvPr/>
        </p:nvSpPr>
        <p:spPr>
          <a:xfrm>
            <a:off x="6060250" y="3161225"/>
            <a:ext cx="2016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dual_sim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class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3" name="Google Shape;1073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2900" y="3486150"/>
            <a:ext cx="1621975" cy="162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43"/>
          <p:cNvSpPr txBox="1"/>
          <p:nvPr>
            <p:ph type="title"/>
          </p:nvPr>
        </p:nvSpPr>
        <p:spPr>
          <a:xfrm>
            <a:off x="719975" y="1930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Replace </a:t>
            </a:r>
            <a:br>
              <a:rPr lang="en"/>
            </a:br>
            <a:r>
              <a:rPr lang="en"/>
              <a:t>Null Values</a:t>
            </a:r>
            <a:endParaRPr/>
          </a:p>
        </p:txBody>
      </p:sp>
      <p:sp>
        <p:nvSpPr>
          <p:cNvPr id="1079" name="Google Shape;1079;p43"/>
          <p:cNvSpPr txBox="1"/>
          <p:nvPr>
            <p:ph idx="2" type="title"/>
          </p:nvPr>
        </p:nvSpPr>
        <p:spPr>
          <a:xfrm>
            <a:off x="3512851" y="1930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columns</a:t>
            </a:r>
            <a:endParaRPr/>
          </a:p>
        </p:txBody>
      </p:sp>
      <p:sp>
        <p:nvSpPr>
          <p:cNvPr id="1080" name="Google Shape;1080;p43"/>
          <p:cNvSpPr txBox="1"/>
          <p:nvPr>
            <p:ph idx="4" type="title"/>
          </p:nvPr>
        </p:nvSpPr>
        <p:spPr>
          <a:xfrm>
            <a:off x="2167775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Outliers</a:t>
            </a:r>
            <a:endParaRPr/>
          </a:p>
        </p:txBody>
      </p:sp>
      <p:sp>
        <p:nvSpPr>
          <p:cNvPr id="1081" name="Google Shape;1081;p43"/>
          <p:cNvSpPr txBox="1"/>
          <p:nvPr>
            <p:ph idx="6" type="title"/>
          </p:nvPr>
        </p:nvSpPr>
        <p:spPr>
          <a:xfrm>
            <a:off x="4960651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1082" name="Google Shape;1082;p43"/>
          <p:cNvSpPr txBox="1"/>
          <p:nvPr>
            <p:ph idx="8" type="title"/>
          </p:nvPr>
        </p:nvSpPr>
        <p:spPr>
          <a:xfrm>
            <a:off x="6305728" y="1930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One-Hot Encoding</a:t>
            </a:r>
            <a:endParaRPr/>
          </a:p>
        </p:txBody>
      </p:sp>
      <p:sp>
        <p:nvSpPr>
          <p:cNvPr id="1083" name="Google Shape;1083;p43"/>
          <p:cNvSpPr txBox="1"/>
          <p:nvPr>
            <p:ph idx="15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Feature Engineering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084" name="Google Shape;1084;p43"/>
          <p:cNvCxnSpPr>
            <a:stCxn id="1078" idx="3"/>
            <a:endCxn id="1079" idx="1"/>
          </p:cNvCxnSpPr>
          <p:nvPr/>
        </p:nvCxnSpPr>
        <p:spPr>
          <a:xfrm>
            <a:off x="2838275" y="2169200"/>
            <a:ext cx="6747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085" name="Google Shape;1085;p43"/>
          <p:cNvCxnSpPr>
            <a:stCxn id="1079" idx="3"/>
            <a:endCxn id="1082" idx="1"/>
          </p:cNvCxnSpPr>
          <p:nvPr/>
        </p:nvCxnSpPr>
        <p:spPr>
          <a:xfrm>
            <a:off x="5631151" y="2169200"/>
            <a:ext cx="6747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086" name="Google Shape;1086;p43"/>
          <p:cNvCxnSpPr>
            <a:stCxn id="1080" idx="3"/>
            <a:endCxn id="1081" idx="1"/>
          </p:cNvCxnSpPr>
          <p:nvPr/>
        </p:nvCxnSpPr>
        <p:spPr>
          <a:xfrm>
            <a:off x="4286075" y="3450200"/>
            <a:ext cx="6747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44"/>
          <p:cNvSpPr txBox="1"/>
          <p:nvPr>
            <p:ph idx="1" type="subTitle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 sz="3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92" name="Google Shape;1092;p44"/>
          <p:cNvGrpSpPr/>
          <p:nvPr/>
        </p:nvGrpSpPr>
        <p:grpSpPr>
          <a:xfrm flipH="1" rot="10800000">
            <a:off x="-12" y="4038425"/>
            <a:ext cx="2249325" cy="1657325"/>
            <a:chOff x="746475" y="-443725"/>
            <a:chExt cx="2249325" cy="1657325"/>
          </a:xfrm>
        </p:grpSpPr>
        <p:sp>
          <p:nvSpPr>
            <p:cNvPr id="1093" name="Google Shape;1093;p44"/>
            <p:cNvSpPr/>
            <p:nvPr/>
          </p:nvSpPr>
          <p:spPr>
            <a:xfrm>
              <a:off x="746475" y="-443725"/>
              <a:ext cx="2158875" cy="1560825"/>
            </a:xfrm>
            <a:custGeom>
              <a:rect b="b" l="l" r="r" t="t"/>
              <a:pathLst>
                <a:path extrusionOk="0" fill="none" h="62433" w="86355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4"/>
            <p:cNvSpPr/>
            <p:nvPr/>
          </p:nvSpPr>
          <p:spPr>
            <a:xfrm>
              <a:off x="2877225" y="10958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5" name="Google Shape;1095;p44"/>
          <p:cNvGrpSpPr/>
          <p:nvPr/>
        </p:nvGrpSpPr>
        <p:grpSpPr>
          <a:xfrm flipH="1" rot="10800000">
            <a:off x="6903038" y="4038425"/>
            <a:ext cx="2240950" cy="1657325"/>
            <a:chOff x="4603700" y="-443725"/>
            <a:chExt cx="2240950" cy="1657325"/>
          </a:xfrm>
        </p:grpSpPr>
        <p:sp>
          <p:nvSpPr>
            <p:cNvPr id="1096" name="Google Shape;1096;p44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4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8" name="Google Shape;1098;p44"/>
          <p:cNvGrpSpPr/>
          <p:nvPr/>
        </p:nvGrpSpPr>
        <p:grpSpPr>
          <a:xfrm rot="5400000">
            <a:off x="4427059" y="897084"/>
            <a:ext cx="289868" cy="852000"/>
            <a:chOff x="456616" y="2161476"/>
            <a:chExt cx="289868" cy="852000"/>
          </a:xfrm>
        </p:grpSpPr>
        <p:sp>
          <p:nvSpPr>
            <p:cNvPr id="1099" name="Google Shape;1099;p44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4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4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4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4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4" name="Google Shape;1104;p44"/>
          <p:cNvSpPr txBox="1"/>
          <p:nvPr/>
        </p:nvSpPr>
        <p:spPr>
          <a:xfrm>
            <a:off x="3007500" y="3211100"/>
            <a:ext cx="31290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Source Sans Pro"/>
              <a:buChar char="-"/>
            </a:pPr>
            <a:r>
              <a:rPr lang="en" sz="17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Linear Regression</a:t>
            </a:r>
            <a:endParaRPr sz="17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Source Sans Pro"/>
              <a:buChar char="-"/>
            </a:pPr>
            <a:r>
              <a:rPr lang="en" sz="17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Random Forest Regressor</a:t>
            </a:r>
            <a:endParaRPr sz="17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Source Sans Pro"/>
              <a:buChar char="-"/>
            </a:pPr>
            <a:r>
              <a:rPr lang="en" sz="17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Gridsearch</a:t>
            </a:r>
            <a:endParaRPr sz="17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45"/>
          <p:cNvSpPr txBox="1"/>
          <p:nvPr>
            <p:ph type="title"/>
          </p:nvPr>
        </p:nvSpPr>
        <p:spPr>
          <a:xfrm>
            <a:off x="766675" y="1345650"/>
            <a:ext cx="4616100" cy="22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BEFORE</a:t>
            </a:r>
            <a:endParaRPr sz="4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FEATURE SELECTION</a:t>
            </a:r>
            <a:endParaRPr sz="4600"/>
          </a:p>
        </p:txBody>
      </p:sp>
      <p:grpSp>
        <p:nvGrpSpPr>
          <p:cNvPr id="1110" name="Google Shape;1110;p45"/>
          <p:cNvGrpSpPr/>
          <p:nvPr/>
        </p:nvGrpSpPr>
        <p:grpSpPr>
          <a:xfrm>
            <a:off x="2300427" y="112222"/>
            <a:ext cx="6969336" cy="4919052"/>
            <a:chOff x="2300427" y="112222"/>
            <a:chExt cx="6969336" cy="4919052"/>
          </a:xfrm>
        </p:grpSpPr>
        <p:grpSp>
          <p:nvGrpSpPr>
            <p:cNvPr id="1111" name="Google Shape;1111;p45"/>
            <p:cNvGrpSpPr/>
            <p:nvPr/>
          </p:nvGrpSpPr>
          <p:grpSpPr>
            <a:xfrm flipH="1" rot="-2700000">
              <a:off x="3277565" y="987828"/>
              <a:ext cx="3211454" cy="3167835"/>
              <a:chOff x="2632375" y="3610525"/>
              <a:chExt cx="1063875" cy="1049425"/>
            </a:xfrm>
          </p:grpSpPr>
          <p:sp>
            <p:nvSpPr>
              <p:cNvPr id="1112" name="Google Shape;1112;p45"/>
              <p:cNvSpPr/>
              <p:nvPr/>
            </p:nvSpPr>
            <p:spPr>
              <a:xfrm>
                <a:off x="3678750" y="4093825"/>
                <a:ext cx="17500" cy="129950"/>
              </a:xfrm>
              <a:custGeom>
                <a:rect b="b" l="l" r="r" t="t"/>
                <a:pathLst>
                  <a:path extrusionOk="0" fill="none" h="5198" w="700">
                    <a:moveTo>
                      <a:pt x="699" y="0"/>
                    </a:moveTo>
                    <a:cubicBezTo>
                      <a:pt x="699" y="1763"/>
                      <a:pt x="456" y="3496"/>
                      <a:pt x="0" y="5198"/>
                    </a:cubicBezTo>
                  </a:path>
                </a:pathLst>
              </a:custGeom>
              <a:solidFill>
                <a:schemeClr val="dk1"/>
              </a:solidFill>
              <a:ln cap="flat" cmpd="sng" w="123100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45"/>
              <p:cNvSpPr/>
              <p:nvPr/>
            </p:nvSpPr>
            <p:spPr>
              <a:xfrm>
                <a:off x="2632375" y="3649275"/>
                <a:ext cx="997000" cy="1010675"/>
              </a:xfrm>
              <a:custGeom>
                <a:rect b="b" l="l" r="r" t="t"/>
                <a:pathLst>
                  <a:path extrusionOk="0" fill="none" h="40427" w="39880">
                    <a:moveTo>
                      <a:pt x="39880" y="27600"/>
                    </a:moveTo>
                    <a:cubicBezTo>
                      <a:pt x="33193" y="38937"/>
                      <a:pt x="17387" y="40427"/>
                      <a:pt x="8694" y="30548"/>
                    </a:cubicBezTo>
                    <a:cubicBezTo>
                      <a:pt x="0" y="20639"/>
                      <a:pt x="3526" y="5137"/>
                      <a:pt x="15654" y="1"/>
                    </a:cubicBezTo>
                  </a:path>
                </a:pathLst>
              </a:custGeom>
              <a:solidFill>
                <a:schemeClr val="dk1"/>
              </a:solidFill>
              <a:ln cap="flat" cmpd="sng" w="123100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45"/>
              <p:cNvSpPr/>
              <p:nvPr/>
            </p:nvSpPr>
            <p:spPr>
              <a:xfrm>
                <a:off x="3083000" y="3610525"/>
                <a:ext cx="129950" cy="17500"/>
              </a:xfrm>
              <a:custGeom>
                <a:rect b="b" l="l" r="r" t="t"/>
                <a:pathLst>
                  <a:path extrusionOk="0" fill="none" h="700" w="5198">
                    <a:moveTo>
                      <a:pt x="0" y="700"/>
                    </a:moveTo>
                    <a:cubicBezTo>
                      <a:pt x="1702" y="244"/>
                      <a:pt x="3435" y="0"/>
                      <a:pt x="5198" y="0"/>
                    </a:cubicBezTo>
                  </a:path>
                </a:pathLst>
              </a:custGeom>
              <a:solidFill>
                <a:schemeClr val="dk1"/>
              </a:solidFill>
              <a:ln cap="flat" cmpd="sng" w="123100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5" name="Google Shape;1115;p45"/>
            <p:cNvGrpSpPr/>
            <p:nvPr/>
          </p:nvGrpSpPr>
          <p:grpSpPr>
            <a:xfrm rot="-2090361">
              <a:off x="2998105" y="798847"/>
              <a:ext cx="3516348" cy="3545802"/>
              <a:chOff x="6711775" y="1299325"/>
              <a:chExt cx="3277015" cy="3304464"/>
            </a:xfrm>
          </p:grpSpPr>
          <p:sp>
            <p:nvSpPr>
              <p:cNvPr id="1116" name="Google Shape;1116;p45"/>
              <p:cNvSpPr/>
              <p:nvPr/>
            </p:nvSpPr>
            <p:spPr>
              <a:xfrm>
                <a:off x="6711775" y="1327877"/>
                <a:ext cx="3277015" cy="3275912"/>
              </a:xfrm>
              <a:custGeom>
                <a:rect b="b" l="l" r="r" t="t"/>
                <a:pathLst>
                  <a:path extrusionOk="0" fill="none" h="92130" w="92161">
                    <a:moveTo>
                      <a:pt x="44348" y="0"/>
                    </a:moveTo>
                    <a:cubicBezTo>
                      <a:pt x="62281" y="0"/>
                      <a:pt x="78421" y="10791"/>
                      <a:pt x="85291" y="27356"/>
                    </a:cubicBezTo>
                    <a:cubicBezTo>
                      <a:pt x="92160" y="43922"/>
                      <a:pt x="88361" y="62980"/>
                      <a:pt x="75686" y="75655"/>
                    </a:cubicBezTo>
                    <a:cubicBezTo>
                      <a:pt x="63011" y="88330"/>
                      <a:pt x="43953" y="92129"/>
                      <a:pt x="27387" y="85260"/>
                    </a:cubicBezTo>
                    <a:cubicBezTo>
                      <a:pt x="10821" y="78421"/>
                      <a:pt x="0" y="62250"/>
                      <a:pt x="0" y="44317"/>
                    </a:cubicBez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45"/>
              <p:cNvSpPr/>
              <p:nvPr/>
            </p:nvSpPr>
            <p:spPr>
              <a:xfrm>
                <a:off x="9627695" y="2121819"/>
                <a:ext cx="85800" cy="71222"/>
              </a:xfrm>
              <a:custGeom>
                <a:rect b="b" l="l" r="r" t="t"/>
                <a:pathLst>
                  <a:path extrusionOk="0" h="2003" w="2413">
                    <a:moveTo>
                      <a:pt x="1290" y="0"/>
                    </a:moveTo>
                    <a:cubicBezTo>
                      <a:pt x="1112" y="0"/>
                      <a:pt x="930" y="51"/>
                      <a:pt x="760" y="164"/>
                    </a:cubicBezTo>
                    <a:cubicBezTo>
                      <a:pt x="0" y="650"/>
                      <a:pt x="213" y="1805"/>
                      <a:pt x="1094" y="1988"/>
                    </a:cubicBezTo>
                    <a:cubicBezTo>
                      <a:pt x="1151" y="1998"/>
                      <a:pt x="1209" y="2003"/>
                      <a:pt x="1265" y="2003"/>
                    </a:cubicBezTo>
                    <a:cubicBezTo>
                      <a:pt x="1721" y="2003"/>
                      <a:pt x="2141" y="1687"/>
                      <a:pt x="2249" y="1228"/>
                    </a:cubicBezTo>
                    <a:cubicBezTo>
                      <a:pt x="2413" y="551"/>
                      <a:pt x="1878" y="0"/>
                      <a:pt x="12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45"/>
              <p:cNvSpPr/>
              <p:nvPr/>
            </p:nvSpPr>
            <p:spPr>
              <a:xfrm>
                <a:off x="8409670" y="1299325"/>
                <a:ext cx="84982" cy="70546"/>
              </a:xfrm>
              <a:custGeom>
                <a:rect b="b" l="l" r="r" t="t"/>
                <a:pathLst>
                  <a:path extrusionOk="0" h="1984" w="2390">
                    <a:moveTo>
                      <a:pt x="1275" y="1"/>
                    </a:moveTo>
                    <a:cubicBezTo>
                      <a:pt x="1094" y="1"/>
                      <a:pt x="907" y="51"/>
                      <a:pt x="730" y="165"/>
                    </a:cubicBezTo>
                    <a:cubicBezTo>
                      <a:pt x="0" y="651"/>
                      <a:pt x="213" y="1776"/>
                      <a:pt x="1094" y="1958"/>
                    </a:cubicBezTo>
                    <a:cubicBezTo>
                      <a:pt x="1166" y="1975"/>
                      <a:pt x="1237" y="1983"/>
                      <a:pt x="1308" y="1983"/>
                    </a:cubicBezTo>
                    <a:cubicBezTo>
                      <a:pt x="1747" y="1983"/>
                      <a:pt x="2145" y="1670"/>
                      <a:pt x="2249" y="1198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45"/>
              <p:cNvSpPr/>
              <p:nvPr/>
            </p:nvSpPr>
            <p:spPr>
              <a:xfrm>
                <a:off x="8374007" y="4442202"/>
                <a:ext cx="86049" cy="70511"/>
              </a:xfrm>
              <a:custGeom>
                <a:rect b="b" l="l" r="r" t="t"/>
                <a:pathLst>
                  <a:path extrusionOk="0" h="1983" w="2420">
                    <a:moveTo>
                      <a:pt x="1293" y="0"/>
                    </a:moveTo>
                    <a:cubicBezTo>
                      <a:pt x="1114" y="0"/>
                      <a:pt x="930" y="51"/>
                      <a:pt x="760" y="164"/>
                    </a:cubicBezTo>
                    <a:cubicBezTo>
                      <a:pt x="0" y="651"/>
                      <a:pt x="243" y="1775"/>
                      <a:pt x="1094" y="1958"/>
                    </a:cubicBezTo>
                    <a:cubicBezTo>
                      <a:pt x="1170" y="1974"/>
                      <a:pt x="1245" y="1983"/>
                      <a:pt x="1319" y="1983"/>
                    </a:cubicBezTo>
                    <a:cubicBezTo>
                      <a:pt x="1777" y="1983"/>
                      <a:pt x="2175" y="1669"/>
                      <a:pt x="2280" y="1198"/>
                    </a:cubicBezTo>
                    <a:cubicBezTo>
                      <a:pt x="2420" y="545"/>
                      <a:pt x="1881" y="0"/>
                      <a:pt x="12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45"/>
              <p:cNvSpPr/>
              <p:nvPr/>
            </p:nvSpPr>
            <p:spPr>
              <a:xfrm>
                <a:off x="7136035" y="3984554"/>
                <a:ext cx="79755" cy="70511"/>
              </a:xfrm>
              <a:custGeom>
                <a:rect b="b" l="l" r="r" t="t"/>
                <a:pathLst>
                  <a:path extrusionOk="0" h="1983" w="2243">
                    <a:moveTo>
                      <a:pt x="1142" y="0"/>
                    </a:moveTo>
                    <a:cubicBezTo>
                      <a:pt x="744" y="0"/>
                      <a:pt x="355" y="224"/>
                      <a:pt x="227" y="725"/>
                    </a:cubicBezTo>
                    <a:cubicBezTo>
                      <a:pt x="1" y="1508"/>
                      <a:pt x="611" y="1982"/>
                      <a:pt x="1209" y="1982"/>
                    </a:cubicBezTo>
                    <a:cubicBezTo>
                      <a:pt x="1655" y="1982"/>
                      <a:pt x="2094" y="1718"/>
                      <a:pt x="2172" y="1120"/>
                    </a:cubicBezTo>
                    <a:cubicBezTo>
                      <a:pt x="2242" y="418"/>
                      <a:pt x="1684" y="0"/>
                      <a:pt x="11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21" name="Google Shape;1121;p45"/>
            <p:cNvSpPr/>
            <p:nvPr/>
          </p:nvSpPr>
          <p:spPr>
            <a:xfrm>
              <a:off x="6615621" y="2219307"/>
              <a:ext cx="2654142" cy="611358"/>
            </a:xfrm>
            <a:custGeom>
              <a:rect b="b" l="l" r="r" t="t"/>
              <a:pathLst>
                <a:path extrusionOk="0" fill="none" h="18785" w="81553">
                  <a:moveTo>
                    <a:pt x="81553" y="18785"/>
                  </a:moveTo>
                  <a:lnTo>
                    <a:pt x="62768" y="0"/>
                  </a:lnTo>
                  <a:lnTo>
                    <a:pt x="47084" y="0"/>
                  </a:lnTo>
                  <a:lnTo>
                    <a:pt x="47084" y="10791"/>
                  </a:lnTo>
                  <a:lnTo>
                    <a:pt x="1" y="10791"/>
                  </a:lnTo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5"/>
            <p:cNvSpPr/>
            <p:nvPr/>
          </p:nvSpPr>
          <p:spPr>
            <a:xfrm>
              <a:off x="8125138" y="2550672"/>
              <a:ext cx="39607" cy="39607"/>
            </a:xfrm>
            <a:custGeom>
              <a:rect b="b" l="l" r="r" t="t"/>
              <a:pathLst>
                <a:path extrusionOk="0" h="1217" w="1217">
                  <a:moveTo>
                    <a:pt x="609" y="1"/>
                  </a:moveTo>
                  <a:cubicBezTo>
                    <a:pt x="274" y="1"/>
                    <a:pt x="1" y="274"/>
                    <a:pt x="1" y="609"/>
                  </a:cubicBezTo>
                  <a:cubicBezTo>
                    <a:pt x="1" y="943"/>
                    <a:pt x="274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5"/>
            <p:cNvSpPr/>
            <p:nvPr/>
          </p:nvSpPr>
          <p:spPr>
            <a:xfrm>
              <a:off x="7635482" y="1707875"/>
              <a:ext cx="1022922" cy="1022889"/>
            </a:xfrm>
            <a:custGeom>
              <a:rect b="b" l="l" r="r" t="t"/>
              <a:pathLst>
                <a:path extrusionOk="0" fill="none" h="31430" w="31431">
                  <a:moveTo>
                    <a:pt x="21035" y="2949"/>
                  </a:moveTo>
                  <a:cubicBezTo>
                    <a:pt x="28087" y="5867"/>
                    <a:pt x="31430" y="13952"/>
                    <a:pt x="28512" y="21035"/>
                  </a:cubicBezTo>
                  <a:cubicBezTo>
                    <a:pt x="25594" y="28086"/>
                    <a:pt x="17509" y="31430"/>
                    <a:pt x="10427" y="28512"/>
                  </a:cubicBezTo>
                  <a:cubicBezTo>
                    <a:pt x="3375" y="25594"/>
                    <a:pt x="1" y="17478"/>
                    <a:pt x="2949" y="10426"/>
                  </a:cubicBezTo>
                  <a:cubicBezTo>
                    <a:pt x="5867" y="3375"/>
                    <a:pt x="13953" y="1"/>
                    <a:pt x="21035" y="2949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5"/>
            <p:cNvSpPr/>
            <p:nvPr/>
          </p:nvSpPr>
          <p:spPr>
            <a:xfrm>
              <a:off x="7949075" y="2021471"/>
              <a:ext cx="347255" cy="347255"/>
            </a:xfrm>
            <a:custGeom>
              <a:rect b="b" l="l" r="r" t="t"/>
              <a:pathLst>
                <a:path extrusionOk="0" fill="none" h="10670" w="10670">
                  <a:moveTo>
                    <a:pt x="6110" y="10669"/>
                  </a:moveTo>
                  <a:cubicBezTo>
                    <a:pt x="2037" y="10669"/>
                    <a:pt x="0" y="5745"/>
                    <a:pt x="2858" y="2888"/>
                  </a:cubicBezTo>
                  <a:cubicBezTo>
                    <a:pt x="5745" y="0"/>
                    <a:pt x="10669" y="2037"/>
                    <a:pt x="10669" y="6110"/>
                  </a:cubicBezTo>
                  <a:cubicBezTo>
                    <a:pt x="10669" y="8633"/>
                    <a:pt x="8602" y="10669"/>
                    <a:pt x="6110" y="10669"/>
                  </a:cubicBezTo>
                  <a:close/>
                </a:path>
              </a:pathLst>
            </a:custGeom>
            <a:noFill/>
            <a:ln cap="flat" cmpd="sng" w="326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5"/>
            <p:cNvSpPr/>
            <p:nvPr/>
          </p:nvSpPr>
          <p:spPr>
            <a:xfrm>
              <a:off x="6371009" y="2406273"/>
              <a:ext cx="327468" cy="328444"/>
            </a:xfrm>
            <a:custGeom>
              <a:rect b="b" l="l" r="r" t="t"/>
              <a:pathLst>
                <a:path extrusionOk="0" h="10092" w="10062">
                  <a:moveTo>
                    <a:pt x="5046" y="0"/>
                  </a:moveTo>
                  <a:cubicBezTo>
                    <a:pt x="2250" y="0"/>
                    <a:pt x="1" y="2280"/>
                    <a:pt x="1" y="5046"/>
                  </a:cubicBezTo>
                  <a:cubicBezTo>
                    <a:pt x="1" y="7842"/>
                    <a:pt x="2250" y="10091"/>
                    <a:pt x="5046" y="10091"/>
                  </a:cubicBezTo>
                  <a:cubicBezTo>
                    <a:pt x="7812" y="10091"/>
                    <a:pt x="10062" y="7842"/>
                    <a:pt x="10062" y="5046"/>
                  </a:cubicBezTo>
                  <a:cubicBezTo>
                    <a:pt x="10062" y="2280"/>
                    <a:pt x="7812" y="0"/>
                    <a:pt x="5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5"/>
            <p:cNvSpPr/>
            <p:nvPr/>
          </p:nvSpPr>
          <p:spPr>
            <a:xfrm>
              <a:off x="6403651" y="2439892"/>
              <a:ext cx="262183" cy="261174"/>
            </a:xfrm>
            <a:custGeom>
              <a:rect b="b" l="l" r="r" t="t"/>
              <a:pathLst>
                <a:path extrusionOk="0" h="8025" w="8056">
                  <a:moveTo>
                    <a:pt x="4043" y="1"/>
                  </a:moveTo>
                  <a:cubicBezTo>
                    <a:pt x="1824" y="1"/>
                    <a:pt x="1" y="1794"/>
                    <a:pt x="1" y="4013"/>
                  </a:cubicBezTo>
                  <a:cubicBezTo>
                    <a:pt x="1" y="6232"/>
                    <a:pt x="1824" y="8025"/>
                    <a:pt x="4043" y="8025"/>
                  </a:cubicBezTo>
                  <a:cubicBezTo>
                    <a:pt x="6262" y="8025"/>
                    <a:pt x="8056" y="6232"/>
                    <a:pt x="8056" y="4013"/>
                  </a:cubicBezTo>
                  <a:cubicBezTo>
                    <a:pt x="8056" y="1794"/>
                    <a:pt x="6262" y="1"/>
                    <a:pt x="40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5"/>
            <p:cNvSpPr/>
            <p:nvPr/>
          </p:nvSpPr>
          <p:spPr>
            <a:xfrm>
              <a:off x="6440263" y="2476504"/>
              <a:ext cx="188956" cy="187980"/>
            </a:xfrm>
            <a:custGeom>
              <a:rect b="b" l="l" r="r" t="t"/>
              <a:pathLst>
                <a:path extrusionOk="0" h="5776" w="5806">
                  <a:moveTo>
                    <a:pt x="2918" y="0"/>
                  </a:moveTo>
                  <a:cubicBezTo>
                    <a:pt x="1307" y="0"/>
                    <a:pt x="0" y="1277"/>
                    <a:pt x="0" y="2888"/>
                  </a:cubicBezTo>
                  <a:cubicBezTo>
                    <a:pt x="0" y="4499"/>
                    <a:pt x="1307" y="5775"/>
                    <a:pt x="2918" y="5775"/>
                  </a:cubicBezTo>
                  <a:cubicBezTo>
                    <a:pt x="4499" y="5775"/>
                    <a:pt x="5806" y="4499"/>
                    <a:pt x="5806" y="2888"/>
                  </a:cubicBezTo>
                  <a:cubicBezTo>
                    <a:pt x="5806" y="1277"/>
                    <a:pt x="4499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83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5"/>
            <p:cNvSpPr/>
            <p:nvPr/>
          </p:nvSpPr>
          <p:spPr>
            <a:xfrm>
              <a:off x="7136942" y="2523986"/>
              <a:ext cx="582686" cy="91028"/>
            </a:xfrm>
            <a:custGeom>
              <a:rect b="b" l="l" r="r" t="t"/>
              <a:pathLst>
                <a:path extrusionOk="0" h="2797" w="17904">
                  <a:moveTo>
                    <a:pt x="0" y="0"/>
                  </a:moveTo>
                  <a:lnTo>
                    <a:pt x="0" y="2797"/>
                  </a:lnTo>
                  <a:lnTo>
                    <a:pt x="2827" y="2797"/>
                  </a:lnTo>
                  <a:lnTo>
                    <a:pt x="2827" y="0"/>
                  </a:lnTo>
                  <a:close/>
                  <a:moveTo>
                    <a:pt x="3770" y="0"/>
                  </a:moveTo>
                  <a:lnTo>
                    <a:pt x="3770" y="2797"/>
                  </a:lnTo>
                  <a:lnTo>
                    <a:pt x="6596" y="2797"/>
                  </a:lnTo>
                  <a:lnTo>
                    <a:pt x="6596" y="0"/>
                  </a:lnTo>
                  <a:close/>
                  <a:moveTo>
                    <a:pt x="7539" y="0"/>
                  </a:moveTo>
                  <a:lnTo>
                    <a:pt x="7539" y="2797"/>
                  </a:lnTo>
                  <a:lnTo>
                    <a:pt x="10365" y="2797"/>
                  </a:lnTo>
                  <a:lnTo>
                    <a:pt x="10365" y="0"/>
                  </a:lnTo>
                  <a:close/>
                  <a:moveTo>
                    <a:pt x="11308" y="0"/>
                  </a:moveTo>
                  <a:lnTo>
                    <a:pt x="11308" y="2797"/>
                  </a:lnTo>
                  <a:lnTo>
                    <a:pt x="14134" y="2797"/>
                  </a:lnTo>
                  <a:lnTo>
                    <a:pt x="14134" y="0"/>
                  </a:lnTo>
                  <a:close/>
                  <a:moveTo>
                    <a:pt x="15077" y="0"/>
                  </a:moveTo>
                  <a:lnTo>
                    <a:pt x="15077" y="2797"/>
                  </a:lnTo>
                  <a:lnTo>
                    <a:pt x="17904" y="2797"/>
                  </a:lnTo>
                  <a:lnTo>
                    <a:pt x="1790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83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45"/>
          <p:cNvGrpSpPr/>
          <p:nvPr/>
        </p:nvGrpSpPr>
        <p:grpSpPr>
          <a:xfrm flipH="1" rot="10800000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1130" name="Google Shape;1130;p45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5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46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137" name="Google Shape;1137;p46"/>
          <p:cNvSpPr txBox="1"/>
          <p:nvPr>
            <p:ph idx="1" type="body"/>
          </p:nvPr>
        </p:nvSpPr>
        <p:spPr>
          <a:xfrm>
            <a:off x="1271550" y="1985050"/>
            <a:ext cx="6600900" cy="27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Linear approach for modelling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The performance was okay, but not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excellent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8" name="Google Shape;113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2450" y="2505075"/>
            <a:ext cx="2488401" cy="248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47"/>
          <p:cNvSpPr txBox="1"/>
          <p:nvPr/>
        </p:nvSpPr>
        <p:spPr>
          <a:xfrm>
            <a:off x="261388" y="3841600"/>
            <a:ext cx="43719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Goodness of Fit of Model: Train Dataset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R^2</a:t>
            </a: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: 0.9121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MSE : 2128.2988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Google Shape;1144;p47"/>
          <p:cNvSpPr txBox="1"/>
          <p:nvPr/>
        </p:nvSpPr>
        <p:spPr>
          <a:xfrm>
            <a:off x="4695900" y="3533650"/>
            <a:ext cx="43719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Goodness of Fit of Model: Test Dataset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R^2 : 0.8840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MSE : 2831.9093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5" name="Google Shape;114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275" y="1196200"/>
            <a:ext cx="2537225" cy="2641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6" name="Google Shape;114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1350" y="1196575"/>
            <a:ext cx="2537225" cy="26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7" name="Google Shape;1147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6088" y="3710825"/>
            <a:ext cx="1382525" cy="1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8" name="Google Shape;1148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3850" y="3710816"/>
            <a:ext cx="1382525" cy="10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9" name="Google Shape;1149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53275" y="1827400"/>
            <a:ext cx="65975" cy="141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0" name="Google Shape;1150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51350" y="1872948"/>
            <a:ext cx="95325" cy="137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48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Regressor</a:t>
            </a:r>
            <a:endParaRPr/>
          </a:p>
        </p:txBody>
      </p:sp>
      <p:sp>
        <p:nvSpPr>
          <p:cNvPr id="1156" name="Google Shape;1156;p48"/>
          <p:cNvSpPr txBox="1"/>
          <p:nvPr>
            <p:ph idx="1" type="body"/>
          </p:nvPr>
        </p:nvSpPr>
        <p:spPr>
          <a:xfrm>
            <a:off x="1271550" y="1727875"/>
            <a:ext cx="6600900" cy="27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Supervised learning algorithm that uses ensemble learning method for regression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Better performance than linear regression model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Estimators: 1500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Depth: 5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7" name="Google Shape;115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4125" y="3236125"/>
            <a:ext cx="2451300" cy="185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49"/>
          <p:cNvSpPr txBox="1"/>
          <p:nvPr/>
        </p:nvSpPr>
        <p:spPr>
          <a:xfrm>
            <a:off x="261388" y="3841600"/>
            <a:ext cx="43719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Goodness of Fit of Model: Train Dataset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R^2 : 0.9512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MSE : 1256.8879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3" name="Google Shape;1163;p49"/>
          <p:cNvSpPr txBox="1"/>
          <p:nvPr/>
        </p:nvSpPr>
        <p:spPr>
          <a:xfrm>
            <a:off x="4695900" y="3533650"/>
            <a:ext cx="43719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Goodness of Fit of Model: Test Dataset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R^2 : 0.9156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MSE </a:t>
            </a: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1644.1514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4" name="Google Shape;116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725" y="1205300"/>
            <a:ext cx="2537225" cy="26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5" name="Google Shape;116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450" y="1196200"/>
            <a:ext cx="2537224" cy="2654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6" name="Google Shape;116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2288" y="3710825"/>
            <a:ext cx="1382525" cy="1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7" name="Google Shape;1167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9975" y="3715016"/>
            <a:ext cx="1382525" cy="10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8" name="Google Shape;1168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11775" y="1815188"/>
            <a:ext cx="65975" cy="141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9" name="Google Shape;1169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61450" y="1884523"/>
            <a:ext cx="95325" cy="137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2"/>
          <p:cNvSpPr txBox="1"/>
          <p:nvPr>
            <p:ph type="title"/>
          </p:nvPr>
        </p:nvSpPr>
        <p:spPr>
          <a:xfrm>
            <a:off x="458250" y="528250"/>
            <a:ext cx="8227500" cy="8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smartphone users in Singapore</a:t>
            </a:r>
            <a:endParaRPr/>
          </a:p>
        </p:txBody>
      </p:sp>
      <p:sp>
        <p:nvSpPr>
          <p:cNvPr id="898" name="Google Shape;898;p32"/>
          <p:cNvSpPr txBox="1"/>
          <p:nvPr>
            <p:ph idx="1" type="body"/>
          </p:nvPr>
        </p:nvSpPr>
        <p:spPr>
          <a:xfrm>
            <a:off x="758375" y="4253700"/>
            <a:ext cx="4254600" cy="2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Calibri"/>
                <a:ea typeface="Calibri"/>
                <a:cs typeface="Calibri"/>
                <a:sym typeface="Calibri"/>
              </a:rPr>
              <a:t>https://www.statista.com/statistics/494598/smartphone-users-in-singapore/</a:t>
            </a:r>
            <a:endParaRPr i="1" sz="9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9" name="Google Shape;899;p32"/>
          <p:cNvGrpSpPr/>
          <p:nvPr/>
        </p:nvGrpSpPr>
        <p:grpSpPr>
          <a:xfrm rot="-2700000">
            <a:off x="7115459" y="678089"/>
            <a:ext cx="1851812" cy="4777164"/>
            <a:chOff x="7613132" y="1646510"/>
            <a:chExt cx="1402258" cy="3617440"/>
          </a:xfrm>
        </p:grpSpPr>
        <p:grpSp>
          <p:nvGrpSpPr>
            <p:cNvPr id="900" name="Google Shape;900;p32"/>
            <p:cNvGrpSpPr/>
            <p:nvPr/>
          </p:nvGrpSpPr>
          <p:grpSpPr>
            <a:xfrm rot="5400000">
              <a:off x="6742621" y="2517021"/>
              <a:ext cx="3143280" cy="1402258"/>
              <a:chOff x="5761175" y="3597075"/>
              <a:chExt cx="2824913" cy="1260230"/>
            </a:xfrm>
          </p:grpSpPr>
          <p:sp>
            <p:nvSpPr>
              <p:cNvPr id="901" name="Google Shape;901;p32"/>
              <p:cNvSpPr/>
              <p:nvPr/>
            </p:nvSpPr>
            <p:spPr>
              <a:xfrm flipH="1">
                <a:off x="6100216" y="4192618"/>
                <a:ext cx="328989" cy="329022"/>
              </a:xfrm>
              <a:custGeom>
                <a:rect b="b" l="l" r="r" t="t"/>
                <a:pathLst>
                  <a:path extrusionOk="0" fill="none" h="9941" w="9940">
                    <a:moveTo>
                      <a:pt x="9940" y="4986"/>
                    </a:moveTo>
                    <a:cubicBezTo>
                      <a:pt x="9940" y="7721"/>
                      <a:pt x="7721" y="9940"/>
                      <a:pt x="4985" y="9940"/>
                    </a:cubicBezTo>
                    <a:cubicBezTo>
                      <a:pt x="2219" y="9940"/>
                      <a:pt x="0" y="7721"/>
                      <a:pt x="0" y="4986"/>
                    </a:cubicBezTo>
                    <a:cubicBezTo>
                      <a:pt x="0" y="2220"/>
                      <a:pt x="2219" y="1"/>
                      <a:pt x="4985" y="1"/>
                    </a:cubicBezTo>
                    <a:cubicBezTo>
                      <a:pt x="7721" y="1"/>
                      <a:pt x="9940" y="2220"/>
                      <a:pt x="9940" y="498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32"/>
              <p:cNvSpPr/>
              <p:nvPr/>
            </p:nvSpPr>
            <p:spPr>
              <a:xfrm flipH="1">
                <a:off x="6163600" y="4257024"/>
                <a:ext cx="201233" cy="201233"/>
              </a:xfrm>
              <a:custGeom>
                <a:rect b="b" l="l" r="r" t="t"/>
                <a:pathLst>
                  <a:path extrusionOk="0" fill="none" h="6080" w="6080">
                    <a:moveTo>
                      <a:pt x="1" y="0"/>
                    </a:moveTo>
                    <a:lnTo>
                      <a:pt x="6080" y="0"/>
                    </a:lnTo>
                    <a:lnTo>
                      <a:pt x="6080" y="6079"/>
                    </a:lnTo>
                    <a:lnTo>
                      <a:pt x="1" y="6079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32"/>
              <p:cNvSpPr/>
              <p:nvPr/>
            </p:nvSpPr>
            <p:spPr>
              <a:xfrm flipH="1">
                <a:off x="5886887" y="4117190"/>
                <a:ext cx="2699200" cy="621737"/>
              </a:xfrm>
              <a:custGeom>
                <a:rect b="b" l="l" r="r" t="t"/>
                <a:pathLst>
                  <a:path extrusionOk="0" fill="none" h="18785" w="81553">
                    <a:moveTo>
                      <a:pt x="81553" y="18785"/>
                    </a:moveTo>
                    <a:lnTo>
                      <a:pt x="62768" y="0"/>
                    </a:lnTo>
                    <a:lnTo>
                      <a:pt x="47084" y="0"/>
                    </a:lnTo>
                    <a:lnTo>
                      <a:pt x="47084" y="10791"/>
                    </a:lnTo>
                    <a:lnTo>
                      <a:pt x="1" y="1079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32"/>
              <p:cNvSpPr/>
              <p:nvPr/>
            </p:nvSpPr>
            <p:spPr>
              <a:xfrm flipH="1">
                <a:off x="6489540" y="4099087"/>
                <a:ext cx="40280" cy="40280"/>
              </a:xfrm>
              <a:custGeom>
                <a:rect b="b" l="l" r="r" t="t"/>
                <a:pathLst>
                  <a:path extrusionOk="0" h="1217" w="1217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cubicBezTo>
                      <a:pt x="943" y="1216"/>
                      <a:pt x="1217" y="942"/>
                      <a:pt x="1217" y="608"/>
                    </a:cubicBezTo>
                    <a:cubicBezTo>
                      <a:pt x="1217" y="274"/>
                      <a:pt x="943" y="0"/>
                      <a:pt x="6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32"/>
              <p:cNvSpPr/>
              <p:nvPr/>
            </p:nvSpPr>
            <p:spPr>
              <a:xfrm flipH="1">
                <a:off x="7010648" y="4454182"/>
                <a:ext cx="40280" cy="40280"/>
              </a:xfrm>
              <a:custGeom>
                <a:rect b="b" l="l" r="r" t="t"/>
                <a:pathLst>
                  <a:path extrusionOk="0" h="1217" w="1217">
                    <a:moveTo>
                      <a:pt x="609" y="1"/>
                    </a:moveTo>
                    <a:cubicBezTo>
                      <a:pt x="274" y="1"/>
                      <a:pt x="1" y="274"/>
                      <a:pt x="1" y="609"/>
                    </a:cubicBezTo>
                    <a:cubicBezTo>
                      <a:pt x="1" y="943"/>
                      <a:pt x="274" y="1217"/>
                      <a:pt x="609" y="1217"/>
                    </a:cubicBezTo>
                    <a:cubicBezTo>
                      <a:pt x="943" y="1217"/>
                      <a:pt x="1217" y="943"/>
                      <a:pt x="1217" y="609"/>
                    </a:cubicBezTo>
                    <a:cubicBezTo>
                      <a:pt x="1217" y="274"/>
                      <a:pt x="943" y="1"/>
                      <a:pt x="6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32"/>
              <p:cNvSpPr/>
              <p:nvPr/>
            </p:nvSpPr>
            <p:spPr>
              <a:xfrm flipH="1">
                <a:off x="5761175" y="4621750"/>
                <a:ext cx="253560" cy="235555"/>
              </a:xfrm>
              <a:custGeom>
                <a:rect b="b" l="l" r="r" t="t"/>
                <a:pathLst>
                  <a:path extrusionOk="0" h="7117" w="7661">
                    <a:moveTo>
                      <a:pt x="3815" y="0"/>
                    </a:moveTo>
                    <a:cubicBezTo>
                      <a:pt x="3630" y="0"/>
                      <a:pt x="3442" y="15"/>
                      <a:pt x="3253" y="44"/>
                    </a:cubicBezTo>
                    <a:cubicBezTo>
                      <a:pt x="1307" y="379"/>
                      <a:pt x="0" y="2202"/>
                      <a:pt x="304" y="4148"/>
                    </a:cubicBezTo>
                    <a:cubicBezTo>
                      <a:pt x="604" y="5864"/>
                      <a:pt x="2101" y="7117"/>
                      <a:pt x="3787" y="7117"/>
                    </a:cubicBezTo>
                    <a:cubicBezTo>
                      <a:pt x="3982" y="7117"/>
                      <a:pt x="4179" y="7100"/>
                      <a:pt x="4377" y="7066"/>
                    </a:cubicBezTo>
                    <a:cubicBezTo>
                      <a:pt x="6323" y="6762"/>
                      <a:pt x="7660" y="4938"/>
                      <a:pt x="7326" y="2993"/>
                    </a:cubicBezTo>
                    <a:cubicBezTo>
                      <a:pt x="7051" y="1236"/>
                      <a:pt x="5538" y="0"/>
                      <a:pt x="3815" y="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32"/>
              <p:cNvSpPr/>
              <p:nvPr/>
            </p:nvSpPr>
            <p:spPr>
              <a:xfrm flipH="1">
                <a:off x="5841670" y="4693107"/>
                <a:ext cx="106673" cy="91084"/>
              </a:xfrm>
              <a:custGeom>
                <a:rect b="b" l="l" r="r" t="t"/>
                <a:pathLst>
                  <a:path extrusionOk="0" h="2752" w="3223">
                    <a:moveTo>
                      <a:pt x="1832" y="1"/>
                    </a:moveTo>
                    <a:cubicBezTo>
                      <a:pt x="1497" y="1"/>
                      <a:pt x="1156" y="127"/>
                      <a:pt x="882" y="411"/>
                    </a:cubicBezTo>
                    <a:cubicBezTo>
                      <a:pt x="0" y="1262"/>
                      <a:pt x="608" y="2752"/>
                      <a:pt x="1855" y="2752"/>
                    </a:cubicBezTo>
                    <a:cubicBezTo>
                      <a:pt x="2614" y="2752"/>
                      <a:pt x="3222" y="2144"/>
                      <a:pt x="3222" y="1384"/>
                    </a:cubicBezTo>
                    <a:cubicBezTo>
                      <a:pt x="3222" y="560"/>
                      <a:pt x="2538" y="1"/>
                      <a:pt x="18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32"/>
              <p:cNvSpPr/>
              <p:nvPr/>
            </p:nvSpPr>
            <p:spPr>
              <a:xfrm flipH="1">
                <a:off x="6807425" y="3896865"/>
                <a:ext cx="441686" cy="441686"/>
              </a:xfrm>
              <a:custGeom>
                <a:rect b="b" l="l" r="r" t="t"/>
                <a:pathLst>
                  <a:path extrusionOk="0" h="13345" w="13345">
                    <a:moveTo>
                      <a:pt x="6688" y="1"/>
                    </a:moveTo>
                    <a:cubicBezTo>
                      <a:pt x="2980" y="1"/>
                      <a:pt x="1" y="2979"/>
                      <a:pt x="1" y="6657"/>
                    </a:cubicBezTo>
                    <a:cubicBezTo>
                      <a:pt x="1" y="10366"/>
                      <a:pt x="2980" y="13344"/>
                      <a:pt x="6688" y="13344"/>
                    </a:cubicBezTo>
                    <a:cubicBezTo>
                      <a:pt x="10366" y="13344"/>
                      <a:pt x="13345" y="10366"/>
                      <a:pt x="13345" y="6657"/>
                    </a:cubicBezTo>
                    <a:cubicBezTo>
                      <a:pt x="13345" y="2979"/>
                      <a:pt x="10366" y="1"/>
                      <a:pt x="66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32"/>
              <p:cNvSpPr/>
              <p:nvPr/>
            </p:nvSpPr>
            <p:spPr>
              <a:xfrm flipH="1">
                <a:off x="6508614" y="3597075"/>
                <a:ext cx="1040288" cy="1040254"/>
              </a:xfrm>
              <a:custGeom>
                <a:rect b="b" l="l" r="r" t="t"/>
                <a:pathLst>
                  <a:path extrusionOk="0" fill="none" h="31430" w="31431">
                    <a:moveTo>
                      <a:pt x="21035" y="2949"/>
                    </a:moveTo>
                    <a:cubicBezTo>
                      <a:pt x="28087" y="5867"/>
                      <a:pt x="31430" y="13952"/>
                      <a:pt x="28512" y="21035"/>
                    </a:cubicBezTo>
                    <a:cubicBezTo>
                      <a:pt x="25594" y="28086"/>
                      <a:pt x="17509" y="31430"/>
                      <a:pt x="10427" y="28512"/>
                    </a:cubicBezTo>
                    <a:cubicBezTo>
                      <a:pt x="3375" y="25594"/>
                      <a:pt x="1" y="17478"/>
                      <a:pt x="2949" y="10426"/>
                    </a:cubicBezTo>
                    <a:cubicBezTo>
                      <a:pt x="5867" y="3375"/>
                      <a:pt x="13953" y="1"/>
                      <a:pt x="21035" y="2949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32"/>
              <p:cNvSpPr/>
              <p:nvPr/>
            </p:nvSpPr>
            <p:spPr>
              <a:xfrm flipH="1">
                <a:off x="6876831" y="3915995"/>
                <a:ext cx="353150" cy="353150"/>
              </a:xfrm>
              <a:custGeom>
                <a:rect b="b" l="l" r="r" t="t"/>
                <a:pathLst>
                  <a:path extrusionOk="0" fill="none" h="10670" w="10670">
                    <a:moveTo>
                      <a:pt x="6110" y="10669"/>
                    </a:moveTo>
                    <a:cubicBezTo>
                      <a:pt x="2037" y="10669"/>
                      <a:pt x="0" y="5745"/>
                      <a:pt x="2858" y="2888"/>
                    </a:cubicBezTo>
                    <a:cubicBezTo>
                      <a:pt x="5745" y="0"/>
                      <a:pt x="10669" y="2037"/>
                      <a:pt x="10669" y="6110"/>
                    </a:cubicBezTo>
                    <a:cubicBezTo>
                      <a:pt x="10669" y="8633"/>
                      <a:pt x="8602" y="10669"/>
                      <a:pt x="6110" y="10669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32"/>
              <p:cNvSpPr/>
              <p:nvPr/>
            </p:nvSpPr>
            <p:spPr>
              <a:xfrm flipH="1">
                <a:off x="7463333" y="4427042"/>
                <a:ext cx="592578" cy="92574"/>
              </a:xfrm>
              <a:custGeom>
                <a:rect b="b" l="l" r="r" t="t"/>
                <a:pathLst>
                  <a:path extrusionOk="0" h="2797" w="17904">
                    <a:moveTo>
                      <a:pt x="0" y="0"/>
                    </a:moveTo>
                    <a:lnTo>
                      <a:pt x="0" y="2797"/>
                    </a:lnTo>
                    <a:lnTo>
                      <a:pt x="2827" y="2797"/>
                    </a:lnTo>
                    <a:lnTo>
                      <a:pt x="2827" y="0"/>
                    </a:lnTo>
                    <a:close/>
                    <a:moveTo>
                      <a:pt x="3770" y="0"/>
                    </a:moveTo>
                    <a:lnTo>
                      <a:pt x="3770" y="2797"/>
                    </a:lnTo>
                    <a:lnTo>
                      <a:pt x="6596" y="2797"/>
                    </a:lnTo>
                    <a:lnTo>
                      <a:pt x="6596" y="0"/>
                    </a:lnTo>
                    <a:close/>
                    <a:moveTo>
                      <a:pt x="7539" y="0"/>
                    </a:moveTo>
                    <a:lnTo>
                      <a:pt x="7539" y="2797"/>
                    </a:lnTo>
                    <a:lnTo>
                      <a:pt x="10365" y="2797"/>
                    </a:lnTo>
                    <a:lnTo>
                      <a:pt x="10365" y="0"/>
                    </a:lnTo>
                    <a:close/>
                    <a:moveTo>
                      <a:pt x="11308" y="0"/>
                    </a:moveTo>
                    <a:lnTo>
                      <a:pt x="11308" y="2797"/>
                    </a:lnTo>
                    <a:lnTo>
                      <a:pt x="14134" y="2797"/>
                    </a:lnTo>
                    <a:lnTo>
                      <a:pt x="14134" y="0"/>
                    </a:lnTo>
                    <a:close/>
                    <a:moveTo>
                      <a:pt x="15077" y="0"/>
                    </a:moveTo>
                    <a:lnTo>
                      <a:pt x="15077" y="2797"/>
                    </a:lnTo>
                    <a:lnTo>
                      <a:pt x="17904" y="2797"/>
                    </a:lnTo>
                    <a:lnTo>
                      <a:pt x="17904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83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912" name="Google Shape;912;p32"/>
            <p:cNvCxnSpPr/>
            <p:nvPr/>
          </p:nvCxnSpPr>
          <p:spPr>
            <a:xfrm>
              <a:off x="8038592" y="4511850"/>
              <a:ext cx="0" cy="7521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913" name="Google Shape;9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650" y="1394652"/>
            <a:ext cx="4761802" cy="294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50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Gridsearch</a:t>
            </a:r>
            <a:endParaRPr/>
          </a:p>
        </p:txBody>
      </p:sp>
      <p:sp>
        <p:nvSpPr>
          <p:cNvPr id="1175" name="Google Shape;1175;p50"/>
          <p:cNvSpPr txBox="1"/>
          <p:nvPr>
            <p:ph idx="4294967295" type="body"/>
          </p:nvPr>
        </p:nvSpPr>
        <p:spPr>
          <a:xfrm>
            <a:off x="1271550" y="1727875"/>
            <a:ext cx="6600900" cy="27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Find the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best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hyperparameters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5 folds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Use R^2 for score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Range of estimators: 800-1800 (inclusive),</a:t>
            </a:r>
            <a:br>
              <a:rPr lang="en" sz="2000">
                <a:latin typeface="Calibri"/>
                <a:ea typeface="Calibri"/>
                <a:cs typeface="Calibri"/>
                <a:sym typeface="Calibri"/>
              </a:rPr>
            </a:b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with increment of 100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Range of depth: 7-12, with increment of 1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6" name="Google Shape;117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9450" y="3501875"/>
            <a:ext cx="1892900" cy="156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51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Gridsearch</a:t>
            </a:r>
            <a:endParaRPr/>
          </a:p>
        </p:txBody>
      </p:sp>
      <p:sp>
        <p:nvSpPr>
          <p:cNvPr id="1182" name="Google Shape;1182;p51"/>
          <p:cNvSpPr txBox="1"/>
          <p:nvPr>
            <p:ph idx="4294967295" type="body"/>
          </p:nvPr>
        </p:nvSpPr>
        <p:spPr>
          <a:xfrm>
            <a:off x="1271550" y="1727875"/>
            <a:ext cx="6600900" cy="27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Best Estimator: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Estimators: 1100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Depth: 9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Best Score: 0.9075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Better performance compared to previous model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52"/>
          <p:cNvSpPr txBox="1"/>
          <p:nvPr/>
        </p:nvSpPr>
        <p:spPr>
          <a:xfrm>
            <a:off x="261388" y="3841600"/>
            <a:ext cx="43719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Goodness of Fit of Model: Train Dataset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R^2 : 0.9900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MSE : 274.5719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8" name="Google Shape;1188;p52"/>
          <p:cNvSpPr txBox="1"/>
          <p:nvPr/>
        </p:nvSpPr>
        <p:spPr>
          <a:xfrm>
            <a:off x="4695900" y="3533650"/>
            <a:ext cx="43719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Goodness of Fit of Model: Test Dataset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R^2 : 0.9320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MSE : 1007.1283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9" name="Google Shape;118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943" y="1196200"/>
            <a:ext cx="2567157" cy="265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0" name="Google Shape;119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3150" y="1167425"/>
            <a:ext cx="2512675" cy="26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1" name="Google Shape;1191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9388" y="3732050"/>
            <a:ext cx="1382525" cy="1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2" name="Google Shape;1192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9975" y="3715016"/>
            <a:ext cx="1382525" cy="10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3" name="Google Shape;1193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53275" y="1827400"/>
            <a:ext cx="65975" cy="141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4" name="Google Shape;1194;p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70850" y="1786223"/>
            <a:ext cx="95325" cy="137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53"/>
          <p:cNvSpPr txBox="1"/>
          <p:nvPr>
            <p:ph type="title"/>
          </p:nvPr>
        </p:nvSpPr>
        <p:spPr>
          <a:xfrm>
            <a:off x="766675" y="1345650"/>
            <a:ext cx="4616100" cy="22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AFTER</a:t>
            </a:r>
            <a:endParaRPr sz="4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FEATURE SELECTION</a:t>
            </a:r>
            <a:endParaRPr sz="4600"/>
          </a:p>
        </p:txBody>
      </p:sp>
      <p:grpSp>
        <p:nvGrpSpPr>
          <p:cNvPr id="1200" name="Google Shape;1200;p53"/>
          <p:cNvGrpSpPr/>
          <p:nvPr/>
        </p:nvGrpSpPr>
        <p:grpSpPr>
          <a:xfrm>
            <a:off x="2300427" y="112222"/>
            <a:ext cx="6969336" cy="4919052"/>
            <a:chOff x="2300427" y="112222"/>
            <a:chExt cx="6969336" cy="4919052"/>
          </a:xfrm>
        </p:grpSpPr>
        <p:grpSp>
          <p:nvGrpSpPr>
            <p:cNvPr id="1201" name="Google Shape;1201;p53"/>
            <p:cNvGrpSpPr/>
            <p:nvPr/>
          </p:nvGrpSpPr>
          <p:grpSpPr>
            <a:xfrm flipH="1" rot="-2700000">
              <a:off x="3277565" y="987828"/>
              <a:ext cx="3211454" cy="3167835"/>
              <a:chOff x="2632375" y="3610525"/>
              <a:chExt cx="1063875" cy="1049425"/>
            </a:xfrm>
          </p:grpSpPr>
          <p:sp>
            <p:nvSpPr>
              <p:cNvPr id="1202" name="Google Shape;1202;p53"/>
              <p:cNvSpPr/>
              <p:nvPr/>
            </p:nvSpPr>
            <p:spPr>
              <a:xfrm>
                <a:off x="3678750" y="4093825"/>
                <a:ext cx="17500" cy="129950"/>
              </a:xfrm>
              <a:custGeom>
                <a:rect b="b" l="l" r="r" t="t"/>
                <a:pathLst>
                  <a:path extrusionOk="0" fill="none" h="5198" w="700">
                    <a:moveTo>
                      <a:pt x="699" y="0"/>
                    </a:moveTo>
                    <a:cubicBezTo>
                      <a:pt x="699" y="1763"/>
                      <a:pt x="456" y="3496"/>
                      <a:pt x="0" y="5198"/>
                    </a:cubicBezTo>
                  </a:path>
                </a:pathLst>
              </a:custGeom>
              <a:solidFill>
                <a:schemeClr val="dk1"/>
              </a:solidFill>
              <a:ln cap="flat" cmpd="sng" w="123100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53"/>
              <p:cNvSpPr/>
              <p:nvPr/>
            </p:nvSpPr>
            <p:spPr>
              <a:xfrm>
                <a:off x="2632375" y="3649275"/>
                <a:ext cx="997000" cy="1010675"/>
              </a:xfrm>
              <a:custGeom>
                <a:rect b="b" l="l" r="r" t="t"/>
                <a:pathLst>
                  <a:path extrusionOk="0" fill="none" h="40427" w="39880">
                    <a:moveTo>
                      <a:pt x="39880" y="27600"/>
                    </a:moveTo>
                    <a:cubicBezTo>
                      <a:pt x="33193" y="38937"/>
                      <a:pt x="17387" y="40427"/>
                      <a:pt x="8694" y="30548"/>
                    </a:cubicBezTo>
                    <a:cubicBezTo>
                      <a:pt x="0" y="20639"/>
                      <a:pt x="3526" y="5137"/>
                      <a:pt x="15654" y="1"/>
                    </a:cubicBezTo>
                  </a:path>
                </a:pathLst>
              </a:custGeom>
              <a:solidFill>
                <a:schemeClr val="dk1"/>
              </a:solidFill>
              <a:ln cap="flat" cmpd="sng" w="123100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53"/>
              <p:cNvSpPr/>
              <p:nvPr/>
            </p:nvSpPr>
            <p:spPr>
              <a:xfrm>
                <a:off x="3083000" y="3610525"/>
                <a:ext cx="129950" cy="17500"/>
              </a:xfrm>
              <a:custGeom>
                <a:rect b="b" l="l" r="r" t="t"/>
                <a:pathLst>
                  <a:path extrusionOk="0" fill="none" h="700" w="5198">
                    <a:moveTo>
                      <a:pt x="0" y="700"/>
                    </a:moveTo>
                    <a:cubicBezTo>
                      <a:pt x="1702" y="244"/>
                      <a:pt x="3435" y="0"/>
                      <a:pt x="5198" y="0"/>
                    </a:cubicBezTo>
                  </a:path>
                </a:pathLst>
              </a:custGeom>
              <a:solidFill>
                <a:schemeClr val="dk1"/>
              </a:solidFill>
              <a:ln cap="flat" cmpd="sng" w="123100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5" name="Google Shape;1205;p53"/>
            <p:cNvGrpSpPr/>
            <p:nvPr/>
          </p:nvGrpSpPr>
          <p:grpSpPr>
            <a:xfrm rot="-2090361">
              <a:off x="2998105" y="798847"/>
              <a:ext cx="3516348" cy="3545802"/>
              <a:chOff x="6711775" y="1299325"/>
              <a:chExt cx="3277015" cy="3304464"/>
            </a:xfrm>
          </p:grpSpPr>
          <p:sp>
            <p:nvSpPr>
              <p:cNvPr id="1206" name="Google Shape;1206;p53"/>
              <p:cNvSpPr/>
              <p:nvPr/>
            </p:nvSpPr>
            <p:spPr>
              <a:xfrm>
                <a:off x="6711775" y="1327877"/>
                <a:ext cx="3277015" cy="3275912"/>
              </a:xfrm>
              <a:custGeom>
                <a:rect b="b" l="l" r="r" t="t"/>
                <a:pathLst>
                  <a:path extrusionOk="0" fill="none" h="92130" w="92161">
                    <a:moveTo>
                      <a:pt x="44348" y="0"/>
                    </a:moveTo>
                    <a:cubicBezTo>
                      <a:pt x="62281" y="0"/>
                      <a:pt x="78421" y="10791"/>
                      <a:pt x="85291" y="27356"/>
                    </a:cubicBezTo>
                    <a:cubicBezTo>
                      <a:pt x="92160" y="43922"/>
                      <a:pt x="88361" y="62980"/>
                      <a:pt x="75686" y="75655"/>
                    </a:cubicBezTo>
                    <a:cubicBezTo>
                      <a:pt x="63011" y="88330"/>
                      <a:pt x="43953" y="92129"/>
                      <a:pt x="27387" y="85260"/>
                    </a:cubicBezTo>
                    <a:cubicBezTo>
                      <a:pt x="10821" y="78421"/>
                      <a:pt x="0" y="62250"/>
                      <a:pt x="0" y="44317"/>
                    </a:cubicBez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53"/>
              <p:cNvSpPr/>
              <p:nvPr/>
            </p:nvSpPr>
            <p:spPr>
              <a:xfrm>
                <a:off x="9627695" y="2121819"/>
                <a:ext cx="85800" cy="71222"/>
              </a:xfrm>
              <a:custGeom>
                <a:rect b="b" l="l" r="r" t="t"/>
                <a:pathLst>
                  <a:path extrusionOk="0" h="2003" w="2413">
                    <a:moveTo>
                      <a:pt x="1290" y="0"/>
                    </a:moveTo>
                    <a:cubicBezTo>
                      <a:pt x="1112" y="0"/>
                      <a:pt x="930" y="51"/>
                      <a:pt x="760" y="164"/>
                    </a:cubicBezTo>
                    <a:cubicBezTo>
                      <a:pt x="0" y="650"/>
                      <a:pt x="213" y="1805"/>
                      <a:pt x="1094" y="1988"/>
                    </a:cubicBezTo>
                    <a:cubicBezTo>
                      <a:pt x="1151" y="1998"/>
                      <a:pt x="1209" y="2003"/>
                      <a:pt x="1265" y="2003"/>
                    </a:cubicBezTo>
                    <a:cubicBezTo>
                      <a:pt x="1721" y="2003"/>
                      <a:pt x="2141" y="1687"/>
                      <a:pt x="2249" y="1228"/>
                    </a:cubicBezTo>
                    <a:cubicBezTo>
                      <a:pt x="2413" y="551"/>
                      <a:pt x="1878" y="0"/>
                      <a:pt x="12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53"/>
              <p:cNvSpPr/>
              <p:nvPr/>
            </p:nvSpPr>
            <p:spPr>
              <a:xfrm>
                <a:off x="8409670" y="1299325"/>
                <a:ext cx="84982" cy="70546"/>
              </a:xfrm>
              <a:custGeom>
                <a:rect b="b" l="l" r="r" t="t"/>
                <a:pathLst>
                  <a:path extrusionOk="0" h="1984" w="2390">
                    <a:moveTo>
                      <a:pt x="1275" y="1"/>
                    </a:moveTo>
                    <a:cubicBezTo>
                      <a:pt x="1094" y="1"/>
                      <a:pt x="907" y="51"/>
                      <a:pt x="730" y="165"/>
                    </a:cubicBezTo>
                    <a:cubicBezTo>
                      <a:pt x="0" y="651"/>
                      <a:pt x="213" y="1776"/>
                      <a:pt x="1094" y="1958"/>
                    </a:cubicBezTo>
                    <a:cubicBezTo>
                      <a:pt x="1166" y="1975"/>
                      <a:pt x="1237" y="1983"/>
                      <a:pt x="1308" y="1983"/>
                    </a:cubicBezTo>
                    <a:cubicBezTo>
                      <a:pt x="1747" y="1983"/>
                      <a:pt x="2145" y="1670"/>
                      <a:pt x="2249" y="1198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53"/>
              <p:cNvSpPr/>
              <p:nvPr/>
            </p:nvSpPr>
            <p:spPr>
              <a:xfrm>
                <a:off x="8374007" y="4442202"/>
                <a:ext cx="86049" cy="70511"/>
              </a:xfrm>
              <a:custGeom>
                <a:rect b="b" l="l" r="r" t="t"/>
                <a:pathLst>
                  <a:path extrusionOk="0" h="1983" w="2420">
                    <a:moveTo>
                      <a:pt x="1293" y="0"/>
                    </a:moveTo>
                    <a:cubicBezTo>
                      <a:pt x="1114" y="0"/>
                      <a:pt x="930" y="51"/>
                      <a:pt x="760" y="164"/>
                    </a:cubicBezTo>
                    <a:cubicBezTo>
                      <a:pt x="0" y="651"/>
                      <a:pt x="243" y="1775"/>
                      <a:pt x="1094" y="1958"/>
                    </a:cubicBezTo>
                    <a:cubicBezTo>
                      <a:pt x="1170" y="1974"/>
                      <a:pt x="1245" y="1983"/>
                      <a:pt x="1319" y="1983"/>
                    </a:cubicBezTo>
                    <a:cubicBezTo>
                      <a:pt x="1777" y="1983"/>
                      <a:pt x="2175" y="1669"/>
                      <a:pt x="2280" y="1198"/>
                    </a:cubicBezTo>
                    <a:cubicBezTo>
                      <a:pt x="2420" y="545"/>
                      <a:pt x="1881" y="0"/>
                      <a:pt x="12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53"/>
              <p:cNvSpPr/>
              <p:nvPr/>
            </p:nvSpPr>
            <p:spPr>
              <a:xfrm>
                <a:off x="7136035" y="3984554"/>
                <a:ext cx="79755" cy="70511"/>
              </a:xfrm>
              <a:custGeom>
                <a:rect b="b" l="l" r="r" t="t"/>
                <a:pathLst>
                  <a:path extrusionOk="0" h="1983" w="2243">
                    <a:moveTo>
                      <a:pt x="1142" y="0"/>
                    </a:moveTo>
                    <a:cubicBezTo>
                      <a:pt x="744" y="0"/>
                      <a:pt x="355" y="224"/>
                      <a:pt x="227" y="725"/>
                    </a:cubicBezTo>
                    <a:cubicBezTo>
                      <a:pt x="1" y="1508"/>
                      <a:pt x="611" y="1982"/>
                      <a:pt x="1209" y="1982"/>
                    </a:cubicBezTo>
                    <a:cubicBezTo>
                      <a:pt x="1655" y="1982"/>
                      <a:pt x="2094" y="1718"/>
                      <a:pt x="2172" y="1120"/>
                    </a:cubicBezTo>
                    <a:cubicBezTo>
                      <a:pt x="2242" y="418"/>
                      <a:pt x="1684" y="0"/>
                      <a:pt x="11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11" name="Google Shape;1211;p53"/>
            <p:cNvSpPr/>
            <p:nvPr/>
          </p:nvSpPr>
          <p:spPr>
            <a:xfrm>
              <a:off x="6615621" y="2219307"/>
              <a:ext cx="2654142" cy="611358"/>
            </a:xfrm>
            <a:custGeom>
              <a:rect b="b" l="l" r="r" t="t"/>
              <a:pathLst>
                <a:path extrusionOk="0" fill="none" h="18785" w="81553">
                  <a:moveTo>
                    <a:pt x="81553" y="18785"/>
                  </a:moveTo>
                  <a:lnTo>
                    <a:pt x="62768" y="0"/>
                  </a:lnTo>
                  <a:lnTo>
                    <a:pt x="47084" y="0"/>
                  </a:lnTo>
                  <a:lnTo>
                    <a:pt x="47084" y="10791"/>
                  </a:lnTo>
                  <a:lnTo>
                    <a:pt x="1" y="10791"/>
                  </a:lnTo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53"/>
            <p:cNvSpPr/>
            <p:nvPr/>
          </p:nvSpPr>
          <p:spPr>
            <a:xfrm>
              <a:off x="8125138" y="2550672"/>
              <a:ext cx="39607" cy="39607"/>
            </a:xfrm>
            <a:custGeom>
              <a:rect b="b" l="l" r="r" t="t"/>
              <a:pathLst>
                <a:path extrusionOk="0" h="1217" w="1217">
                  <a:moveTo>
                    <a:pt x="609" y="1"/>
                  </a:moveTo>
                  <a:cubicBezTo>
                    <a:pt x="274" y="1"/>
                    <a:pt x="1" y="274"/>
                    <a:pt x="1" y="609"/>
                  </a:cubicBezTo>
                  <a:cubicBezTo>
                    <a:pt x="1" y="943"/>
                    <a:pt x="274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53"/>
            <p:cNvSpPr/>
            <p:nvPr/>
          </p:nvSpPr>
          <p:spPr>
            <a:xfrm>
              <a:off x="7635482" y="1707875"/>
              <a:ext cx="1022922" cy="1022889"/>
            </a:xfrm>
            <a:custGeom>
              <a:rect b="b" l="l" r="r" t="t"/>
              <a:pathLst>
                <a:path extrusionOk="0" fill="none" h="31430" w="31431">
                  <a:moveTo>
                    <a:pt x="21035" y="2949"/>
                  </a:moveTo>
                  <a:cubicBezTo>
                    <a:pt x="28087" y="5867"/>
                    <a:pt x="31430" y="13952"/>
                    <a:pt x="28512" y="21035"/>
                  </a:cubicBezTo>
                  <a:cubicBezTo>
                    <a:pt x="25594" y="28086"/>
                    <a:pt x="17509" y="31430"/>
                    <a:pt x="10427" y="28512"/>
                  </a:cubicBezTo>
                  <a:cubicBezTo>
                    <a:pt x="3375" y="25594"/>
                    <a:pt x="1" y="17478"/>
                    <a:pt x="2949" y="10426"/>
                  </a:cubicBezTo>
                  <a:cubicBezTo>
                    <a:pt x="5867" y="3375"/>
                    <a:pt x="13953" y="1"/>
                    <a:pt x="21035" y="2949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53"/>
            <p:cNvSpPr/>
            <p:nvPr/>
          </p:nvSpPr>
          <p:spPr>
            <a:xfrm>
              <a:off x="7949075" y="2021471"/>
              <a:ext cx="347255" cy="347255"/>
            </a:xfrm>
            <a:custGeom>
              <a:rect b="b" l="l" r="r" t="t"/>
              <a:pathLst>
                <a:path extrusionOk="0" fill="none" h="10670" w="10670">
                  <a:moveTo>
                    <a:pt x="6110" y="10669"/>
                  </a:moveTo>
                  <a:cubicBezTo>
                    <a:pt x="2037" y="10669"/>
                    <a:pt x="0" y="5745"/>
                    <a:pt x="2858" y="2888"/>
                  </a:cubicBezTo>
                  <a:cubicBezTo>
                    <a:pt x="5745" y="0"/>
                    <a:pt x="10669" y="2037"/>
                    <a:pt x="10669" y="6110"/>
                  </a:cubicBezTo>
                  <a:cubicBezTo>
                    <a:pt x="10669" y="8633"/>
                    <a:pt x="8602" y="10669"/>
                    <a:pt x="6110" y="10669"/>
                  </a:cubicBezTo>
                  <a:close/>
                </a:path>
              </a:pathLst>
            </a:custGeom>
            <a:noFill/>
            <a:ln cap="flat" cmpd="sng" w="326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53"/>
            <p:cNvSpPr/>
            <p:nvPr/>
          </p:nvSpPr>
          <p:spPr>
            <a:xfrm>
              <a:off x="6371009" y="2406273"/>
              <a:ext cx="327468" cy="328444"/>
            </a:xfrm>
            <a:custGeom>
              <a:rect b="b" l="l" r="r" t="t"/>
              <a:pathLst>
                <a:path extrusionOk="0" h="10092" w="10062">
                  <a:moveTo>
                    <a:pt x="5046" y="0"/>
                  </a:moveTo>
                  <a:cubicBezTo>
                    <a:pt x="2250" y="0"/>
                    <a:pt x="1" y="2280"/>
                    <a:pt x="1" y="5046"/>
                  </a:cubicBezTo>
                  <a:cubicBezTo>
                    <a:pt x="1" y="7842"/>
                    <a:pt x="2250" y="10091"/>
                    <a:pt x="5046" y="10091"/>
                  </a:cubicBezTo>
                  <a:cubicBezTo>
                    <a:pt x="7812" y="10091"/>
                    <a:pt x="10062" y="7842"/>
                    <a:pt x="10062" y="5046"/>
                  </a:cubicBezTo>
                  <a:cubicBezTo>
                    <a:pt x="10062" y="2280"/>
                    <a:pt x="7812" y="0"/>
                    <a:pt x="5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53"/>
            <p:cNvSpPr/>
            <p:nvPr/>
          </p:nvSpPr>
          <p:spPr>
            <a:xfrm>
              <a:off x="6403651" y="2439892"/>
              <a:ext cx="262183" cy="261174"/>
            </a:xfrm>
            <a:custGeom>
              <a:rect b="b" l="l" r="r" t="t"/>
              <a:pathLst>
                <a:path extrusionOk="0" h="8025" w="8056">
                  <a:moveTo>
                    <a:pt x="4043" y="1"/>
                  </a:moveTo>
                  <a:cubicBezTo>
                    <a:pt x="1824" y="1"/>
                    <a:pt x="1" y="1794"/>
                    <a:pt x="1" y="4013"/>
                  </a:cubicBezTo>
                  <a:cubicBezTo>
                    <a:pt x="1" y="6232"/>
                    <a:pt x="1824" y="8025"/>
                    <a:pt x="4043" y="8025"/>
                  </a:cubicBezTo>
                  <a:cubicBezTo>
                    <a:pt x="6262" y="8025"/>
                    <a:pt x="8056" y="6232"/>
                    <a:pt x="8056" y="4013"/>
                  </a:cubicBezTo>
                  <a:cubicBezTo>
                    <a:pt x="8056" y="1794"/>
                    <a:pt x="6262" y="1"/>
                    <a:pt x="40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53"/>
            <p:cNvSpPr/>
            <p:nvPr/>
          </p:nvSpPr>
          <p:spPr>
            <a:xfrm>
              <a:off x="6440263" y="2476504"/>
              <a:ext cx="188956" cy="187980"/>
            </a:xfrm>
            <a:custGeom>
              <a:rect b="b" l="l" r="r" t="t"/>
              <a:pathLst>
                <a:path extrusionOk="0" h="5776" w="5806">
                  <a:moveTo>
                    <a:pt x="2918" y="0"/>
                  </a:moveTo>
                  <a:cubicBezTo>
                    <a:pt x="1307" y="0"/>
                    <a:pt x="0" y="1277"/>
                    <a:pt x="0" y="2888"/>
                  </a:cubicBezTo>
                  <a:cubicBezTo>
                    <a:pt x="0" y="4499"/>
                    <a:pt x="1307" y="5775"/>
                    <a:pt x="2918" y="5775"/>
                  </a:cubicBezTo>
                  <a:cubicBezTo>
                    <a:pt x="4499" y="5775"/>
                    <a:pt x="5806" y="4499"/>
                    <a:pt x="5806" y="2888"/>
                  </a:cubicBezTo>
                  <a:cubicBezTo>
                    <a:pt x="5806" y="1277"/>
                    <a:pt x="4499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83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53"/>
            <p:cNvSpPr/>
            <p:nvPr/>
          </p:nvSpPr>
          <p:spPr>
            <a:xfrm>
              <a:off x="7136942" y="2523986"/>
              <a:ext cx="582686" cy="91028"/>
            </a:xfrm>
            <a:custGeom>
              <a:rect b="b" l="l" r="r" t="t"/>
              <a:pathLst>
                <a:path extrusionOk="0" h="2797" w="17904">
                  <a:moveTo>
                    <a:pt x="0" y="0"/>
                  </a:moveTo>
                  <a:lnTo>
                    <a:pt x="0" y="2797"/>
                  </a:lnTo>
                  <a:lnTo>
                    <a:pt x="2827" y="2797"/>
                  </a:lnTo>
                  <a:lnTo>
                    <a:pt x="2827" y="0"/>
                  </a:lnTo>
                  <a:close/>
                  <a:moveTo>
                    <a:pt x="3770" y="0"/>
                  </a:moveTo>
                  <a:lnTo>
                    <a:pt x="3770" y="2797"/>
                  </a:lnTo>
                  <a:lnTo>
                    <a:pt x="6596" y="2797"/>
                  </a:lnTo>
                  <a:lnTo>
                    <a:pt x="6596" y="0"/>
                  </a:lnTo>
                  <a:close/>
                  <a:moveTo>
                    <a:pt x="7539" y="0"/>
                  </a:moveTo>
                  <a:lnTo>
                    <a:pt x="7539" y="2797"/>
                  </a:lnTo>
                  <a:lnTo>
                    <a:pt x="10365" y="2797"/>
                  </a:lnTo>
                  <a:lnTo>
                    <a:pt x="10365" y="0"/>
                  </a:lnTo>
                  <a:close/>
                  <a:moveTo>
                    <a:pt x="11308" y="0"/>
                  </a:moveTo>
                  <a:lnTo>
                    <a:pt x="11308" y="2797"/>
                  </a:lnTo>
                  <a:lnTo>
                    <a:pt x="14134" y="2797"/>
                  </a:lnTo>
                  <a:lnTo>
                    <a:pt x="14134" y="0"/>
                  </a:lnTo>
                  <a:close/>
                  <a:moveTo>
                    <a:pt x="15077" y="0"/>
                  </a:moveTo>
                  <a:lnTo>
                    <a:pt x="15077" y="2797"/>
                  </a:lnTo>
                  <a:lnTo>
                    <a:pt x="17904" y="2797"/>
                  </a:lnTo>
                  <a:lnTo>
                    <a:pt x="1790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83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9" name="Google Shape;1219;p53"/>
          <p:cNvGrpSpPr/>
          <p:nvPr/>
        </p:nvGrpSpPr>
        <p:grpSpPr>
          <a:xfrm flipH="1" rot="10800000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1220" name="Google Shape;1220;p53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53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54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pic>
        <p:nvPicPr>
          <p:cNvPr id="1227" name="Google Shape;122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174" y="1694800"/>
            <a:ext cx="2249075" cy="23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8" name="Google Shape;122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4800" y="1694800"/>
            <a:ext cx="2276302" cy="23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9" name="Google Shape;1229;p54"/>
          <p:cNvSpPr txBox="1"/>
          <p:nvPr/>
        </p:nvSpPr>
        <p:spPr>
          <a:xfrm>
            <a:off x="1232300" y="1123950"/>
            <a:ext cx="636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</a:pPr>
            <a:r>
              <a:rPr lang="e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Performance decreased significantly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0" name="Google Shape;1230;p54"/>
          <p:cNvSpPr txBox="1"/>
          <p:nvPr/>
        </p:nvSpPr>
        <p:spPr>
          <a:xfrm>
            <a:off x="566188" y="4070200"/>
            <a:ext cx="4371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Train Dataset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R^2 : 0.8186</a:t>
            </a:r>
            <a:endParaRPr sz="95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MSE : 3684.4688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1" name="Google Shape;1231;p54"/>
          <p:cNvSpPr txBox="1"/>
          <p:nvPr/>
        </p:nvSpPr>
        <p:spPr>
          <a:xfrm>
            <a:off x="4772100" y="3762250"/>
            <a:ext cx="4371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Test Dataset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R^2 : 0.8166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MSE : 6519.3949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2" name="Google Shape;1232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5250" y="3918925"/>
            <a:ext cx="1382525" cy="1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3" name="Google Shape;1233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6788" y="3898966"/>
            <a:ext cx="1382525" cy="10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4" name="Google Shape;1234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81175" y="2096250"/>
            <a:ext cx="65975" cy="141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5" name="Google Shape;1235;p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04800" y="2161098"/>
            <a:ext cx="95325" cy="137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55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Regressor</a:t>
            </a:r>
            <a:endParaRPr/>
          </a:p>
        </p:txBody>
      </p:sp>
      <p:pic>
        <p:nvPicPr>
          <p:cNvPr id="1241" name="Google Shape;124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425" y="1866541"/>
            <a:ext cx="2257933" cy="229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2" name="Google Shape;124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4794" y="1854325"/>
            <a:ext cx="2257932" cy="2311674"/>
          </a:xfrm>
          <a:prstGeom prst="rect">
            <a:avLst/>
          </a:prstGeom>
          <a:noFill/>
          <a:ln>
            <a:noFill/>
          </a:ln>
        </p:spPr>
      </p:pic>
      <p:sp>
        <p:nvSpPr>
          <p:cNvPr id="1243" name="Google Shape;1243;p55"/>
          <p:cNvSpPr txBox="1"/>
          <p:nvPr/>
        </p:nvSpPr>
        <p:spPr>
          <a:xfrm>
            <a:off x="566188" y="4146400"/>
            <a:ext cx="4371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Train Dataset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R^2 : 0.9516</a:t>
            </a:r>
            <a:endParaRPr sz="95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MSE : 1238.8074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4" name="Google Shape;1244;p55"/>
          <p:cNvSpPr txBox="1"/>
          <p:nvPr/>
        </p:nvSpPr>
        <p:spPr>
          <a:xfrm>
            <a:off x="4772100" y="3838450"/>
            <a:ext cx="4371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Test Dataset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R^2 : 0.9100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MSE : 1822.6258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5" name="Google Shape;1245;p55"/>
          <p:cNvSpPr txBox="1"/>
          <p:nvPr/>
        </p:nvSpPr>
        <p:spPr>
          <a:xfrm>
            <a:off x="1232300" y="1047750"/>
            <a:ext cx="6365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Source Sans Pro"/>
              <a:buChar char="●"/>
            </a:pPr>
            <a:r>
              <a:rPr lang="en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Similar performance as before feature selection, with same hyperparameter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6" name="Google Shape;1246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2163" y="4036850"/>
            <a:ext cx="1382525" cy="1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7" name="Google Shape;1247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6788" y="4064841"/>
            <a:ext cx="1382525" cy="10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8" name="Google Shape;1248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64975" y="2273563"/>
            <a:ext cx="65975" cy="141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9" name="Google Shape;1249;p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34800" y="2329048"/>
            <a:ext cx="95325" cy="137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56"/>
          <p:cNvSpPr txBox="1"/>
          <p:nvPr>
            <p:ph type="title"/>
          </p:nvPr>
        </p:nvSpPr>
        <p:spPr>
          <a:xfrm>
            <a:off x="1630950" y="3873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GridSearch</a:t>
            </a:r>
            <a:endParaRPr/>
          </a:p>
        </p:txBody>
      </p:sp>
      <p:pic>
        <p:nvPicPr>
          <p:cNvPr id="1255" name="Google Shape;125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875" y="2118125"/>
            <a:ext cx="2526408" cy="210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6" name="Google Shape;1256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9675" y="2136611"/>
            <a:ext cx="2483499" cy="2090113"/>
          </a:xfrm>
          <a:prstGeom prst="rect">
            <a:avLst/>
          </a:prstGeom>
          <a:noFill/>
          <a:ln>
            <a:noFill/>
          </a:ln>
        </p:spPr>
      </p:pic>
      <p:sp>
        <p:nvSpPr>
          <p:cNvPr id="1257" name="Google Shape;1257;p56"/>
          <p:cNvSpPr txBox="1"/>
          <p:nvPr/>
        </p:nvSpPr>
        <p:spPr>
          <a:xfrm>
            <a:off x="566188" y="4222600"/>
            <a:ext cx="437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Train Dataset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R^2 : 0.9898</a:t>
            </a:r>
            <a:endParaRPr sz="85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MSE : 265.6157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8" name="Google Shape;1258;p56"/>
          <p:cNvSpPr txBox="1"/>
          <p:nvPr/>
        </p:nvSpPr>
        <p:spPr>
          <a:xfrm>
            <a:off x="4772100" y="3914650"/>
            <a:ext cx="43719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Test Dataset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R^2 : 0.9319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MSE : 1307.3858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9" name="Google Shape;1259;p56"/>
          <p:cNvSpPr txBox="1"/>
          <p:nvPr/>
        </p:nvSpPr>
        <p:spPr>
          <a:xfrm>
            <a:off x="1232300" y="971550"/>
            <a:ext cx="6365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Source Sans Pro"/>
              <a:buChar char="●"/>
            </a:pPr>
            <a:r>
              <a:rPr lang="en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Best estimators: Depth=10, Estimators = 1100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Better best score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Similar performance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0" name="Google Shape;1260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5825" y="4121175"/>
            <a:ext cx="1332125" cy="1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1" name="Google Shape;1261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1413" y="4121166"/>
            <a:ext cx="1382525" cy="10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2" name="Google Shape;1262;p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85675" y="2448075"/>
            <a:ext cx="65975" cy="141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3" name="Google Shape;1263;p5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99675" y="2494436"/>
            <a:ext cx="95325" cy="137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57"/>
          <p:cNvSpPr txBox="1"/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sp>
        <p:nvSpPr>
          <p:cNvPr id="1269" name="Google Shape;1269;p57"/>
          <p:cNvSpPr txBox="1"/>
          <p:nvPr>
            <p:ph idx="4294967295" type="body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Linear Regression Model has the worst performance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Our previous assumptions during the EDA are mostly correct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0" name="Google Shape;127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25" y="2668201"/>
            <a:ext cx="3674628" cy="2365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1" name="Google Shape;127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4392" y="2668201"/>
            <a:ext cx="3808359" cy="236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58"/>
          <p:cNvSpPr txBox="1"/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endParaRPr/>
          </a:p>
        </p:txBody>
      </p:sp>
      <p:sp>
        <p:nvSpPr>
          <p:cNvPr id="1277" name="Google Shape;1277;p58"/>
          <p:cNvSpPr txBox="1"/>
          <p:nvPr/>
        </p:nvSpPr>
        <p:spPr>
          <a:xfrm flipH="1">
            <a:off x="4548325" y="1476900"/>
            <a:ext cx="26250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Regular Expression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8" name="Google Shape;1278;p58"/>
          <p:cNvSpPr txBox="1"/>
          <p:nvPr/>
        </p:nvSpPr>
        <p:spPr>
          <a:xfrm flipH="1">
            <a:off x="4547875" y="2231125"/>
            <a:ext cx="26250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One-Hot Encoding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9" name="Google Shape;1279;p58"/>
          <p:cNvSpPr txBox="1"/>
          <p:nvPr/>
        </p:nvSpPr>
        <p:spPr>
          <a:xfrm flipH="1">
            <a:off x="4545625" y="2985375"/>
            <a:ext cx="30720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Random Forest Regression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0" name="Google Shape;1280;p58"/>
          <p:cNvSpPr txBox="1"/>
          <p:nvPr/>
        </p:nvSpPr>
        <p:spPr>
          <a:xfrm flipH="1">
            <a:off x="4545112" y="3739594"/>
            <a:ext cx="26250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Gridsearch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81" name="Google Shape;1281;p58"/>
          <p:cNvGrpSpPr/>
          <p:nvPr/>
        </p:nvGrpSpPr>
        <p:grpSpPr>
          <a:xfrm>
            <a:off x="1322918" y="2064852"/>
            <a:ext cx="2278126" cy="2230107"/>
            <a:chOff x="3514290" y="1822858"/>
            <a:chExt cx="2096949" cy="2052749"/>
          </a:xfrm>
        </p:grpSpPr>
        <p:sp>
          <p:nvSpPr>
            <p:cNvPr id="1282" name="Google Shape;1282;p58"/>
            <p:cNvSpPr/>
            <p:nvPr/>
          </p:nvSpPr>
          <p:spPr>
            <a:xfrm>
              <a:off x="4006775" y="2274750"/>
              <a:ext cx="1141200" cy="11412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3" name="Google Shape;1283;p58"/>
            <p:cNvGrpSpPr/>
            <p:nvPr/>
          </p:nvGrpSpPr>
          <p:grpSpPr>
            <a:xfrm>
              <a:off x="3514290" y="2423223"/>
              <a:ext cx="289868" cy="852000"/>
              <a:chOff x="456616" y="2161476"/>
              <a:chExt cx="289868" cy="852000"/>
            </a:xfrm>
          </p:grpSpPr>
          <p:sp>
            <p:nvSpPr>
              <p:cNvPr id="1284" name="Google Shape;1284;p58"/>
              <p:cNvSpPr/>
              <p:nvPr/>
            </p:nvSpPr>
            <p:spPr>
              <a:xfrm rot="-5400000">
                <a:off x="588942" y="2649556"/>
                <a:ext cx="25484" cy="289600"/>
              </a:xfrm>
              <a:custGeom>
                <a:rect b="b" l="l" r="r" t="t"/>
                <a:pathLst>
                  <a:path extrusionOk="0" h="8648" w="761">
                    <a:moveTo>
                      <a:pt x="380" y="0"/>
                    </a:moveTo>
                    <a:cubicBezTo>
                      <a:pt x="190" y="0"/>
                      <a:pt x="0" y="130"/>
                      <a:pt x="0" y="388"/>
                    </a:cubicBezTo>
                    <a:lnTo>
                      <a:pt x="0" y="8260"/>
                    </a:lnTo>
                    <a:cubicBezTo>
                      <a:pt x="0" y="8519"/>
                      <a:pt x="190" y="8648"/>
                      <a:pt x="380" y="8648"/>
                    </a:cubicBezTo>
                    <a:cubicBezTo>
                      <a:pt x="570" y="8648"/>
                      <a:pt x="760" y="8519"/>
                      <a:pt x="760" y="8260"/>
                    </a:cubicBezTo>
                    <a:lnTo>
                      <a:pt x="760" y="388"/>
                    </a:lnTo>
                    <a:cubicBezTo>
                      <a:pt x="760" y="130"/>
                      <a:pt x="570" y="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58"/>
              <p:cNvSpPr/>
              <p:nvPr/>
            </p:nvSpPr>
            <p:spPr>
              <a:xfrm rot="-5400000">
                <a:off x="588808" y="2235662"/>
                <a:ext cx="25484" cy="289868"/>
              </a:xfrm>
              <a:custGeom>
                <a:rect b="b" l="l" r="r" t="t"/>
                <a:pathLst>
                  <a:path extrusionOk="0" h="8656" w="761">
                    <a:moveTo>
                      <a:pt x="365" y="1"/>
                    </a:moveTo>
                    <a:cubicBezTo>
                      <a:pt x="153" y="1"/>
                      <a:pt x="1" y="183"/>
                      <a:pt x="1" y="396"/>
                    </a:cubicBezTo>
                    <a:lnTo>
                      <a:pt x="1" y="8268"/>
                    </a:lnTo>
                    <a:cubicBezTo>
                      <a:pt x="1" y="8527"/>
                      <a:pt x="191" y="8656"/>
                      <a:pt x="381" y="8656"/>
                    </a:cubicBezTo>
                    <a:cubicBezTo>
                      <a:pt x="570" y="8656"/>
                      <a:pt x="760" y="8527"/>
                      <a:pt x="760" y="8268"/>
                    </a:cubicBezTo>
                    <a:lnTo>
                      <a:pt x="760" y="396"/>
                    </a:lnTo>
                    <a:cubicBezTo>
                      <a:pt x="760" y="18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58"/>
              <p:cNvSpPr/>
              <p:nvPr/>
            </p:nvSpPr>
            <p:spPr>
              <a:xfrm rot="-5400000">
                <a:off x="576234" y="2902231"/>
                <a:ext cx="25484" cy="197007"/>
              </a:xfrm>
              <a:custGeom>
                <a:rect b="b" l="l" r="r" t="t"/>
                <a:pathLst>
                  <a:path extrusionOk="0" h="5883" w="761">
                    <a:moveTo>
                      <a:pt x="380" y="1"/>
                    </a:moveTo>
                    <a:cubicBezTo>
                      <a:pt x="190" y="1"/>
                      <a:pt x="0" y="130"/>
                      <a:pt x="0" y="388"/>
                    </a:cubicBezTo>
                    <a:lnTo>
                      <a:pt x="0" y="5495"/>
                    </a:lnTo>
                    <a:cubicBezTo>
                      <a:pt x="0" y="5753"/>
                      <a:pt x="190" y="5882"/>
                      <a:pt x="380" y="5882"/>
                    </a:cubicBezTo>
                    <a:cubicBezTo>
                      <a:pt x="570" y="5882"/>
                      <a:pt x="760" y="5753"/>
                      <a:pt x="760" y="5495"/>
                    </a:cubicBezTo>
                    <a:lnTo>
                      <a:pt x="760" y="388"/>
                    </a:lnTo>
                    <a:cubicBezTo>
                      <a:pt x="760" y="130"/>
                      <a:pt x="570" y="1"/>
                      <a:pt x="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58"/>
              <p:cNvSpPr/>
              <p:nvPr/>
            </p:nvSpPr>
            <p:spPr>
              <a:xfrm rot="-5400000">
                <a:off x="575849" y="2488856"/>
                <a:ext cx="26489" cy="197241"/>
              </a:xfrm>
              <a:custGeom>
                <a:rect b="b" l="l" r="r" t="t"/>
                <a:pathLst>
                  <a:path extrusionOk="0" h="5890" w="791">
                    <a:moveTo>
                      <a:pt x="410" y="1"/>
                    </a:moveTo>
                    <a:cubicBezTo>
                      <a:pt x="220" y="1"/>
                      <a:pt x="30" y="130"/>
                      <a:pt x="30" y="388"/>
                    </a:cubicBezTo>
                    <a:lnTo>
                      <a:pt x="30" y="5495"/>
                    </a:lnTo>
                    <a:cubicBezTo>
                      <a:pt x="0" y="5707"/>
                      <a:pt x="182" y="5890"/>
                      <a:pt x="395" y="5890"/>
                    </a:cubicBezTo>
                    <a:cubicBezTo>
                      <a:pt x="608" y="5890"/>
                      <a:pt x="790" y="5707"/>
                      <a:pt x="790" y="5495"/>
                    </a:cubicBezTo>
                    <a:lnTo>
                      <a:pt x="790" y="388"/>
                    </a:lnTo>
                    <a:cubicBezTo>
                      <a:pt x="790" y="130"/>
                      <a:pt x="600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58"/>
              <p:cNvSpPr/>
              <p:nvPr/>
            </p:nvSpPr>
            <p:spPr>
              <a:xfrm rot="-5400000">
                <a:off x="576619" y="2076100"/>
                <a:ext cx="25484" cy="196237"/>
              </a:xfrm>
              <a:custGeom>
                <a:rect b="b" l="l" r="r" t="t"/>
                <a:pathLst>
                  <a:path extrusionOk="0" h="5860" w="761">
                    <a:moveTo>
                      <a:pt x="396" y="0"/>
                    </a:moveTo>
                    <a:cubicBezTo>
                      <a:pt x="183" y="0"/>
                      <a:pt x="1" y="152"/>
                      <a:pt x="1" y="365"/>
                    </a:cubicBezTo>
                    <a:lnTo>
                      <a:pt x="1" y="5472"/>
                    </a:lnTo>
                    <a:cubicBezTo>
                      <a:pt x="1" y="5730"/>
                      <a:pt x="191" y="5859"/>
                      <a:pt x="381" y="5859"/>
                    </a:cubicBezTo>
                    <a:cubicBezTo>
                      <a:pt x="570" y="5859"/>
                      <a:pt x="760" y="5730"/>
                      <a:pt x="760" y="5472"/>
                    </a:cubicBezTo>
                    <a:lnTo>
                      <a:pt x="760" y="365"/>
                    </a:lnTo>
                    <a:cubicBezTo>
                      <a:pt x="760" y="152"/>
                      <a:pt x="60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9" name="Google Shape;1289;p58"/>
            <p:cNvGrpSpPr/>
            <p:nvPr/>
          </p:nvGrpSpPr>
          <p:grpSpPr>
            <a:xfrm>
              <a:off x="5321372" y="2423223"/>
              <a:ext cx="289868" cy="852000"/>
              <a:chOff x="456616" y="2161476"/>
              <a:chExt cx="289868" cy="852000"/>
            </a:xfrm>
          </p:grpSpPr>
          <p:sp>
            <p:nvSpPr>
              <p:cNvPr id="1290" name="Google Shape;1290;p58"/>
              <p:cNvSpPr/>
              <p:nvPr/>
            </p:nvSpPr>
            <p:spPr>
              <a:xfrm rot="-5400000">
                <a:off x="588942" y="2649556"/>
                <a:ext cx="25484" cy="289600"/>
              </a:xfrm>
              <a:custGeom>
                <a:rect b="b" l="l" r="r" t="t"/>
                <a:pathLst>
                  <a:path extrusionOk="0" h="8648" w="761">
                    <a:moveTo>
                      <a:pt x="380" y="0"/>
                    </a:moveTo>
                    <a:cubicBezTo>
                      <a:pt x="190" y="0"/>
                      <a:pt x="0" y="130"/>
                      <a:pt x="0" y="388"/>
                    </a:cubicBezTo>
                    <a:lnTo>
                      <a:pt x="0" y="8260"/>
                    </a:lnTo>
                    <a:cubicBezTo>
                      <a:pt x="0" y="8519"/>
                      <a:pt x="190" y="8648"/>
                      <a:pt x="380" y="8648"/>
                    </a:cubicBezTo>
                    <a:cubicBezTo>
                      <a:pt x="570" y="8648"/>
                      <a:pt x="760" y="8519"/>
                      <a:pt x="760" y="8260"/>
                    </a:cubicBezTo>
                    <a:lnTo>
                      <a:pt x="760" y="388"/>
                    </a:lnTo>
                    <a:cubicBezTo>
                      <a:pt x="760" y="130"/>
                      <a:pt x="570" y="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58"/>
              <p:cNvSpPr/>
              <p:nvPr/>
            </p:nvSpPr>
            <p:spPr>
              <a:xfrm rot="-5400000">
                <a:off x="588808" y="2235662"/>
                <a:ext cx="25484" cy="289868"/>
              </a:xfrm>
              <a:custGeom>
                <a:rect b="b" l="l" r="r" t="t"/>
                <a:pathLst>
                  <a:path extrusionOk="0" h="8656" w="761">
                    <a:moveTo>
                      <a:pt x="365" y="1"/>
                    </a:moveTo>
                    <a:cubicBezTo>
                      <a:pt x="153" y="1"/>
                      <a:pt x="1" y="183"/>
                      <a:pt x="1" y="396"/>
                    </a:cubicBezTo>
                    <a:lnTo>
                      <a:pt x="1" y="8268"/>
                    </a:lnTo>
                    <a:cubicBezTo>
                      <a:pt x="1" y="8527"/>
                      <a:pt x="191" y="8656"/>
                      <a:pt x="381" y="8656"/>
                    </a:cubicBezTo>
                    <a:cubicBezTo>
                      <a:pt x="570" y="8656"/>
                      <a:pt x="760" y="8527"/>
                      <a:pt x="760" y="8268"/>
                    </a:cubicBezTo>
                    <a:lnTo>
                      <a:pt x="760" y="396"/>
                    </a:lnTo>
                    <a:cubicBezTo>
                      <a:pt x="760" y="18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58"/>
              <p:cNvSpPr/>
              <p:nvPr/>
            </p:nvSpPr>
            <p:spPr>
              <a:xfrm rot="-5400000">
                <a:off x="576234" y="2902231"/>
                <a:ext cx="25484" cy="197007"/>
              </a:xfrm>
              <a:custGeom>
                <a:rect b="b" l="l" r="r" t="t"/>
                <a:pathLst>
                  <a:path extrusionOk="0" h="5883" w="761">
                    <a:moveTo>
                      <a:pt x="380" y="1"/>
                    </a:moveTo>
                    <a:cubicBezTo>
                      <a:pt x="190" y="1"/>
                      <a:pt x="0" y="130"/>
                      <a:pt x="0" y="388"/>
                    </a:cubicBezTo>
                    <a:lnTo>
                      <a:pt x="0" y="5495"/>
                    </a:lnTo>
                    <a:cubicBezTo>
                      <a:pt x="0" y="5753"/>
                      <a:pt x="190" y="5882"/>
                      <a:pt x="380" y="5882"/>
                    </a:cubicBezTo>
                    <a:cubicBezTo>
                      <a:pt x="570" y="5882"/>
                      <a:pt x="760" y="5753"/>
                      <a:pt x="760" y="5495"/>
                    </a:cubicBezTo>
                    <a:lnTo>
                      <a:pt x="760" y="388"/>
                    </a:lnTo>
                    <a:cubicBezTo>
                      <a:pt x="760" y="130"/>
                      <a:pt x="570" y="1"/>
                      <a:pt x="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58"/>
              <p:cNvSpPr/>
              <p:nvPr/>
            </p:nvSpPr>
            <p:spPr>
              <a:xfrm rot="-5400000">
                <a:off x="575849" y="2488856"/>
                <a:ext cx="26489" cy="197241"/>
              </a:xfrm>
              <a:custGeom>
                <a:rect b="b" l="l" r="r" t="t"/>
                <a:pathLst>
                  <a:path extrusionOk="0" h="5890" w="791">
                    <a:moveTo>
                      <a:pt x="410" y="1"/>
                    </a:moveTo>
                    <a:cubicBezTo>
                      <a:pt x="220" y="1"/>
                      <a:pt x="30" y="130"/>
                      <a:pt x="30" y="388"/>
                    </a:cubicBezTo>
                    <a:lnTo>
                      <a:pt x="30" y="5495"/>
                    </a:lnTo>
                    <a:cubicBezTo>
                      <a:pt x="0" y="5707"/>
                      <a:pt x="182" y="5890"/>
                      <a:pt x="395" y="5890"/>
                    </a:cubicBezTo>
                    <a:cubicBezTo>
                      <a:pt x="608" y="5890"/>
                      <a:pt x="790" y="5707"/>
                      <a:pt x="790" y="5495"/>
                    </a:cubicBezTo>
                    <a:lnTo>
                      <a:pt x="790" y="388"/>
                    </a:lnTo>
                    <a:cubicBezTo>
                      <a:pt x="790" y="130"/>
                      <a:pt x="600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58"/>
              <p:cNvSpPr/>
              <p:nvPr/>
            </p:nvSpPr>
            <p:spPr>
              <a:xfrm rot="-5400000">
                <a:off x="576619" y="2076100"/>
                <a:ext cx="25484" cy="196237"/>
              </a:xfrm>
              <a:custGeom>
                <a:rect b="b" l="l" r="r" t="t"/>
                <a:pathLst>
                  <a:path extrusionOk="0" h="5860" w="761">
                    <a:moveTo>
                      <a:pt x="396" y="0"/>
                    </a:moveTo>
                    <a:cubicBezTo>
                      <a:pt x="183" y="0"/>
                      <a:pt x="1" y="152"/>
                      <a:pt x="1" y="365"/>
                    </a:cubicBezTo>
                    <a:lnTo>
                      <a:pt x="1" y="5472"/>
                    </a:lnTo>
                    <a:cubicBezTo>
                      <a:pt x="1" y="5730"/>
                      <a:pt x="191" y="5859"/>
                      <a:pt x="381" y="5859"/>
                    </a:cubicBezTo>
                    <a:cubicBezTo>
                      <a:pt x="570" y="5859"/>
                      <a:pt x="760" y="5730"/>
                      <a:pt x="760" y="5472"/>
                    </a:cubicBezTo>
                    <a:lnTo>
                      <a:pt x="760" y="365"/>
                    </a:lnTo>
                    <a:cubicBezTo>
                      <a:pt x="760" y="152"/>
                      <a:pt x="60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5" name="Google Shape;1295;p58"/>
            <p:cNvGrpSpPr/>
            <p:nvPr/>
          </p:nvGrpSpPr>
          <p:grpSpPr>
            <a:xfrm rot="5400000">
              <a:off x="4422866" y="1541792"/>
              <a:ext cx="289868" cy="852000"/>
              <a:chOff x="456616" y="2161476"/>
              <a:chExt cx="289868" cy="852000"/>
            </a:xfrm>
          </p:grpSpPr>
          <p:sp>
            <p:nvSpPr>
              <p:cNvPr id="1296" name="Google Shape;1296;p58"/>
              <p:cNvSpPr/>
              <p:nvPr/>
            </p:nvSpPr>
            <p:spPr>
              <a:xfrm rot="-5400000">
                <a:off x="588942" y="2649556"/>
                <a:ext cx="25484" cy="289600"/>
              </a:xfrm>
              <a:custGeom>
                <a:rect b="b" l="l" r="r" t="t"/>
                <a:pathLst>
                  <a:path extrusionOk="0" h="8648" w="761">
                    <a:moveTo>
                      <a:pt x="380" y="0"/>
                    </a:moveTo>
                    <a:cubicBezTo>
                      <a:pt x="190" y="0"/>
                      <a:pt x="0" y="130"/>
                      <a:pt x="0" y="388"/>
                    </a:cubicBezTo>
                    <a:lnTo>
                      <a:pt x="0" y="8260"/>
                    </a:lnTo>
                    <a:cubicBezTo>
                      <a:pt x="0" y="8519"/>
                      <a:pt x="190" y="8648"/>
                      <a:pt x="380" y="8648"/>
                    </a:cubicBezTo>
                    <a:cubicBezTo>
                      <a:pt x="570" y="8648"/>
                      <a:pt x="760" y="8519"/>
                      <a:pt x="760" y="8260"/>
                    </a:cubicBezTo>
                    <a:lnTo>
                      <a:pt x="760" y="388"/>
                    </a:lnTo>
                    <a:cubicBezTo>
                      <a:pt x="760" y="130"/>
                      <a:pt x="570" y="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58"/>
              <p:cNvSpPr/>
              <p:nvPr/>
            </p:nvSpPr>
            <p:spPr>
              <a:xfrm rot="-5400000">
                <a:off x="588808" y="2235662"/>
                <a:ext cx="25484" cy="289868"/>
              </a:xfrm>
              <a:custGeom>
                <a:rect b="b" l="l" r="r" t="t"/>
                <a:pathLst>
                  <a:path extrusionOk="0" h="8656" w="761">
                    <a:moveTo>
                      <a:pt x="365" y="1"/>
                    </a:moveTo>
                    <a:cubicBezTo>
                      <a:pt x="153" y="1"/>
                      <a:pt x="1" y="183"/>
                      <a:pt x="1" y="396"/>
                    </a:cubicBezTo>
                    <a:lnTo>
                      <a:pt x="1" y="8268"/>
                    </a:lnTo>
                    <a:cubicBezTo>
                      <a:pt x="1" y="8527"/>
                      <a:pt x="191" y="8656"/>
                      <a:pt x="381" y="8656"/>
                    </a:cubicBezTo>
                    <a:cubicBezTo>
                      <a:pt x="570" y="8656"/>
                      <a:pt x="760" y="8527"/>
                      <a:pt x="760" y="8268"/>
                    </a:cubicBezTo>
                    <a:lnTo>
                      <a:pt x="760" y="396"/>
                    </a:lnTo>
                    <a:cubicBezTo>
                      <a:pt x="760" y="18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58"/>
              <p:cNvSpPr/>
              <p:nvPr/>
            </p:nvSpPr>
            <p:spPr>
              <a:xfrm rot="-5400000">
                <a:off x="576234" y="2902231"/>
                <a:ext cx="25484" cy="197007"/>
              </a:xfrm>
              <a:custGeom>
                <a:rect b="b" l="l" r="r" t="t"/>
                <a:pathLst>
                  <a:path extrusionOk="0" h="5883" w="761">
                    <a:moveTo>
                      <a:pt x="380" y="1"/>
                    </a:moveTo>
                    <a:cubicBezTo>
                      <a:pt x="190" y="1"/>
                      <a:pt x="0" y="130"/>
                      <a:pt x="0" y="388"/>
                    </a:cubicBezTo>
                    <a:lnTo>
                      <a:pt x="0" y="5495"/>
                    </a:lnTo>
                    <a:cubicBezTo>
                      <a:pt x="0" y="5753"/>
                      <a:pt x="190" y="5882"/>
                      <a:pt x="380" y="5882"/>
                    </a:cubicBezTo>
                    <a:cubicBezTo>
                      <a:pt x="570" y="5882"/>
                      <a:pt x="760" y="5753"/>
                      <a:pt x="760" y="5495"/>
                    </a:cubicBezTo>
                    <a:lnTo>
                      <a:pt x="760" y="388"/>
                    </a:lnTo>
                    <a:cubicBezTo>
                      <a:pt x="760" y="130"/>
                      <a:pt x="570" y="1"/>
                      <a:pt x="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58"/>
              <p:cNvSpPr/>
              <p:nvPr/>
            </p:nvSpPr>
            <p:spPr>
              <a:xfrm rot="-5400000">
                <a:off x="575849" y="2488856"/>
                <a:ext cx="26489" cy="197241"/>
              </a:xfrm>
              <a:custGeom>
                <a:rect b="b" l="l" r="r" t="t"/>
                <a:pathLst>
                  <a:path extrusionOk="0" h="5890" w="791">
                    <a:moveTo>
                      <a:pt x="410" y="1"/>
                    </a:moveTo>
                    <a:cubicBezTo>
                      <a:pt x="220" y="1"/>
                      <a:pt x="30" y="130"/>
                      <a:pt x="30" y="388"/>
                    </a:cubicBezTo>
                    <a:lnTo>
                      <a:pt x="30" y="5495"/>
                    </a:lnTo>
                    <a:cubicBezTo>
                      <a:pt x="0" y="5707"/>
                      <a:pt x="182" y="5890"/>
                      <a:pt x="395" y="5890"/>
                    </a:cubicBezTo>
                    <a:cubicBezTo>
                      <a:pt x="608" y="5890"/>
                      <a:pt x="790" y="5707"/>
                      <a:pt x="790" y="5495"/>
                    </a:cubicBezTo>
                    <a:lnTo>
                      <a:pt x="790" y="388"/>
                    </a:lnTo>
                    <a:cubicBezTo>
                      <a:pt x="790" y="130"/>
                      <a:pt x="600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58"/>
              <p:cNvSpPr/>
              <p:nvPr/>
            </p:nvSpPr>
            <p:spPr>
              <a:xfrm rot="-5400000">
                <a:off x="576619" y="2076100"/>
                <a:ext cx="25484" cy="196237"/>
              </a:xfrm>
              <a:custGeom>
                <a:rect b="b" l="l" r="r" t="t"/>
                <a:pathLst>
                  <a:path extrusionOk="0" h="5860" w="761">
                    <a:moveTo>
                      <a:pt x="396" y="0"/>
                    </a:moveTo>
                    <a:cubicBezTo>
                      <a:pt x="183" y="0"/>
                      <a:pt x="1" y="152"/>
                      <a:pt x="1" y="365"/>
                    </a:cubicBezTo>
                    <a:lnTo>
                      <a:pt x="1" y="5472"/>
                    </a:lnTo>
                    <a:cubicBezTo>
                      <a:pt x="1" y="5730"/>
                      <a:pt x="191" y="5859"/>
                      <a:pt x="381" y="5859"/>
                    </a:cubicBezTo>
                    <a:cubicBezTo>
                      <a:pt x="570" y="5859"/>
                      <a:pt x="760" y="5730"/>
                      <a:pt x="760" y="5472"/>
                    </a:cubicBezTo>
                    <a:lnTo>
                      <a:pt x="760" y="365"/>
                    </a:lnTo>
                    <a:cubicBezTo>
                      <a:pt x="760" y="152"/>
                      <a:pt x="60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1" name="Google Shape;1301;p58"/>
            <p:cNvGrpSpPr/>
            <p:nvPr/>
          </p:nvGrpSpPr>
          <p:grpSpPr>
            <a:xfrm rot="5400000">
              <a:off x="4422866" y="3304674"/>
              <a:ext cx="289868" cy="852000"/>
              <a:chOff x="456616" y="2161476"/>
              <a:chExt cx="289868" cy="852000"/>
            </a:xfrm>
          </p:grpSpPr>
          <p:sp>
            <p:nvSpPr>
              <p:cNvPr id="1302" name="Google Shape;1302;p58"/>
              <p:cNvSpPr/>
              <p:nvPr/>
            </p:nvSpPr>
            <p:spPr>
              <a:xfrm rot="-5400000">
                <a:off x="588942" y="2649556"/>
                <a:ext cx="25484" cy="289600"/>
              </a:xfrm>
              <a:custGeom>
                <a:rect b="b" l="l" r="r" t="t"/>
                <a:pathLst>
                  <a:path extrusionOk="0" h="8648" w="761">
                    <a:moveTo>
                      <a:pt x="380" y="0"/>
                    </a:moveTo>
                    <a:cubicBezTo>
                      <a:pt x="190" y="0"/>
                      <a:pt x="0" y="130"/>
                      <a:pt x="0" y="388"/>
                    </a:cubicBezTo>
                    <a:lnTo>
                      <a:pt x="0" y="8260"/>
                    </a:lnTo>
                    <a:cubicBezTo>
                      <a:pt x="0" y="8519"/>
                      <a:pt x="190" y="8648"/>
                      <a:pt x="380" y="8648"/>
                    </a:cubicBezTo>
                    <a:cubicBezTo>
                      <a:pt x="570" y="8648"/>
                      <a:pt x="760" y="8519"/>
                      <a:pt x="760" y="8260"/>
                    </a:cubicBezTo>
                    <a:lnTo>
                      <a:pt x="760" y="388"/>
                    </a:lnTo>
                    <a:cubicBezTo>
                      <a:pt x="760" y="130"/>
                      <a:pt x="570" y="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58"/>
              <p:cNvSpPr/>
              <p:nvPr/>
            </p:nvSpPr>
            <p:spPr>
              <a:xfrm rot="-5400000">
                <a:off x="588808" y="2235662"/>
                <a:ext cx="25484" cy="289868"/>
              </a:xfrm>
              <a:custGeom>
                <a:rect b="b" l="l" r="r" t="t"/>
                <a:pathLst>
                  <a:path extrusionOk="0" h="8656" w="761">
                    <a:moveTo>
                      <a:pt x="365" y="1"/>
                    </a:moveTo>
                    <a:cubicBezTo>
                      <a:pt x="153" y="1"/>
                      <a:pt x="1" y="183"/>
                      <a:pt x="1" y="396"/>
                    </a:cubicBezTo>
                    <a:lnTo>
                      <a:pt x="1" y="8268"/>
                    </a:lnTo>
                    <a:cubicBezTo>
                      <a:pt x="1" y="8527"/>
                      <a:pt x="191" y="8656"/>
                      <a:pt x="381" y="8656"/>
                    </a:cubicBezTo>
                    <a:cubicBezTo>
                      <a:pt x="570" y="8656"/>
                      <a:pt x="760" y="8527"/>
                      <a:pt x="760" y="8268"/>
                    </a:cubicBezTo>
                    <a:lnTo>
                      <a:pt x="760" y="396"/>
                    </a:lnTo>
                    <a:cubicBezTo>
                      <a:pt x="760" y="18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58"/>
              <p:cNvSpPr/>
              <p:nvPr/>
            </p:nvSpPr>
            <p:spPr>
              <a:xfrm rot="-5400000">
                <a:off x="576234" y="2902231"/>
                <a:ext cx="25484" cy="197007"/>
              </a:xfrm>
              <a:custGeom>
                <a:rect b="b" l="l" r="r" t="t"/>
                <a:pathLst>
                  <a:path extrusionOk="0" h="5883" w="761">
                    <a:moveTo>
                      <a:pt x="380" y="1"/>
                    </a:moveTo>
                    <a:cubicBezTo>
                      <a:pt x="190" y="1"/>
                      <a:pt x="0" y="130"/>
                      <a:pt x="0" y="388"/>
                    </a:cubicBezTo>
                    <a:lnTo>
                      <a:pt x="0" y="5495"/>
                    </a:lnTo>
                    <a:cubicBezTo>
                      <a:pt x="0" y="5753"/>
                      <a:pt x="190" y="5882"/>
                      <a:pt x="380" y="5882"/>
                    </a:cubicBezTo>
                    <a:cubicBezTo>
                      <a:pt x="570" y="5882"/>
                      <a:pt x="760" y="5753"/>
                      <a:pt x="760" y="5495"/>
                    </a:cubicBezTo>
                    <a:lnTo>
                      <a:pt x="760" y="388"/>
                    </a:lnTo>
                    <a:cubicBezTo>
                      <a:pt x="760" y="130"/>
                      <a:pt x="570" y="1"/>
                      <a:pt x="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58"/>
              <p:cNvSpPr/>
              <p:nvPr/>
            </p:nvSpPr>
            <p:spPr>
              <a:xfrm rot="-5400000">
                <a:off x="575849" y="2488856"/>
                <a:ext cx="26489" cy="197241"/>
              </a:xfrm>
              <a:custGeom>
                <a:rect b="b" l="l" r="r" t="t"/>
                <a:pathLst>
                  <a:path extrusionOk="0" h="5890" w="791">
                    <a:moveTo>
                      <a:pt x="410" y="1"/>
                    </a:moveTo>
                    <a:cubicBezTo>
                      <a:pt x="220" y="1"/>
                      <a:pt x="30" y="130"/>
                      <a:pt x="30" y="388"/>
                    </a:cubicBezTo>
                    <a:lnTo>
                      <a:pt x="30" y="5495"/>
                    </a:lnTo>
                    <a:cubicBezTo>
                      <a:pt x="0" y="5707"/>
                      <a:pt x="182" y="5890"/>
                      <a:pt x="395" y="5890"/>
                    </a:cubicBezTo>
                    <a:cubicBezTo>
                      <a:pt x="608" y="5890"/>
                      <a:pt x="790" y="5707"/>
                      <a:pt x="790" y="5495"/>
                    </a:cubicBezTo>
                    <a:lnTo>
                      <a:pt x="790" y="388"/>
                    </a:lnTo>
                    <a:cubicBezTo>
                      <a:pt x="790" y="130"/>
                      <a:pt x="600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58"/>
              <p:cNvSpPr/>
              <p:nvPr/>
            </p:nvSpPr>
            <p:spPr>
              <a:xfrm rot="-5400000">
                <a:off x="576619" y="2076100"/>
                <a:ext cx="25484" cy="196237"/>
              </a:xfrm>
              <a:custGeom>
                <a:rect b="b" l="l" r="r" t="t"/>
                <a:pathLst>
                  <a:path extrusionOk="0" h="5860" w="761">
                    <a:moveTo>
                      <a:pt x="396" y="0"/>
                    </a:moveTo>
                    <a:cubicBezTo>
                      <a:pt x="183" y="0"/>
                      <a:pt x="1" y="152"/>
                      <a:pt x="1" y="365"/>
                    </a:cubicBezTo>
                    <a:lnTo>
                      <a:pt x="1" y="5472"/>
                    </a:lnTo>
                    <a:cubicBezTo>
                      <a:pt x="1" y="5730"/>
                      <a:pt x="191" y="5859"/>
                      <a:pt x="381" y="5859"/>
                    </a:cubicBezTo>
                    <a:cubicBezTo>
                      <a:pt x="570" y="5859"/>
                      <a:pt x="760" y="5730"/>
                      <a:pt x="760" y="5472"/>
                    </a:cubicBezTo>
                    <a:lnTo>
                      <a:pt x="760" y="365"/>
                    </a:lnTo>
                    <a:cubicBezTo>
                      <a:pt x="760" y="152"/>
                      <a:pt x="60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07" name="Google Shape;1307;p58"/>
            <p:cNvSpPr/>
            <p:nvPr/>
          </p:nvSpPr>
          <p:spPr>
            <a:xfrm rot="5400000">
              <a:off x="4128365" y="2423222"/>
              <a:ext cx="212817" cy="215154"/>
            </a:xfrm>
            <a:custGeom>
              <a:rect b="b" l="l" r="r" t="t"/>
              <a:pathLst>
                <a:path extrusionOk="0" h="2828" w="2797">
                  <a:moveTo>
                    <a:pt x="0" y="1"/>
                  </a:moveTo>
                  <a:lnTo>
                    <a:pt x="0" y="2827"/>
                  </a:lnTo>
                  <a:lnTo>
                    <a:pt x="2797" y="2827"/>
                  </a:lnTo>
                  <a:lnTo>
                    <a:pt x="279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58"/>
            <p:cNvSpPr/>
            <p:nvPr/>
          </p:nvSpPr>
          <p:spPr>
            <a:xfrm rot="5400000">
              <a:off x="4455187" y="2423230"/>
              <a:ext cx="215175" cy="215154"/>
            </a:xfrm>
            <a:custGeom>
              <a:rect b="b" l="l" r="r" t="t"/>
              <a:pathLst>
                <a:path extrusionOk="0" h="2828" w="2828">
                  <a:moveTo>
                    <a:pt x="1" y="0"/>
                  </a:moveTo>
                  <a:lnTo>
                    <a:pt x="1" y="2827"/>
                  </a:lnTo>
                  <a:lnTo>
                    <a:pt x="2828" y="2827"/>
                  </a:lnTo>
                  <a:lnTo>
                    <a:pt x="2828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58"/>
            <p:cNvSpPr/>
            <p:nvPr/>
          </p:nvSpPr>
          <p:spPr>
            <a:xfrm rot="5400000">
              <a:off x="4783189" y="2423243"/>
              <a:ext cx="215175" cy="215154"/>
            </a:xfrm>
            <a:custGeom>
              <a:rect b="b" l="l" r="r" t="t"/>
              <a:pathLst>
                <a:path extrusionOk="0" h="2828" w="2828">
                  <a:moveTo>
                    <a:pt x="1" y="0"/>
                  </a:moveTo>
                  <a:lnTo>
                    <a:pt x="1" y="2827"/>
                  </a:lnTo>
                  <a:lnTo>
                    <a:pt x="2828" y="2827"/>
                  </a:lnTo>
                  <a:lnTo>
                    <a:pt x="2828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58"/>
            <p:cNvSpPr/>
            <p:nvPr/>
          </p:nvSpPr>
          <p:spPr>
            <a:xfrm rot="5400000">
              <a:off x="4128353" y="2741647"/>
              <a:ext cx="212817" cy="215154"/>
            </a:xfrm>
            <a:custGeom>
              <a:rect b="b" l="l" r="r" t="t"/>
              <a:pathLst>
                <a:path extrusionOk="0" h="2828" w="2797">
                  <a:moveTo>
                    <a:pt x="0" y="1"/>
                  </a:moveTo>
                  <a:lnTo>
                    <a:pt x="0" y="2827"/>
                  </a:lnTo>
                  <a:lnTo>
                    <a:pt x="2797" y="2827"/>
                  </a:lnTo>
                  <a:lnTo>
                    <a:pt x="2797" y="1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58"/>
            <p:cNvSpPr/>
            <p:nvPr/>
          </p:nvSpPr>
          <p:spPr>
            <a:xfrm rot="5400000">
              <a:off x="4455175" y="2741655"/>
              <a:ext cx="215175" cy="215154"/>
            </a:xfrm>
            <a:custGeom>
              <a:rect b="b" l="l" r="r" t="t"/>
              <a:pathLst>
                <a:path extrusionOk="0" h="2828" w="2828">
                  <a:moveTo>
                    <a:pt x="1" y="0"/>
                  </a:moveTo>
                  <a:lnTo>
                    <a:pt x="1" y="2827"/>
                  </a:lnTo>
                  <a:lnTo>
                    <a:pt x="2828" y="2827"/>
                  </a:lnTo>
                  <a:lnTo>
                    <a:pt x="2828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58"/>
            <p:cNvSpPr/>
            <p:nvPr/>
          </p:nvSpPr>
          <p:spPr>
            <a:xfrm rot="5400000">
              <a:off x="4783176" y="2741668"/>
              <a:ext cx="215175" cy="215154"/>
            </a:xfrm>
            <a:custGeom>
              <a:rect b="b" l="l" r="r" t="t"/>
              <a:pathLst>
                <a:path extrusionOk="0" h="2828" w="2828">
                  <a:moveTo>
                    <a:pt x="1" y="0"/>
                  </a:moveTo>
                  <a:lnTo>
                    <a:pt x="1" y="2827"/>
                  </a:lnTo>
                  <a:lnTo>
                    <a:pt x="2828" y="2827"/>
                  </a:lnTo>
                  <a:lnTo>
                    <a:pt x="2828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58"/>
            <p:cNvSpPr/>
            <p:nvPr/>
          </p:nvSpPr>
          <p:spPr>
            <a:xfrm rot="5400000">
              <a:off x="4128353" y="3060072"/>
              <a:ext cx="212817" cy="215154"/>
            </a:xfrm>
            <a:custGeom>
              <a:rect b="b" l="l" r="r" t="t"/>
              <a:pathLst>
                <a:path extrusionOk="0" h="2828" w="2797">
                  <a:moveTo>
                    <a:pt x="0" y="1"/>
                  </a:moveTo>
                  <a:lnTo>
                    <a:pt x="0" y="2827"/>
                  </a:lnTo>
                  <a:lnTo>
                    <a:pt x="2797" y="2827"/>
                  </a:lnTo>
                  <a:lnTo>
                    <a:pt x="2797" y="1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58"/>
            <p:cNvSpPr/>
            <p:nvPr/>
          </p:nvSpPr>
          <p:spPr>
            <a:xfrm rot="5400000">
              <a:off x="4455175" y="3060080"/>
              <a:ext cx="215175" cy="215154"/>
            </a:xfrm>
            <a:custGeom>
              <a:rect b="b" l="l" r="r" t="t"/>
              <a:pathLst>
                <a:path extrusionOk="0" h="2828" w="2828">
                  <a:moveTo>
                    <a:pt x="1" y="0"/>
                  </a:moveTo>
                  <a:lnTo>
                    <a:pt x="1" y="2827"/>
                  </a:lnTo>
                  <a:lnTo>
                    <a:pt x="2828" y="2827"/>
                  </a:lnTo>
                  <a:lnTo>
                    <a:pt x="2828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58"/>
            <p:cNvSpPr/>
            <p:nvPr/>
          </p:nvSpPr>
          <p:spPr>
            <a:xfrm rot="5400000">
              <a:off x="4783176" y="3060093"/>
              <a:ext cx="215175" cy="215154"/>
            </a:xfrm>
            <a:custGeom>
              <a:rect b="b" l="l" r="r" t="t"/>
              <a:pathLst>
                <a:path extrusionOk="0" h="2828" w="2828">
                  <a:moveTo>
                    <a:pt x="1" y="0"/>
                  </a:moveTo>
                  <a:lnTo>
                    <a:pt x="1" y="2827"/>
                  </a:lnTo>
                  <a:lnTo>
                    <a:pt x="2828" y="2827"/>
                  </a:lnTo>
                  <a:lnTo>
                    <a:pt x="2828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16" name="Google Shape;1316;p58"/>
          <p:cNvCxnSpPr>
            <a:endCxn id="1277" idx="3"/>
          </p:cNvCxnSpPr>
          <p:nvPr/>
        </p:nvCxnSpPr>
        <p:spPr>
          <a:xfrm flipH="1" rot="10800000">
            <a:off x="2047525" y="1672350"/>
            <a:ext cx="2500800" cy="1158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317" name="Google Shape;1317;p58"/>
          <p:cNvCxnSpPr>
            <a:endCxn id="1278" idx="3"/>
          </p:cNvCxnSpPr>
          <p:nvPr/>
        </p:nvCxnSpPr>
        <p:spPr>
          <a:xfrm flipH="1" rot="10800000">
            <a:off x="2759875" y="2426575"/>
            <a:ext cx="1788000" cy="404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318" name="Google Shape;1318;p58"/>
          <p:cNvCxnSpPr>
            <a:endCxn id="1279" idx="3"/>
          </p:cNvCxnSpPr>
          <p:nvPr/>
        </p:nvCxnSpPr>
        <p:spPr>
          <a:xfrm>
            <a:off x="2405125" y="3180225"/>
            <a:ext cx="2140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319" name="Google Shape;1319;p58"/>
          <p:cNvCxnSpPr>
            <a:endCxn id="1280" idx="3"/>
          </p:cNvCxnSpPr>
          <p:nvPr/>
        </p:nvCxnSpPr>
        <p:spPr>
          <a:xfrm>
            <a:off x="2761312" y="3524344"/>
            <a:ext cx="1783800" cy="410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4" name="Google Shape;1324;p59"/>
          <p:cNvGrpSpPr/>
          <p:nvPr/>
        </p:nvGrpSpPr>
        <p:grpSpPr>
          <a:xfrm>
            <a:off x="-1760804" y="992727"/>
            <a:ext cx="6106589" cy="3969629"/>
            <a:chOff x="-1760804" y="992727"/>
            <a:chExt cx="6106589" cy="3969629"/>
          </a:xfrm>
        </p:grpSpPr>
        <p:grpSp>
          <p:nvGrpSpPr>
            <p:cNvPr id="1325" name="Google Shape;1325;p59"/>
            <p:cNvGrpSpPr/>
            <p:nvPr/>
          </p:nvGrpSpPr>
          <p:grpSpPr>
            <a:xfrm rot="10800000">
              <a:off x="-1760804" y="4343397"/>
              <a:ext cx="2654142" cy="611358"/>
              <a:chOff x="6615621" y="2219307"/>
              <a:chExt cx="2654142" cy="611358"/>
            </a:xfrm>
          </p:grpSpPr>
          <p:sp>
            <p:nvSpPr>
              <p:cNvPr id="1326" name="Google Shape;1326;p59"/>
              <p:cNvSpPr/>
              <p:nvPr/>
            </p:nvSpPr>
            <p:spPr>
              <a:xfrm>
                <a:off x="6615621" y="2219307"/>
                <a:ext cx="2654142" cy="611358"/>
              </a:xfrm>
              <a:custGeom>
                <a:rect b="b" l="l" r="r" t="t"/>
                <a:pathLst>
                  <a:path extrusionOk="0" fill="none" h="18785" w="81553">
                    <a:moveTo>
                      <a:pt x="81553" y="18785"/>
                    </a:moveTo>
                    <a:lnTo>
                      <a:pt x="62768" y="0"/>
                    </a:lnTo>
                    <a:lnTo>
                      <a:pt x="47084" y="0"/>
                    </a:lnTo>
                    <a:lnTo>
                      <a:pt x="47084" y="10791"/>
                    </a:lnTo>
                    <a:lnTo>
                      <a:pt x="1" y="10791"/>
                    </a:lnTo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59"/>
              <p:cNvSpPr/>
              <p:nvPr/>
            </p:nvSpPr>
            <p:spPr>
              <a:xfrm>
                <a:off x="7136942" y="2523986"/>
                <a:ext cx="582686" cy="91028"/>
              </a:xfrm>
              <a:custGeom>
                <a:rect b="b" l="l" r="r" t="t"/>
                <a:pathLst>
                  <a:path extrusionOk="0" h="2797" w="17904">
                    <a:moveTo>
                      <a:pt x="0" y="0"/>
                    </a:moveTo>
                    <a:lnTo>
                      <a:pt x="0" y="2797"/>
                    </a:lnTo>
                    <a:lnTo>
                      <a:pt x="2827" y="2797"/>
                    </a:lnTo>
                    <a:lnTo>
                      <a:pt x="2827" y="0"/>
                    </a:lnTo>
                    <a:close/>
                    <a:moveTo>
                      <a:pt x="3770" y="0"/>
                    </a:moveTo>
                    <a:lnTo>
                      <a:pt x="3770" y="2797"/>
                    </a:lnTo>
                    <a:lnTo>
                      <a:pt x="6596" y="2797"/>
                    </a:lnTo>
                    <a:lnTo>
                      <a:pt x="6596" y="0"/>
                    </a:lnTo>
                    <a:close/>
                    <a:moveTo>
                      <a:pt x="7539" y="0"/>
                    </a:moveTo>
                    <a:lnTo>
                      <a:pt x="7539" y="2797"/>
                    </a:lnTo>
                    <a:lnTo>
                      <a:pt x="10365" y="2797"/>
                    </a:lnTo>
                    <a:lnTo>
                      <a:pt x="10365" y="0"/>
                    </a:lnTo>
                    <a:close/>
                    <a:moveTo>
                      <a:pt x="11308" y="0"/>
                    </a:moveTo>
                    <a:lnTo>
                      <a:pt x="11308" y="2797"/>
                    </a:lnTo>
                    <a:lnTo>
                      <a:pt x="14134" y="2797"/>
                    </a:lnTo>
                    <a:lnTo>
                      <a:pt x="14134" y="0"/>
                    </a:lnTo>
                    <a:close/>
                    <a:moveTo>
                      <a:pt x="15077" y="0"/>
                    </a:moveTo>
                    <a:lnTo>
                      <a:pt x="15077" y="2797"/>
                    </a:lnTo>
                    <a:lnTo>
                      <a:pt x="17904" y="2797"/>
                    </a:lnTo>
                    <a:lnTo>
                      <a:pt x="17904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83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8" name="Google Shape;1328;p59"/>
            <p:cNvGrpSpPr/>
            <p:nvPr/>
          </p:nvGrpSpPr>
          <p:grpSpPr>
            <a:xfrm>
              <a:off x="348077" y="992727"/>
              <a:ext cx="3997708" cy="3969629"/>
              <a:chOff x="348077" y="992727"/>
              <a:chExt cx="3997708" cy="3969629"/>
            </a:xfrm>
          </p:grpSpPr>
          <p:grpSp>
            <p:nvGrpSpPr>
              <p:cNvPr id="1329" name="Google Shape;1329;p59"/>
              <p:cNvGrpSpPr/>
              <p:nvPr/>
            </p:nvGrpSpPr>
            <p:grpSpPr>
              <a:xfrm>
                <a:off x="348077" y="1018074"/>
                <a:ext cx="3997708" cy="3944282"/>
                <a:chOff x="348077" y="1018074"/>
                <a:chExt cx="3997708" cy="3944282"/>
              </a:xfrm>
            </p:grpSpPr>
            <p:sp>
              <p:nvSpPr>
                <p:cNvPr id="1330" name="Google Shape;1330;p59"/>
                <p:cNvSpPr/>
                <p:nvPr/>
              </p:nvSpPr>
              <p:spPr>
                <a:xfrm>
                  <a:off x="707798" y="4161645"/>
                  <a:ext cx="1256641" cy="441022"/>
                </a:xfrm>
                <a:custGeom>
                  <a:rect b="b" l="l" r="r" t="t"/>
                  <a:pathLst>
                    <a:path extrusionOk="0" fill="none" h="14348" w="40883">
                      <a:moveTo>
                        <a:pt x="40883" y="1"/>
                      </a:moveTo>
                      <a:lnTo>
                        <a:pt x="26536" y="14347"/>
                      </a:lnTo>
                      <a:lnTo>
                        <a:pt x="0" y="14347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1" name="Google Shape;1331;p59"/>
                <p:cNvSpPr/>
                <p:nvPr/>
              </p:nvSpPr>
              <p:spPr>
                <a:xfrm flipH="1">
                  <a:off x="1073385" y="1018074"/>
                  <a:ext cx="3272400" cy="3272400"/>
                </a:xfrm>
                <a:prstGeom prst="arc">
                  <a:avLst>
                    <a:gd fmla="val 15722627" name="adj1"/>
                    <a:gd fmla="val 8489618" name="adj2"/>
                  </a:avLst>
                </a:prstGeom>
                <a:noFill/>
                <a:ln cap="flat" cmpd="sng" w="2857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2" name="Google Shape;1332;p59"/>
                <p:cNvSpPr/>
                <p:nvPr/>
              </p:nvSpPr>
              <p:spPr>
                <a:xfrm>
                  <a:off x="1921925" y="4076902"/>
                  <a:ext cx="98145" cy="84774"/>
                </a:xfrm>
                <a:custGeom>
                  <a:rect b="b" l="l" r="r" t="t"/>
                  <a:pathLst>
                    <a:path extrusionOk="0" h="2758" w="3193">
                      <a:moveTo>
                        <a:pt x="1815" y="0"/>
                      </a:moveTo>
                      <a:cubicBezTo>
                        <a:pt x="1475" y="0"/>
                        <a:pt x="1130" y="130"/>
                        <a:pt x="852" y="417"/>
                      </a:cubicBezTo>
                      <a:cubicBezTo>
                        <a:pt x="1" y="1268"/>
                        <a:pt x="609" y="2758"/>
                        <a:pt x="1825" y="2758"/>
                      </a:cubicBezTo>
                      <a:cubicBezTo>
                        <a:pt x="2584" y="2758"/>
                        <a:pt x="3192" y="2150"/>
                        <a:pt x="3192" y="1390"/>
                      </a:cubicBezTo>
                      <a:cubicBezTo>
                        <a:pt x="3192" y="550"/>
                        <a:pt x="2516" y="0"/>
                        <a:pt x="18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3" name="Google Shape;1333;p59"/>
                <p:cNvSpPr/>
                <p:nvPr/>
              </p:nvSpPr>
              <p:spPr>
                <a:xfrm>
                  <a:off x="1484196" y="4571436"/>
                  <a:ext cx="73463" cy="60952"/>
                </a:xfrm>
                <a:custGeom>
                  <a:rect b="b" l="l" r="r" t="t"/>
                  <a:pathLst>
                    <a:path extrusionOk="0" h="1983" w="2390">
                      <a:moveTo>
                        <a:pt x="1275" y="0"/>
                      </a:moveTo>
                      <a:cubicBezTo>
                        <a:pt x="1094" y="0"/>
                        <a:pt x="907" y="51"/>
                        <a:pt x="730" y="164"/>
                      </a:cubicBezTo>
                      <a:cubicBezTo>
                        <a:pt x="0" y="651"/>
                        <a:pt x="213" y="1775"/>
                        <a:pt x="1094" y="1958"/>
                      </a:cubicBezTo>
                      <a:cubicBezTo>
                        <a:pt x="1166" y="1974"/>
                        <a:pt x="1237" y="1983"/>
                        <a:pt x="1308" y="1983"/>
                      </a:cubicBezTo>
                      <a:cubicBezTo>
                        <a:pt x="1747" y="1983"/>
                        <a:pt x="2145" y="1669"/>
                        <a:pt x="2249" y="1198"/>
                      </a:cubicBezTo>
                      <a:cubicBezTo>
                        <a:pt x="2389" y="545"/>
                        <a:pt x="1868" y="0"/>
                        <a:pt x="12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4" name="Google Shape;1334;p59"/>
                <p:cNvSpPr/>
                <p:nvPr/>
              </p:nvSpPr>
              <p:spPr>
                <a:xfrm>
                  <a:off x="643310" y="4538178"/>
                  <a:ext cx="128052" cy="128022"/>
                </a:xfrm>
                <a:custGeom>
                  <a:rect b="b" l="l" r="r" t="t"/>
                  <a:pathLst>
                    <a:path extrusionOk="0" h="4165" w="4166">
                      <a:moveTo>
                        <a:pt x="2098" y="0"/>
                      </a:moveTo>
                      <a:cubicBezTo>
                        <a:pt x="943" y="0"/>
                        <a:pt x="1" y="942"/>
                        <a:pt x="1" y="2097"/>
                      </a:cubicBezTo>
                      <a:cubicBezTo>
                        <a:pt x="1" y="3252"/>
                        <a:pt x="943" y="4164"/>
                        <a:pt x="2098" y="4164"/>
                      </a:cubicBezTo>
                      <a:cubicBezTo>
                        <a:pt x="3253" y="4164"/>
                        <a:pt x="4165" y="3252"/>
                        <a:pt x="4165" y="2097"/>
                      </a:cubicBezTo>
                      <a:cubicBezTo>
                        <a:pt x="4165" y="942"/>
                        <a:pt x="3253" y="0"/>
                        <a:pt x="20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28575">
                  <a:solidFill>
                    <a:schemeClr val="l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5" name="Google Shape;1335;p59"/>
                <p:cNvSpPr/>
                <p:nvPr/>
              </p:nvSpPr>
              <p:spPr>
                <a:xfrm>
                  <a:off x="562963" y="4457830"/>
                  <a:ext cx="288748" cy="288717"/>
                </a:xfrm>
                <a:custGeom>
                  <a:rect b="b" l="l" r="r" t="t"/>
                  <a:pathLst>
                    <a:path extrusionOk="0" fill="none" h="9393" w="9394">
                      <a:moveTo>
                        <a:pt x="9393" y="4711"/>
                      </a:moveTo>
                      <a:cubicBezTo>
                        <a:pt x="9393" y="7295"/>
                        <a:pt x="7296" y="9392"/>
                        <a:pt x="4712" y="9392"/>
                      </a:cubicBezTo>
                      <a:cubicBezTo>
                        <a:pt x="2129" y="9392"/>
                        <a:pt x="1" y="7295"/>
                        <a:pt x="1" y="4711"/>
                      </a:cubicBezTo>
                      <a:cubicBezTo>
                        <a:pt x="1" y="2097"/>
                        <a:pt x="2129" y="0"/>
                        <a:pt x="4712" y="0"/>
                      </a:cubicBezTo>
                      <a:cubicBezTo>
                        <a:pt x="7296" y="0"/>
                        <a:pt x="9393" y="2097"/>
                        <a:pt x="9393" y="4711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6" name="Google Shape;1336;p59"/>
                <p:cNvSpPr/>
                <p:nvPr/>
              </p:nvSpPr>
              <p:spPr>
                <a:xfrm>
                  <a:off x="348077" y="4334481"/>
                  <a:ext cx="628828" cy="627875"/>
                </a:xfrm>
                <a:custGeom>
                  <a:rect b="b" l="l" r="r" t="t"/>
                  <a:pathLst>
                    <a:path extrusionOk="0" fill="none" h="20427" w="20458">
                      <a:moveTo>
                        <a:pt x="11703" y="1"/>
                      </a:moveTo>
                      <a:cubicBezTo>
                        <a:pt x="3922" y="1"/>
                        <a:pt x="1" y="9423"/>
                        <a:pt x="5533" y="14925"/>
                      </a:cubicBezTo>
                      <a:cubicBezTo>
                        <a:pt x="11035" y="20427"/>
                        <a:pt x="20457" y="16506"/>
                        <a:pt x="20427" y="8724"/>
                      </a:cubicBezTo>
                    </a:path>
                  </a:pathLst>
                </a:custGeom>
                <a:noFill/>
                <a:ln cap="flat" cmpd="sng" w="24325">
                  <a:solidFill>
                    <a:schemeClr val="l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37" name="Google Shape;1337;p59"/>
              <p:cNvSpPr/>
              <p:nvPr/>
            </p:nvSpPr>
            <p:spPr>
              <a:xfrm>
                <a:off x="3919375" y="3638452"/>
                <a:ext cx="98145" cy="84774"/>
              </a:xfrm>
              <a:custGeom>
                <a:rect b="b" l="l" r="r" t="t"/>
                <a:pathLst>
                  <a:path extrusionOk="0" h="2758" w="3193">
                    <a:moveTo>
                      <a:pt x="1815" y="0"/>
                    </a:moveTo>
                    <a:cubicBezTo>
                      <a:pt x="1475" y="0"/>
                      <a:pt x="1130" y="130"/>
                      <a:pt x="852" y="417"/>
                    </a:cubicBezTo>
                    <a:cubicBezTo>
                      <a:pt x="1" y="1268"/>
                      <a:pt x="609" y="2758"/>
                      <a:pt x="1825" y="2758"/>
                    </a:cubicBezTo>
                    <a:cubicBezTo>
                      <a:pt x="2584" y="2758"/>
                      <a:pt x="3192" y="2150"/>
                      <a:pt x="3192" y="1390"/>
                    </a:cubicBezTo>
                    <a:cubicBezTo>
                      <a:pt x="3192" y="550"/>
                      <a:pt x="2516" y="0"/>
                      <a:pt x="18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59"/>
              <p:cNvSpPr/>
              <p:nvPr/>
            </p:nvSpPr>
            <p:spPr>
              <a:xfrm>
                <a:off x="2892300" y="992727"/>
                <a:ext cx="98145" cy="84774"/>
              </a:xfrm>
              <a:custGeom>
                <a:rect b="b" l="l" r="r" t="t"/>
                <a:pathLst>
                  <a:path extrusionOk="0" h="2758" w="3193">
                    <a:moveTo>
                      <a:pt x="1815" y="0"/>
                    </a:moveTo>
                    <a:cubicBezTo>
                      <a:pt x="1475" y="0"/>
                      <a:pt x="1130" y="130"/>
                      <a:pt x="852" y="417"/>
                    </a:cubicBezTo>
                    <a:cubicBezTo>
                      <a:pt x="1" y="1268"/>
                      <a:pt x="609" y="2758"/>
                      <a:pt x="1825" y="2758"/>
                    </a:cubicBezTo>
                    <a:cubicBezTo>
                      <a:pt x="2584" y="2758"/>
                      <a:pt x="3192" y="2150"/>
                      <a:pt x="3192" y="1390"/>
                    </a:cubicBezTo>
                    <a:cubicBezTo>
                      <a:pt x="3192" y="550"/>
                      <a:pt x="2516" y="0"/>
                      <a:pt x="18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39" name="Google Shape;1339;p59"/>
          <p:cNvGrpSpPr/>
          <p:nvPr/>
        </p:nvGrpSpPr>
        <p:grpSpPr>
          <a:xfrm>
            <a:off x="7070148" y="-222850"/>
            <a:ext cx="1195349" cy="1078296"/>
            <a:chOff x="4404625" y="-443721"/>
            <a:chExt cx="1195349" cy="1078296"/>
          </a:xfrm>
        </p:grpSpPr>
        <p:sp>
          <p:nvSpPr>
            <p:cNvPr id="1340" name="Google Shape;1340;p59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59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2" name="Google Shape;1342;p59"/>
          <p:cNvGrpSpPr/>
          <p:nvPr/>
        </p:nvGrpSpPr>
        <p:grpSpPr>
          <a:xfrm rot="-5400000">
            <a:off x="5626137" y="-505555"/>
            <a:ext cx="2181860" cy="892524"/>
            <a:chOff x="6525475" y="148600"/>
            <a:chExt cx="2808779" cy="1148975"/>
          </a:xfrm>
        </p:grpSpPr>
        <p:sp>
          <p:nvSpPr>
            <p:cNvPr id="1343" name="Google Shape;1343;p59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59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5" name="Google Shape;1345;p59"/>
          <p:cNvGrpSpPr/>
          <p:nvPr/>
        </p:nvGrpSpPr>
        <p:grpSpPr>
          <a:xfrm rot="-5400000">
            <a:off x="6049566" y="-247490"/>
            <a:ext cx="2181860" cy="892524"/>
            <a:chOff x="6525475" y="148600"/>
            <a:chExt cx="2808779" cy="1148975"/>
          </a:xfrm>
        </p:grpSpPr>
        <p:sp>
          <p:nvSpPr>
            <p:cNvPr id="1346" name="Google Shape;1346;p59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59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8" name="Google Shape;1348;p59"/>
          <p:cNvSpPr txBox="1"/>
          <p:nvPr>
            <p:ph type="title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DATA DRIVEN INSIGHTS</a:t>
            </a:r>
            <a:endParaRPr sz="5000">
              <a:solidFill>
                <a:schemeClr val="accent1"/>
              </a:solidFill>
            </a:endParaRPr>
          </a:p>
        </p:txBody>
      </p:sp>
      <p:sp>
        <p:nvSpPr>
          <p:cNvPr id="1349" name="Google Shape;1349;p59"/>
          <p:cNvSpPr txBox="1"/>
          <p:nvPr>
            <p:ph idx="1" type="subTitle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59"/>
          <p:cNvSpPr/>
          <p:nvPr/>
        </p:nvSpPr>
        <p:spPr>
          <a:xfrm flipH="1">
            <a:off x="1335850" y="1280600"/>
            <a:ext cx="2747400" cy="2747400"/>
          </a:xfrm>
          <a:prstGeom prst="arc">
            <a:avLst>
              <a:gd fmla="val 16194198" name="adj1"/>
              <a:gd fmla="val 5442633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33"/>
          <p:cNvSpPr txBox="1"/>
          <p:nvPr>
            <p:ph type="title"/>
          </p:nvPr>
        </p:nvSpPr>
        <p:spPr>
          <a:xfrm>
            <a:off x="706725" y="675600"/>
            <a:ext cx="4254600" cy="8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Motivation</a:t>
            </a:r>
            <a:endParaRPr/>
          </a:p>
        </p:txBody>
      </p:sp>
      <p:sp>
        <p:nvSpPr>
          <p:cNvPr id="919" name="Google Shape;919;p33"/>
          <p:cNvSpPr txBox="1"/>
          <p:nvPr>
            <p:ph idx="1" type="body"/>
          </p:nvPr>
        </p:nvSpPr>
        <p:spPr>
          <a:xfrm>
            <a:off x="637125" y="1770600"/>
            <a:ext cx="5737500" cy="24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Buyer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s not familiar with the market price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What price is considered as reasonable?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How to choose a mobile phone for potential buyers with reasonable price?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0" name="Google Shape;920;p33"/>
          <p:cNvGrpSpPr/>
          <p:nvPr/>
        </p:nvGrpSpPr>
        <p:grpSpPr>
          <a:xfrm rot="-2700000">
            <a:off x="7115459" y="678089"/>
            <a:ext cx="1851812" cy="4777164"/>
            <a:chOff x="7613132" y="1646510"/>
            <a:chExt cx="1402258" cy="3617440"/>
          </a:xfrm>
        </p:grpSpPr>
        <p:grpSp>
          <p:nvGrpSpPr>
            <p:cNvPr id="921" name="Google Shape;921;p33"/>
            <p:cNvGrpSpPr/>
            <p:nvPr/>
          </p:nvGrpSpPr>
          <p:grpSpPr>
            <a:xfrm rot="5400000">
              <a:off x="6742621" y="2517021"/>
              <a:ext cx="3143280" cy="1402258"/>
              <a:chOff x="5761175" y="3597075"/>
              <a:chExt cx="2824913" cy="1260230"/>
            </a:xfrm>
          </p:grpSpPr>
          <p:sp>
            <p:nvSpPr>
              <p:cNvPr id="922" name="Google Shape;922;p33"/>
              <p:cNvSpPr/>
              <p:nvPr/>
            </p:nvSpPr>
            <p:spPr>
              <a:xfrm flipH="1">
                <a:off x="6100216" y="4192618"/>
                <a:ext cx="328989" cy="329022"/>
              </a:xfrm>
              <a:custGeom>
                <a:rect b="b" l="l" r="r" t="t"/>
                <a:pathLst>
                  <a:path extrusionOk="0" fill="none" h="9941" w="9940">
                    <a:moveTo>
                      <a:pt x="9940" y="4986"/>
                    </a:moveTo>
                    <a:cubicBezTo>
                      <a:pt x="9940" y="7721"/>
                      <a:pt x="7721" y="9940"/>
                      <a:pt x="4985" y="9940"/>
                    </a:cubicBezTo>
                    <a:cubicBezTo>
                      <a:pt x="2219" y="9940"/>
                      <a:pt x="0" y="7721"/>
                      <a:pt x="0" y="4986"/>
                    </a:cubicBezTo>
                    <a:cubicBezTo>
                      <a:pt x="0" y="2220"/>
                      <a:pt x="2219" y="1"/>
                      <a:pt x="4985" y="1"/>
                    </a:cubicBezTo>
                    <a:cubicBezTo>
                      <a:pt x="7721" y="1"/>
                      <a:pt x="9940" y="2220"/>
                      <a:pt x="9940" y="498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33"/>
              <p:cNvSpPr/>
              <p:nvPr/>
            </p:nvSpPr>
            <p:spPr>
              <a:xfrm flipH="1">
                <a:off x="6163600" y="4257024"/>
                <a:ext cx="201233" cy="201233"/>
              </a:xfrm>
              <a:custGeom>
                <a:rect b="b" l="l" r="r" t="t"/>
                <a:pathLst>
                  <a:path extrusionOk="0" fill="none" h="6080" w="6080">
                    <a:moveTo>
                      <a:pt x="1" y="0"/>
                    </a:moveTo>
                    <a:lnTo>
                      <a:pt x="6080" y="0"/>
                    </a:lnTo>
                    <a:lnTo>
                      <a:pt x="6080" y="6079"/>
                    </a:lnTo>
                    <a:lnTo>
                      <a:pt x="1" y="6079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33"/>
              <p:cNvSpPr/>
              <p:nvPr/>
            </p:nvSpPr>
            <p:spPr>
              <a:xfrm flipH="1">
                <a:off x="5886887" y="4117190"/>
                <a:ext cx="2699200" cy="621737"/>
              </a:xfrm>
              <a:custGeom>
                <a:rect b="b" l="l" r="r" t="t"/>
                <a:pathLst>
                  <a:path extrusionOk="0" fill="none" h="18785" w="81553">
                    <a:moveTo>
                      <a:pt x="81553" y="18785"/>
                    </a:moveTo>
                    <a:lnTo>
                      <a:pt x="62768" y="0"/>
                    </a:lnTo>
                    <a:lnTo>
                      <a:pt x="47084" y="0"/>
                    </a:lnTo>
                    <a:lnTo>
                      <a:pt x="47084" y="10791"/>
                    </a:lnTo>
                    <a:lnTo>
                      <a:pt x="1" y="1079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33"/>
              <p:cNvSpPr/>
              <p:nvPr/>
            </p:nvSpPr>
            <p:spPr>
              <a:xfrm flipH="1">
                <a:off x="6489540" y="4099087"/>
                <a:ext cx="40280" cy="40280"/>
              </a:xfrm>
              <a:custGeom>
                <a:rect b="b" l="l" r="r" t="t"/>
                <a:pathLst>
                  <a:path extrusionOk="0" h="1217" w="1217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cubicBezTo>
                      <a:pt x="943" y="1216"/>
                      <a:pt x="1217" y="942"/>
                      <a:pt x="1217" y="608"/>
                    </a:cubicBezTo>
                    <a:cubicBezTo>
                      <a:pt x="1217" y="274"/>
                      <a:pt x="943" y="0"/>
                      <a:pt x="6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33"/>
              <p:cNvSpPr/>
              <p:nvPr/>
            </p:nvSpPr>
            <p:spPr>
              <a:xfrm flipH="1">
                <a:off x="7010648" y="4454182"/>
                <a:ext cx="40280" cy="40280"/>
              </a:xfrm>
              <a:custGeom>
                <a:rect b="b" l="l" r="r" t="t"/>
                <a:pathLst>
                  <a:path extrusionOk="0" h="1217" w="1217">
                    <a:moveTo>
                      <a:pt x="609" y="1"/>
                    </a:moveTo>
                    <a:cubicBezTo>
                      <a:pt x="274" y="1"/>
                      <a:pt x="1" y="274"/>
                      <a:pt x="1" y="609"/>
                    </a:cubicBezTo>
                    <a:cubicBezTo>
                      <a:pt x="1" y="943"/>
                      <a:pt x="274" y="1217"/>
                      <a:pt x="609" y="1217"/>
                    </a:cubicBezTo>
                    <a:cubicBezTo>
                      <a:pt x="943" y="1217"/>
                      <a:pt x="1217" y="943"/>
                      <a:pt x="1217" y="609"/>
                    </a:cubicBezTo>
                    <a:cubicBezTo>
                      <a:pt x="1217" y="274"/>
                      <a:pt x="943" y="1"/>
                      <a:pt x="6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33"/>
              <p:cNvSpPr/>
              <p:nvPr/>
            </p:nvSpPr>
            <p:spPr>
              <a:xfrm flipH="1">
                <a:off x="5761175" y="4621750"/>
                <a:ext cx="253560" cy="235555"/>
              </a:xfrm>
              <a:custGeom>
                <a:rect b="b" l="l" r="r" t="t"/>
                <a:pathLst>
                  <a:path extrusionOk="0" h="7117" w="7661">
                    <a:moveTo>
                      <a:pt x="3815" y="0"/>
                    </a:moveTo>
                    <a:cubicBezTo>
                      <a:pt x="3630" y="0"/>
                      <a:pt x="3442" y="15"/>
                      <a:pt x="3253" y="44"/>
                    </a:cubicBezTo>
                    <a:cubicBezTo>
                      <a:pt x="1307" y="379"/>
                      <a:pt x="0" y="2202"/>
                      <a:pt x="304" y="4148"/>
                    </a:cubicBezTo>
                    <a:cubicBezTo>
                      <a:pt x="604" y="5864"/>
                      <a:pt x="2101" y="7117"/>
                      <a:pt x="3787" y="7117"/>
                    </a:cubicBezTo>
                    <a:cubicBezTo>
                      <a:pt x="3982" y="7117"/>
                      <a:pt x="4179" y="7100"/>
                      <a:pt x="4377" y="7066"/>
                    </a:cubicBezTo>
                    <a:cubicBezTo>
                      <a:pt x="6323" y="6762"/>
                      <a:pt x="7660" y="4938"/>
                      <a:pt x="7326" y="2993"/>
                    </a:cubicBezTo>
                    <a:cubicBezTo>
                      <a:pt x="7051" y="1236"/>
                      <a:pt x="5538" y="0"/>
                      <a:pt x="3815" y="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33"/>
              <p:cNvSpPr/>
              <p:nvPr/>
            </p:nvSpPr>
            <p:spPr>
              <a:xfrm flipH="1">
                <a:off x="5841670" y="4693107"/>
                <a:ext cx="106673" cy="91084"/>
              </a:xfrm>
              <a:custGeom>
                <a:rect b="b" l="l" r="r" t="t"/>
                <a:pathLst>
                  <a:path extrusionOk="0" h="2752" w="3223">
                    <a:moveTo>
                      <a:pt x="1832" y="1"/>
                    </a:moveTo>
                    <a:cubicBezTo>
                      <a:pt x="1497" y="1"/>
                      <a:pt x="1156" y="127"/>
                      <a:pt x="882" y="411"/>
                    </a:cubicBezTo>
                    <a:cubicBezTo>
                      <a:pt x="0" y="1262"/>
                      <a:pt x="608" y="2752"/>
                      <a:pt x="1855" y="2752"/>
                    </a:cubicBezTo>
                    <a:cubicBezTo>
                      <a:pt x="2614" y="2752"/>
                      <a:pt x="3222" y="2144"/>
                      <a:pt x="3222" y="1384"/>
                    </a:cubicBezTo>
                    <a:cubicBezTo>
                      <a:pt x="3222" y="560"/>
                      <a:pt x="2538" y="1"/>
                      <a:pt x="18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33"/>
              <p:cNvSpPr/>
              <p:nvPr/>
            </p:nvSpPr>
            <p:spPr>
              <a:xfrm flipH="1">
                <a:off x="6807425" y="3896865"/>
                <a:ext cx="441686" cy="441686"/>
              </a:xfrm>
              <a:custGeom>
                <a:rect b="b" l="l" r="r" t="t"/>
                <a:pathLst>
                  <a:path extrusionOk="0" h="13345" w="13345">
                    <a:moveTo>
                      <a:pt x="6688" y="1"/>
                    </a:moveTo>
                    <a:cubicBezTo>
                      <a:pt x="2980" y="1"/>
                      <a:pt x="1" y="2979"/>
                      <a:pt x="1" y="6657"/>
                    </a:cubicBezTo>
                    <a:cubicBezTo>
                      <a:pt x="1" y="10366"/>
                      <a:pt x="2980" y="13344"/>
                      <a:pt x="6688" y="13344"/>
                    </a:cubicBezTo>
                    <a:cubicBezTo>
                      <a:pt x="10366" y="13344"/>
                      <a:pt x="13345" y="10366"/>
                      <a:pt x="13345" y="6657"/>
                    </a:cubicBezTo>
                    <a:cubicBezTo>
                      <a:pt x="13345" y="2979"/>
                      <a:pt x="10366" y="1"/>
                      <a:pt x="66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33"/>
              <p:cNvSpPr/>
              <p:nvPr/>
            </p:nvSpPr>
            <p:spPr>
              <a:xfrm flipH="1">
                <a:off x="6508614" y="3597075"/>
                <a:ext cx="1040288" cy="1040254"/>
              </a:xfrm>
              <a:custGeom>
                <a:rect b="b" l="l" r="r" t="t"/>
                <a:pathLst>
                  <a:path extrusionOk="0" fill="none" h="31430" w="31431">
                    <a:moveTo>
                      <a:pt x="21035" y="2949"/>
                    </a:moveTo>
                    <a:cubicBezTo>
                      <a:pt x="28087" y="5867"/>
                      <a:pt x="31430" y="13952"/>
                      <a:pt x="28512" y="21035"/>
                    </a:cubicBezTo>
                    <a:cubicBezTo>
                      <a:pt x="25594" y="28086"/>
                      <a:pt x="17509" y="31430"/>
                      <a:pt x="10427" y="28512"/>
                    </a:cubicBezTo>
                    <a:cubicBezTo>
                      <a:pt x="3375" y="25594"/>
                      <a:pt x="1" y="17478"/>
                      <a:pt x="2949" y="10426"/>
                    </a:cubicBezTo>
                    <a:cubicBezTo>
                      <a:pt x="5867" y="3375"/>
                      <a:pt x="13953" y="1"/>
                      <a:pt x="21035" y="2949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33"/>
              <p:cNvSpPr/>
              <p:nvPr/>
            </p:nvSpPr>
            <p:spPr>
              <a:xfrm flipH="1">
                <a:off x="6876831" y="3915995"/>
                <a:ext cx="353150" cy="353150"/>
              </a:xfrm>
              <a:custGeom>
                <a:rect b="b" l="l" r="r" t="t"/>
                <a:pathLst>
                  <a:path extrusionOk="0" fill="none" h="10670" w="10670">
                    <a:moveTo>
                      <a:pt x="6110" y="10669"/>
                    </a:moveTo>
                    <a:cubicBezTo>
                      <a:pt x="2037" y="10669"/>
                      <a:pt x="0" y="5745"/>
                      <a:pt x="2858" y="2888"/>
                    </a:cubicBezTo>
                    <a:cubicBezTo>
                      <a:pt x="5745" y="0"/>
                      <a:pt x="10669" y="2037"/>
                      <a:pt x="10669" y="6110"/>
                    </a:cubicBezTo>
                    <a:cubicBezTo>
                      <a:pt x="10669" y="8633"/>
                      <a:pt x="8602" y="10669"/>
                      <a:pt x="6110" y="10669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33"/>
              <p:cNvSpPr/>
              <p:nvPr/>
            </p:nvSpPr>
            <p:spPr>
              <a:xfrm flipH="1">
                <a:off x="7463333" y="4427042"/>
                <a:ext cx="592578" cy="92574"/>
              </a:xfrm>
              <a:custGeom>
                <a:rect b="b" l="l" r="r" t="t"/>
                <a:pathLst>
                  <a:path extrusionOk="0" h="2797" w="17904">
                    <a:moveTo>
                      <a:pt x="0" y="0"/>
                    </a:moveTo>
                    <a:lnTo>
                      <a:pt x="0" y="2797"/>
                    </a:lnTo>
                    <a:lnTo>
                      <a:pt x="2827" y="2797"/>
                    </a:lnTo>
                    <a:lnTo>
                      <a:pt x="2827" y="0"/>
                    </a:lnTo>
                    <a:close/>
                    <a:moveTo>
                      <a:pt x="3770" y="0"/>
                    </a:moveTo>
                    <a:lnTo>
                      <a:pt x="3770" y="2797"/>
                    </a:lnTo>
                    <a:lnTo>
                      <a:pt x="6596" y="2797"/>
                    </a:lnTo>
                    <a:lnTo>
                      <a:pt x="6596" y="0"/>
                    </a:lnTo>
                    <a:close/>
                    <a:moveTo>
                      <a:pt x="7539" y="0"/>
                    </a:moveTo>
                    <a:lnTo>
                      <a:pt x="7539" y="2797"/>
                    </a:lnTo>
                    <a:lnTo>
                      <a:pt x="10365" y="2797"/>
                    </a:lnTo>
                    <a:lnTo>
                      <a:pt x="10365" y="0"/>
                    </a:lnTo>
                    <a:close/>
                    <a:moveTo>
                      <a:pt x="11308" y="0"/>
                    </a:moveTo>
                    <a:lnTo>
                      <a:pt x="11308" y="2797"/>
                    </a:lnTo>
                    <a:lnTo>
                      <a:pt x="14134" y="2797"/>
                    </a:lnTo>
                    <a:lnTo>
                      <a:pt x="14134" y="0"/>
                    </a:lnTo>
                    <a:close/>
                    <a:moveTo>
                      <a:pt x="15077" y="0"/>
                    </a:moveTo>
                    <a:lnTo>
                      <a:pt x="15077" y="2797"/>
                    </a:lnTo>
                    <a:lnTo>
                      <a:pt x="17904" y="2797"/>
                    </a:lnTo>
                    <a:lnTo>
                      <a:pt x="17904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83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933" name="Google Shape;933;p33"/>
            <p:cNvCxnSpPr/>
            <p:nvPr/>
          </p:nvCxnSpPr>
          <p:spPr>
            <a:xfrm>
              <a:off x="8038592" y="4511850"/>
              <a:ext cx="0" cy="7521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60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Driven Insights</a:t>
            </a:r>
            <a:endParaRPr/>
          </a:p>
        </p:txBody>
      </p:sp>
      <p:sp>
        <p:nvSpPr>
          <p:cNvPr id="1356" name="Google Shape;1356;p6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7" name="Google Shape;1357;p60"/>
          <p:cNvSpPr txBox="1"/>
          <p:nvPr/>
        </p:nvSpPr>
        <p:spPr>
          <a:xfrm>
            <a:off x="2943125" y="2097075"/>
            <a:ext cx="548700" cy="4002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0.59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58" name="Google Shape;1358;p60"/>
          <p:cNvSpPr txBox="1"/>
          <p:nvPr/>
        </p:nvSpPr>
        <p:spPr>
          <a:xfrm>
            <a:off x="1266725" y="2097075"/>
            <a:ext cx="548700" cy="400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0.57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59" name="Google Shape;1359;p60"/>
          <p:cNvSpPr txBox="1"/>
          <p:nvPr/>
        </p:nvSpPr>
        <p:spPr>
          <a:xfrm>
            <a:off x="1088225" y="2497275"/>
            <a:ext cx="90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mp_speed</a:t>
            </a:r>
            <a:endParaRPr sz="1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60" name="Google Shape;1360;p60"/>
          <p:cNvSpPr txBox="1"/>
          <p:nvPr/>
        </p:nvSpPr>
        <p:spPr>
          <a:xfrm>
            <a:off x="2764625" y="2497275"/>
            <a:ext cx="90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mp_speed</a:t>
            </a:r>
            <a:endParaRPr sz="1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61" name="Google Shape;1361;p60"/>
          <p:cNvSpPr txBox="1"/>
          <p:nvPr/>
        </p:nvSpPr>
        <p:spPr>
          <a:xfrm rot="-5400000">
            <a:off x="2167200" y="2127825"/>
            <a:ext cx="113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int_memory</a:t>
            </a:r>
            <a:endParaRPr sz="1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62" name="Google Shape;1362;p60"/>
          <p:cNvSpPr txBox="1"/>
          <p:nvPr/>
        </p:nvSpPr>
        <p:spPr>
          <a:xfrm rot="-5400000">
            <a:off x="490800" y="2127825"/>
            <a:ext cx="113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ram</a:t>
            </a:r>
            <a:endParaRPr sz="1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63" name="Google Shape;1363;p60"/>
          <p:cNvSpPr txBox="1"/>
          <p:nvPr/>
        </p:nvSpPr>
        <p:spPr>
          <a:xfrm>
            <a:off x="7210325" y="2097075"/>
            <a:ext cx="548700" cy="400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-0.62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64" name="Google Shape;1364;p60"/>
          <p:cNvSpPr txBox="1"/>
          <p:nvPr/>
        </p:nvSpPr>
        <p:spPr>
          <a:xfrm>
            <a:off x="5533925" y="2097075"/>
            <a:ext cx="548700" cy="4002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-0.57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65" name="Google Shape;1365;p60"/>
          <p:cNvSpPr txBox="1"/>
          <p:nvPr/>
        </p:nvSpPr>
        <p:spPr>
          <a:xfrm>
            <a:off x="5355425" y="2497275"/>
            <a:ext cx="90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mob_width</a:t>
            </a:r>
            <a:endParaRPr sz="1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66" name="Google Shape;1366;p60"/>
          <p:cNvSpPr txBox="1"/>
          <p:nvPr/>
        </p:nvSpPr>
        <p:spPr>
          <a:xfrm>
            <a:off x="7031825" y="2497275"/>
            <a:ext cx="90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mob_width</a:t>
            </a:r>
            <a:endParaRPr sz="1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67" name="Google Shape;1367;p60"/>
          <p:cNvSpPr txBox="1"/>
          <p:nvPr/>
        </p:nvSpPr>
        <p:spPr>
          <a:xfrm rot="-5400000">
            <a:off x="6434400" y="2127825"/>
            <a:ext cx="113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mob_depth</a:t>
            </a:r>
            <a:endParaRPr sz="1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68" name="Google Shape;1368;p60"/>
          <p:cNvSpPr txBox="1"/>
          <p:nvPr/>
        </p:nvSpPr>
        <p:spPr>
          <a:xfrm rot="-5400000">
            <a:off x="4758000" y="2127825"/>
            <a:ext cx="113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mob_height</a:t>
            </a:r>
            <a:endParaRPr sz="1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69" name="Google Shape;1369;p60"/>
          <p:cNvSpPr txBox="1"/>
          <p:nvPr/>
        </p:nvSpPr>
        <p:spPr>
          <a:xfrm>
            <a:off x="5082000" y="2708300"/>
            <a:ext cx="3162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misalignment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70" name="Google Shape;1370;p60"/>
          <p:cNvPicPr preferRelativeResize="0"/>
          <p:nvPr/>
        </p:nvPicPr>
        <p:blipFill rotWithShape="1">
          <a:blip r:embed="rId3">
            <a:alphaModFix/>
          </a:blip>
          <a:srcRect b="3969" l="15899" r="44909" t="2195"/>
          <a:stretch/>
        </p:blipFill>
        <p:spPr>
          <a:xfrm rot="-5400000">
            <a:off x="4340650" y="1004475"/>
            <a:ext cx="336075" cy="662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1" name="Google Shape;1371;p60"/>
          <p:cNvSpPr txBox="1"/>
          <p:nvPr/>
        </p:nvSpPr>
        <p:spPr>
          <a:xfrm>
            <a:off x="1049700" y="3852500"/>
            <a:ext cx="4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-1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72" name="Google Shape;1372;p60"/>
          <p:cNvSpPr txBox="1"/>
          <p:nvPr/>
        </p:nvSpPr>
        <p:spPr>
          <a:xfrm>
            <a:off x="4250100" y="3852500"/>
            <a:ext cx="4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73" name="Google Shape;1373;p60"/>
          <p:cNvSpPr txBox="1"/>
          <p:nvPr/>
        </p:nvSpPr>
        <p:spPr>
          <a:xfrm>
            <a:off x="7526700" y="3852500"/>
            <a:ext cx="4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74" name="Google Shape;1374;p60"/>
          <p:cNvSpPr txBox="1"/>
          <p:nvPr/>
        </p:nvSpPr>
        <p:spPr>
          <a:xfrm>
            <a:off x="850625" y="2939300"/>
            <a:ext cx="3276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Avoid bottleneck issues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61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Mobile_brand VS mobile_price</a:t>
            </a:r>
            <a:endParaRPr/>
          </a:p>
        </p:txBody>
      </p:sp>
      <p:sp>
        <p:nvSpPr>
          <p:cNvPr id="1380" name="Google Shape;1380;p6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1" name="Google Shape;138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000" y="1084850"/>
            <a:ext cx="6690350" cy="3557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2" name="Google Shape;1382;p61"/>
          <p:cNvCxnSpPr/>
          <p:nvPr/>
        </p:nvCxnSpPr>
        <p:spPr>
          <a:xfrm>
            <a:off x="5241400" y="1379500"/>
            <a:ext cx="30600" cy="2968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62"/>
          <p:cNvSpPr/>
          <p:nvPr/>
        </p:nvSpPr>
        <p:spPr>
          <a:xfrm rot="-552455">
            <a:off x="5525828" y="1921763"/>
            <a:ext cx="3460995" cy="999572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62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Driven Insights</a:t>
            </a:r>
            <a:endParaRPr/>
          </a:p>
        </p:txBody>
      </p:sp>
      <p:sp>
        <p:nvSpPr>
          <p:cNvPr id="1389" name="Google Shape;1389;p6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0" name="Google Shape;139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418" y="2104493"/>
            <a:ext cx="938900" cy="9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1" name="Google Shape;1391;p62"/>
          <p:cNvSpPr txBox="1"/>
          <p:nvPr/>
        </p:nvSpPr>
        <p:spPr>
          <a:xfrm>
            <a:off x="720000" y="1153225"/>
            <a:ext cx="237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Expensive Spectral:</a:t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92" name="Google Shape;139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7350" y="1926963"/>
            <a:ext cx="1293975" cy="129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3" name="Google Shape;1393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1526" y="1505925"/>
            <a:ext cx="3617400" cy="203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4" name="Google Shape;1394;p62"/>
          <p:cNvSpPr txBox="1"/>
          <p:nvPr/>
        </p:nvSpPr>
        <p:spPr>
          <a:xfrm>
            <a:off x="6872225" y="3303450"/>
            <a:ext cx="896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Slow</a:t>
            </a:r>
            <a:endParaRPr b="1"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Speed</a:t>
            </a:r>
            <a:endParaRPr b="1"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95" name="Google Shape;1395;p62"/>
          <p:cNvSpPr txBox="1"/>
          <p:nvPr/>
        </p:nvSpPr>
        <p:spPr>
          <a:xfrm>
            <a:off x="3650725" y="3303450"/>
            <a:ext cx="1126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Average Speed</a:t>
            </a:r>
            <a:endParaRPr b="1"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96" name="Google Shape;1396;p62"/>
          <p:cNvSpPr txBox="1"/>
          <p:nvPr/>
        </p:nvSpPr>
        <p:spPr>
          <a:xfrm>
            <a:off x="132075" y="3611250"/>
            <a:ext cx="305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Fast </a:t>
            </a:r>
            <a:r>
              <a:rPr b="1"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Speed</a:t>
            </a:r>
            <a:endParaRPr b="1"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97" name="Google Shape;1397;p62"/>
          <p:cNvSpPr txBox="1"/>
          <p:nvPr/>
        </p:nvSpPr>
        <p:spPr>
          <a:xfrm>
            <a:off x="1059925" y="3191800"/>
            <a:ext cx="112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Large</a:t>
            </a:r>
            <a:endParaRPr b="1"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63"/>
          <p:cNvSpPr/>
          <p:nvPr/>
        </p:nvSpPr>
        <p:spPr>
          <a:xfrm>
            <a:off x="2704725" y="1955550"/>
            <a:ext cx="3870300" cy="1368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63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Driven Insights</a:t>
            </a:r>
            <a:endParaRPr/>
          </a:p>
        </p:txBody>
      </p:sp>
      <p:sp>
        <p:nvSpPr>
          <p:cNvPr id="1404" name="Google Shape;1404;p6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5" name="Google Shape;1405;p63"/>
          <p:cNvSpPr txBox="1"/>
          <p:nvPr/>
        </p:nvSpPr>
        <p:spPr>
          <a:xfrm>
            <a:off x="748800" y="1101375"/>
            <a:ext cx="400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Cheap </a:t>
            </a:r>
            <a:r>
              <a:rPr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Spectral:</a:t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06" name="Google Shape;140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9925" y="1904901"/>
            <a:ext cx="1956699" cy="1469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7" name="Google Shape;1407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0525" y="2022289"/>
            <a:ext cx="4344400" cy="1220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8" name="Google Shape;1408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000" y="1904900"/>
            <a:ext cx="1469600" cy="14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64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414" name="Google Shape;1414;p6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5" name="Google Shape;1415;p64"/>
          <p:cNvSpPr txBox="1"/>
          <p:nvPr>
            <p:ph idx="1" type="body"/>
          </p:nvPr>
        </p:nvSpPr>
        <p:spPr>
          <a:xfrm>
            <a:off x="643800" y="1111200"/>
            <a:ext cx="7076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Can be used as pricing system for businesses selling new phone models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6" name="Google Shape;141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9225" y="2242775"/>
            <a:ext cx="1445000" cy="14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65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422" name="Google Shape;1422;p6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3" name="Google Shape;1423;p65"/>
          <p:cNvSpPr txBox="1"/>
          <p:nvPr>
            <p:ph idx="1" type="body"/>
          </p:nvPr>
        </p:nvSpPr>
        <p:spPr>
          <a:xfrm>
            <a:off x="643800" y="1111200"/>
            <a:ext cx="7076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Prioritise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smartphone features according to lifestyle choices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For power users, recommend best value phone with battery capacity as priority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Recommend popular phone models for users with similar needs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4" name="Google Shape;142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3100" y="2211875"/>
            <a:ext cx="1171300" cy="137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66"/>
          <p:cNvSpPr txBox="1"/>
          <p:nvPr>
            <p:ph type="title"/>
          </p:nvPr>
        </p:nvSpPr>
        <p:spPr>
          <a:xfrm>
            <a:off x="2450700" y="1653629"/>
            <a:ext cx="42426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you!</a:t>
            </a:r>
            <a:endParaRPr sz="4800"/>
          </a:p>
        </p:txBody>
      </p:sp>
      <p:sp>
        <p:nvSpPr>
          <p:cNvPr id="1430" name="Google Shape;1430;p66"/>
          <p:cNvSpPr txBox="1"/>
          <p:nvPr>
            <p:ph idx="1" type="subTitle"/>
          </p:nvPr>
        </p:nvSpPr>
        <p:spPr>
          <a:xfrm>
            <a:off x="1780650" y="3034950"/>
            <a:ext cx="55827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Leong Hong Yi</a:t>
            </a:r>
            <a:endParaRPr i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Lim Jun Hern</a:t>
            </a:r>
            <a:endParaRPr i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Lim Wei Lun</a:t>
            </a:r>
            <a:endParaRPr i="1" sz="2000"/>
          </a:p>
        </p:txBody>
      </p:sp>
      <p:cxnSp>
        <p:nvCxnSpPr>
          <p:cNvPr id="1431" name="Google Shape;1431;p66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34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939" name="Google Shape;939;p34"/>
          <p:cNvSpPr txBox="1"/>
          <p:nvPr>
            <p:ph idx="1" type="body"/>
          </p:nvPr>
        </p:nvSpPr>
        <p:spPr>
          <a:xfrm>
            <a:off x="720000" y="9588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Excluded IOS devices as most of them are unreasonably expensive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Dataset from Kaggle, scraped by Manish KC, from flipkart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https://www.kaggle.com/datasets/manishkc06/mobile-price-prediction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20 Variables before pre-processing, with 459 data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p3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1" name="Google Shape;9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0324" y="3616050"/>
            <a:ext cx="4043349" cy="14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2" name="Google Shape;94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6875" y="294837"/>
            <a:ext cx="967625" cy="9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35"/>
          <p:cNvSpPr txBox="1"/>
          <p:nvPr>
            <p:ph type="title"/>
          </p:nvPr>
        </p:nvSpPr>
        <p:spPr>
          <a:xfrm>
            <a:off x="117875" y="2138550"/>
            <a:ext cx="9026100" cy="8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How can we predict the mobile price</a:t>
            </a:r>
            <a:br>
              <a:rPr lang="en" sz="3500"/>
            </a:br>
            <a:r>
              <a:rPr lang="en" sz="3500"/>
              <a:t>using the given features?</a:t>
            </a:r>
            <a:endParaRPr sz="3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36"/>
          <p:cNvSpPr txBox="1"/>
          <p:nvPr>
            <p:ph type="title"/>
          </p:nvPr>
        </p:nvSpPr>
        <p:spPr>
          <a:xfrm>
            <a:off x="713325" y="2110498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DATASET</a:t>
            </a:r>
            <a:endParaRPr/>
          </a:p>
        </p:txBody>
      </p:sp>
      <p:sp>
        <p:nvSpPr>
          <p:cNvPr id="953" name="Google Shape;953;p36"/>
          <p:cNvSpPr txBox="1"/>
          <p:nvPr>
            <p:ph idx="2" type="title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54" name="Google Shape;954;p36"/>
          <p:cNvSpPr txBox="1"/>
          <p:nvPr>
            <p:ph idx="3" type="title"/>
          </p:nvPr>
        </p:nvSpPr>
        <p:spPr>
          <a:xfrm>
            <a:off x="3878250" y="2110498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THE COLUMNS</a:t>
            </a:r>
            <a:endParaRPr/>
          </a:p>
        </p:txBody>
      </p:sp>
      <p:sp>
        <p:nvSpPr>
          <p:cNvPr id="955" name="Google Shape;955;p36"/>
          <p:cNvSpPr txBox="1"/>
          <p:nvPr>
            <p:ph idx="4" type="title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56" name="Google Shape;956;p36"/>
          <p:cNvSpPr txBox="1"/>
          <p:nvPr>
            <p:ph idx="6" type="title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957" name="Google Shape;957;p36"/>
          <p:cNvSpPr txBox="1"/>
          <p:nvPr>
            <p:ph idx="7" type="title"/>
          </p:nvPr>
        </p:nvSpPr>
        <p:spPr>
          <a:xfrm>
            <a:off x="720000" y="3698829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CORRECTION</a:t>
            </a:r>
            <a:endParaRPr/>
          </a:p>
        </p:txBody>
      </p:sp>
      <p:sp>
        <p:nvSpPr>
          <p:cNvPr id="958" name="Google Shape;958;p36"/>
          <p:cNvSpPr txBox="1"/>
          <p:nvPr>
            <p:ph idx="8" type="title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59" name="Google Shape;959;p36"/>
          <p:cNvSpPr txBox="1"/>
          <p:nvPr>
            <p:ph idx="13" type="title"/>
          </p:nvPr>
        </p:nvSpPr>
        <p:spPr>
          <a:xfrm>
            <a:off x="3884925" y="3698829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REARRANGE THE COLUMNS</a:t>
            </a:r>
            <a:endParaRPr/>
          </a:p>
        </p:txBody>
      </p:sp>
      <p:sp>
        <p:nvSpPr>
          <p:cNvPr id="960" name="Google Shape;960;p36"/>
          <p:cNvSpPr txBox="1"/>
          <p:nvPr>
            <p:ph idx="14" type="title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961" name="Google Shape;961;p36"/>
          <p:cNvGrpSpPr/>
          <p:nvPr/>
        </p:nvGrpSpPr>
        <p:grpSpPr>
          <a:xfrm>
            <a:off x="6673825" y="1829350"/>
            <a:ext cx="2649775" cy="3476500"/>
            <a:chOff x="6528600" y="1774925"/>
            <a:chExt cx="2649775" cy="3476500"/>
          </a:xfrm>
        </p:grpSpPr>
        <p:sp>
          <p:nvSpPr>
            <p:cNvPr id="962" name="Google Shape;962;p36"/>
            <p:cNvSpPr/>
            <p:nvPr/>
          </p:nvSpPr>
          <p:spPr>
            <a:xfrm>
              <a:off x="6737575" y="331445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0" y="2007"/>
                  </a:moveTo>
                  <a:cubicBezTo>
                    <a:pt x="0" y="3831"/>
                    <a:pt x="2189" y="4712"/>
                    <a:pt x="3465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0" y="913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6"/>
            <p:cNvSpPr/>
            <p:nvPr/>
          </p:nvSpPr>
          <p:spPr>
            <a:xfrm>
              <a:off x="6825725" y="2420825"/>
              <a:ext cx="2342775" cy="913400"/>
            </a:xfrm>
            <a:custGeom>
              <a:rect b="b" l="l" r="r" t="t"/>
              <a:pathLst>
                <a:path extrusionOk="0" fill="none" h="36536" w="93711">
                  <a:moveTo>
                    <a:pt x="0" y="36536"/>
                  </a:moveTo>
                  <a:lnTo>
                    <a:pt x="36262" y="0"/>
                  </a:lnTo>
                  <a:lnTo>
                    <a:pt x="93710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6"/>
            <p:cNvSpPr/>
            <p:nvPr/>
          </p:nvSpPr>
          <p:spPr>
            <a:xfrm>
              <a:off x="6632700" y="1774925"/>
              <a:ext cx="2545675" cy="1481800"/>
            </a:xfrm>
            <a:custGeom>
              <a:rect b="b" l="l" r="r" t="t"/>
              <a:pathLst>
                <a:path extrusionOk="0" fill="none" h="59272" w="101827">
                  <a:moveTo>
                    <a:pt x="1" y="59272"/>
                  </a:moveTo>
                  <a:lnTo>
                    <a:pt x="25442" y="59272"/>
                  </a:lnTo>
                  <a:lnTo>
                    <a:pt x="25442" y="33435"/>
                  </a:lnTo>
                  <a:lnTo>
                    <a:pt x="66871" y="33435"/>
                  </a:lnTo>
                  <a:lnTo>
                    <a:pt x="66871" y="0"/>
                  </a:lnTo>
                  <a:lnTo>
                    <a:pt x="10182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6"/>
            <p:cNvSpPr/>
            <p:nvPr/>
          </p:nvSpPr>
          <p:spPr>
            <a:xfrm>
              <a:off x="6528600" y="3209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6"/>
            <p:cNvSpPr/>
            <p:nvPr/>
          </p:nvSpPr>
          <p:spPr>
            <a:xfrm>
              <a:off x="6789250" y="2050750"/>
              <a:ext cx="2389125" cy="955975"/>
            </a:xfrm>
            <a:custGeom>
              <a:rect b="b" l="l" r="r" t="t"/>
              <a:pathLst>
                <a:path extrusionOk="0" fill="none" h="38239" w="95565">
                  <a:moveTo>
                    <a:pt x="0" y="38238"/>
                  </a:moveTo>
                  <a:lnTo>
                    <a:pt x="37843" y="1"/>
                  </a:lnTo>
                  <a:lnTo>
                    <a:pt x="95564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6"/>
            <p:cNvSpPr/>
            <p:nvPr/>
          </p:nvSpPr>
          <p:spPr>
            <a:xfrm>
              <a:off x="6699575" y="29915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6"/>
            <p:cNvSpPr/>
            <p:nvPr/>
          </p:nvSpPr>
          <p:spPr>
            <a:xfrm>
              <a:off x="6737575" y="35948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0" y="2706"/>
                  </a:moveTo>
                  <a:cubicBezTo>
                    <a:pt x="0" y="913"/>
                    <a:pt x="2189" y="1"/>
                    <a:pt x="3465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0" y="3830"/>
                    <a:pt x="0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6"/>
            <p:cNvSpPr/>
            <p:nvPr/>
          </p:nvSpPr>
          <p:spPr>
            <a:xfrm>
              <a:off x="6825725" y="3692125"/>
              <a:ext cx="2342775" cy="913400"/>
            </a:xfrm>
            <a:custGeom>
              <a:rect b="b" l="l" r="r" t="t"/>
              <a:pathLst>
                <a:path extrusionOk="0" fill="none" h="36536" w="93711">
                  <a:moveTo>
                    <a:pt x="0" y="0"/>
                  </a:moveTo>
                  <a:lnTo>
                    <a:pt x="36262" y="36536"/>
                  </a:lnTo>
                  <a:lnTo>
                    <a:pt x="93710" y="36536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6"/>
            <p:cNvSpPr/>
            <p:nvPr/>
          </p:nvSpPr>
          <p:spPr>
            <a:xfrm>
              <a:off x="6632700" y="3769625"/>
              <a:ext cx="2545675" cy="1481800"/>
            </a:xfrm>
            <a:custGeom>
              <a:rect b="b" l="l" r="r" t="t"/>
              <a:pathLst>
                <a:path extrusionOk="0" fill="none" h="59272" w="101827">
                  <a:moveTo>
                    <a:pt x="1" y="1"/>
                  </a:moveTo>
                  <a:lnTo>
                    <a:pt x="25442" y="1"/>
                  </a:lnTo>
                  <a:lnTo>
                    <a:pt x="25442" y="25837"/>
                  </a:lnTo>
                  <a:lnTo>
                    <a:pt x="66871" y="25837"/>
                  </a:lnTo>
                  <a:lnTo>
                    <a:pt x="66871" y="59272"/>
                  </a:lnTo>
                  <a:lnTo>
                    <a:pt x="101826" y="59272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6"/>
            <p:cNvSpPr/>
            <p:nvPr/>
          </p:nvSpPr>
          <p:spPr>
            <a:xfrm>
              <a:off x="6528600" y="36997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6"/>
            <p:cNvSpPr/>
            <p:nvPr/>
          </p:nvSpPr>
          <p:spPr>
            <a:xfrm>
              <a:off x="6789250" y="4019625"/>
              <a:ext cx="2389125" cy="956725"/>
            </a:xfrm>
            <a:custGeom>
              <a:rect b="b" l="l" r="r" t="t"/>
              <a:pathLst>
                <a:path extrusionOk="0" fill="none" h="38269" w="95565">
                  <a:moveTo>
                    <a:pt x="0" y="1"/>
                  </a:moveTo>
                  <a:lnTo>
                    <a:pt x="37843" y="38269"/>
                  </a:lnTo>
                  <a:lnTo>
                    <a:pt x="95564" y="38269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6"/>
            <p:cNvSpPr/>
            <p:nvPr/>
          </p:nvSpPr>
          <p:spPr>
            <a:xfrm>
              <a:off x="6699575" y="39178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1" y="2706"/>
                  </a:moveTo>
                  <a:cubicBezTo>
                    <a:pt x="1" y="913"/>
                    <a:pt x="2189" y="1"/>
                    <a:pt x="3466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1" y="3831"/>
                    <a:pt x="1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4" name="Google Shape;974;p36"/>
          <p:cNvGrpSpPr/>
          <p:nvPr/>
        </p:nvGrpSpPr>
        <p:grpSpPr>
          <a:xfrm>
            <a:off x="6521425" y="118391"/>
            <a:ext cx="2853985" cy="1525277"/>
            <a:chOff x="6521425" y="153500"/>
            <a:chExt cx="2853985" cy="1525277"/>
          </a:xfrm>
        </p:grpSpPr>
        <p:grpSp>
          <p:nvGrpSpPr>
            <p:cNvPr id="975" name="Google Shape;975;p36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976" name="Google Shape;976;p36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rect b="b" l="l" r="r" t="t"/>
                <a:pathLst>
                  <a:path extrusionOk="0" h="7844" w="49394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36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8" name="Google Shape;978;p36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979" name="Google Shape;979;p36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rect b="b" l="l" r="r" t="t"/>
                <a:pathLst>
                  <a:path extrusionOk="0" h="8041" w="5605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36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1" name="Google Shape;981;p36"/>
            <p:cNvSpPr/>
            <p:nvPr/>
          </p:nvSpPr>
          <p:spPr>
            <a:xfrm>
              <a:off x="6775775" y="828443"/>
              <a:ext cx="1708408" cy="26575"/>
            </a:xfrm>
            <a:custGeom>
              <a:rect b="b" l="l" r="r" t="t"/>
              <a:pathLst>
                <a:path extrusionOk="0" h="609" w="3915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6"/>
            <p:cNvSpPr/>
            <p:nvPr/>
          </p:nvSpPr>
          <p:spPr>
            <a:xfrm>
              <a:off x="6673825" y="791573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3" name="Google Shape;983;p36"/>
            <p:cNvGrpSpPr/>
            <p:nvPr/>
          </p:nvGrpSpPr>
          <p:grpSpPr>
            <a:xfrm>
              <a:off x="6673825" y="951277"/>
              <a:ext cx="1810358" cy="117800"/>
              <a:chOff x="6673825" y="951277"/>
              <a:chExt cx="1810358" cy="117800"/>
            </a:xfrm>
          </p:grpSpPr>
          <p:sp>
            <p:nvSpPr>
              <p:cNvPr id="984" name="Google Shape;984;p36"/>
              <p:cNvSpPr/>
              <p:nvPr/>
            </p:nvSpPr>
            <p:spPr>
              <a:xfrm>
                <a:off x="6775775" y="990814"/>
                <a:ext cx="1708408" cy="25222"/>
              </a:xfrm>
              <a:custGeom>
                <a:rect b="b" l="l" r="r" t="t"/>
                <a:pathLst>
                  <a:path extrusionOk="0" h="578" w="39150">
                    <a:moveTo>
                      <a:pt x="0" y="0"/>
                    </a:moveTo>
                    <a:lnTo>
                      <a:pt x="0" y="578"/>
                    </a:lnTo>
                    <a:lnTo>
                      <a:pt x="39150" y="578"/>
                    </a:lnTo>
                    <a:lnTo>
                      <a:pt x="39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36"/>
              <p:cNvSpPr/>
              <p:nvPr/>
            </p:nvSpPr>
            <p:spPr>
              <a:xfrm>
                <a:off x="6673825" y="951277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6" name="Google Shape;986;p36"/>
            <p:cNvGrpSpPr/>
            <p:nvPr/>
          </p:nvGrpSpPr>
          <p:grpSpPr>
            <a:xfrm>
              <a:off x="6826225" y="1108284"/>
              <a:ext cx="2549185" cy="396427"/>
              <a:chOff x="6826225" y="1090729"/>
              <a:chExt cx="2549185" cy="396427"/>
            </a:xfrm>
          </p:grpSpPr>
          <p:sp>
            <p:nvSpPr>
              <p:cNvPr id="987" name="Google Shape;987;p36"/>
              <p:cNvSpPr/>
              <p:nvPr/>
            </p:nvSpPr>
            <p:spPr>
              <a:xfrm>
                <a:off x="6928175" y="1136704"/>
                <a:ext cx="2447235" cy="350453"/>
              </a:xfrm>
              <a:custGeom>
                <a:rect b="b" l="l" r="r" t="t"/>
                <a:pathLst>
                  <a:path extrusionOk="0" h="8031" w="56081">
                    <a:moveTo>
                      <a:pt x="35564" y="1"/>
                    </a:moveTo>
                    <a:cubicBezTo>
                      <a:pt x="35533" y="1"/>
                      <a:pt x="35502" y="3"/>
                      <a:pt x="35472" y="7"/>
                    </a:cubicBezTo>
                    <a:lnTo>
                      <a:pt x="0" y="7"/>
                    </a:lnTo>
                    <a:lnTo>
                      <a:pt x="0" y="584"/>
                    </a:lnTo>
                    <a:lnTo>
                      <a:pt x="35594" y="584"/>
                    </a:lnTo>
                    <a:cubicBezTo>
                      <a:pt x="35624" y="614"/>
                      <a:pt x="35654" y="645"/>
                      <a:pt x="35685" y="675"/>
                    </a:cubicBezTo>
                    <a:cubicBezTo>
                      <a:pt x="35746" y="736"/>
                      <a:pt x="35776" y="797"/>
                      <a:pt x="35837" y="827"/>
                    </a:cubicBezTo>
                    <a:lnTo>
                      <a:pt x="42706" y="7697"/>
                    </a:lnTo>
                    <a:cubicBezTo>
                      <a:pt x="42858" y="7909"/>
                      <a:pt x="43132" y="8031"/>
                      <a:pt x="43375" y="8031"/>
                    </a:cubicBezTo>
                    <a:lnTo>
                      <a:pt x="43527" y="8001"/>
                    </a:lnTo>
                    <a:lnTo>
                      <a:pt x="56080" y="8001"/>
                    </a:lnTo>
                    <a:lnTo>
                      <a:pt x="56080" y="7423"/>
                    </a:lnTo>
                    <a:lnTo>
                      <a:pt x="43497" y="7423"/>
                    </a:lnTo>
                    <a:cubicBezTo>
                      <a:pt x="43284" y="7423"/>
                      <a:pt x="43223" y="7423"/>
                      <a:pt x="43223" y="7362"/>
                    </a:cubicBezTo>
                    <a:lnTo>
                      <a:pt x="36232" y="371"/>
                    </a:lnTo>
                    <a:cubicBezTo>
                      <a:pt x="36202" y="341"/>
                      <a:pt x="36171" y="311"/>
                      <a:pt x="36141" y="280"/>
                    </a:cubicBezTo>
                    <a:cubicBezTo>
                      <a:pt x="36008" y="94"/>
                      <a:pt x="35782" y="1"/>
                      <a:pt x="355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36"/>
              <p:cNvSpPr/>
              <p:nvPr/>
            </p:nvSpPr>
            <p:spPr>
              <a:xfrm>
                <a:off x="6826225" y="1090729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9" name="Google Shape;989;p36"/>
            <p:cNvGrpSpPr/>
            <p:nvPr/>
          </p:nvGrpSpPr>
          <p:grpSpPr>
            <a:xfrm>
              <a:off x="6521425" y="1294500"/>
              <a:ext cx="2256028" cy="384277"/>
              <a:chOff x="6521425" y="1294500"/>
              <a:chExt cx="2256028" cy="384277"/>
            </a:xfrm>
          </p:grpSpPr>
          <p:sp>
            <p:nvSpPr>
              <p:cNvPr id="990" name="Google Shape;990;p36"/>
              <p:cNvSpPr/>
              <p:nvPr/>
            </p:nvSpPr>
            <p:spPr>
              <a:xfrm>
                <a:off x="6623375" y="1336528"/>
                <a:ext cx="2154078" cy="342249"/>
              </a:xfrm>
              <a:custGeom>
                <a:rect b="b" l="l" r="r" t="t"/>
                <a:pathLst>
                  <a:path extrusionOk="0" h="7843" w="49363">
                    <a:moveTo>
                      <a:pt x="0" y="0"/>
                    </a:moveTo>
                    <a:lnTo>
                      <a:pt x="0" y="578"/>
                    </a:lnTo>
                    <a:lnTo>
                      <a:pt x="34104" y="578"/>
                    </a:lnTo>
                    <a:lnTo>
                      <a:pt x="41095" y="7569"/>
                    </a:lnTo>
                    <a:lnTo>
                      <a:pt x="41369" y="7842"/>
                    </a:lnTo>
                    <a:lnTo>
                      <a:pt x="49363" y="7842"/>
                    </a:lnTo>
                    <a:lnTo>
                      <a:pt x="49363" y="7265"/>
                    </a:lnTo>
                    <a:lnTo>
                      <a:pt x="41642" y="7265"/>
                    </a:lnTo>
                    <a:lnTo>
                      <a:pt x="34408" y="31"/>
                    </a:lnTo>
                    <a:lnTo>
                      <a:pt x="34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36"/>
              <p:cNvSpPr/>
              <p:nvPr/>
            </p:nvSpPr>
            <p:spPr>
              <a:xfrm>
                <a:off x="6521425" y="12945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992" name="Google Shape;992;p36"/>
          <p:cNvCxnSpPr>
            <a:stCxn id="953" idx="3"/>
            <a:endCxn id="955" idx="1"/>
          </p:cNvCxnSpPr>
          <p:nvPr/>
        </p:nvCxnSpPr>
        <p:spPr>
          <a:xfrm>
            <a:off x="1621725" y="1688925"/>
            <a:ext cx="2256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93" name="Google Shape;993;p36"/>
          <p:cNvCxnSpPr/>
          <p:nvPr/>
        </p:nvCxnSpPr>
        <p:spPr>
          <a:xfrm>
            <a:off x="1621725" y="3353475"/>
            <a:ext cx="2256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37"/>
          <p:cNvSpPr txBox="1"/>
          <p:nvPr>
            <p:ph idx="1" type="subTitle"/>
          </p:nvPr>
        </p:nvSpPr>
        <p:spPr>
          <a:xfrm>
            <a:off x="1776000" y="1484125"/>
            <a:ext cx="5607000" cy="17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Exploratory </a:t>
            </a:r>
            <a:br>
              <a:rPr b="1"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Analysis</a:t>
            </a:r>
            <a:endParaRPr b="1" sz="3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99" name="Google Shape;999;p37"/>
          <p:cNvGrpSpPr/>
          <p:nvPr/>
        </p:nvGrpSpPr>
        <p:grpSpPr>
          <a:xfrm flipH="1" rot="10800000">
            <a:off x="-12" y="4038425"/>
            <a:ext cx="2249325" cy="1657325"/>
            <a:chOff x="746475" y="-443725"/>
            <a:chExt cx="2249325" cy="1657325"/>
          </a:xfrm>
        </p:grpSpPr>
        <p:sp>
          <p:nvSpPr>
            <p:cNvPr id="1000" name="Google Shape;1000;p37"/>
            <p:cNvSpPr/>
            <p:nvPr/>
          </p:nvSpPr>
          <p:spPr>
            <a:xfrm>
              <a:off x="746475" y="-443725"/>
              <a:ext cx="2158875" cy="1560825"/>
            </a:xfrm>
            <a:custGeom>
              <a:rect b="b" l="l" r="r" t="t"/>
              <a:pathLst>
                <a:path extrusionOk="0" fill="none" h="62433" w="86355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7"/>
            <p:cNvSpPr/>
            <p:nvPr/>
          </p:nvSpPr>
          <p:spPr>
            <a:xfrm>
              <a:off x="2877225" y="10958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2" name="Google Shape;1002;p37"/>
          <p:cNvGrpSpPr/>
          <p:nvPr/>
        </p:nvGrpSpPr>
        <p:grpSpPr>
          <a:xfrm flipH="1" rot="10800000">
            <a:off x="6903038" y="4038425"/>
            <a:ext cx="2240950" cy="1657325"/>
            <a:chOff x="4603700" y="-443725"/>
            <a:chExt cx="2240950" cy="1657325"/>
          </a:xfrm>
        </p:grpSpPr>
        <p:sp>
          <p:nvSpPr>
            <p:cNvPr id="1003" name="Google Shape;1003;p37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7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5" name="Google Shape;1005;p37"/>
          <p:cNvGrpSpPr/>
          <p:nvPr/>
        </p:nvGrpSpPr>
        <p:grpSpPr>
          <a:xfrm rot="5400000">
            <a:off x="4427059" y="897084"/>
            <a:ext cx="289868" cy="852000"/>
            <a:chOff x="456616" y="2161476"/>
            <a:chExt cx="289868" cy="852000"/>
          </a:xfrm>
        </p:grpSpPr>
        <p:sp>
          <p:nvSpPr>
            <p:cNvPr id="1006" name="Google Shape;1006;p37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7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7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7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7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11" name="Google Shape;10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5575" y="3343275"/>
            <a:ext cx="1522426" cy="152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38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Bi-Variate Exploration</a:t>
            </a:r>
            <a:endParaRPr/>
          </a:p>
        </p:txBody>
      </p:sp>
      <p:sp>
        <p:nvSpPr>
          <p:cNvPr id="1017" name="Google Shape;1017;p38"/>
          <p:cNvSpPr txBox="1"/>
          <p:nvPr>
            <p:ph idx="1" type="body"/>
          </p:nvPr>
        </p:nvSpPr>
        <p:spPr>
          <a:xfrm>
            <a:off x="3757125" y="2947225"/>
            <a:ext cx="4633200" cy="17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High Correlation with mobile_price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mp_speed: 0.62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int_memory: 0.76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ram:0.77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8" name="Google Shape;10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325" y="3070875"/>
            <a:ext cx="1683200" cy="16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9" name="Google Shape;1019;p38"/>
          <p:cNvSpPr/>
          <p:nvPr/>
        </p:nvSpPr>
        <p:spPr>
          <a:xfrm>
            <a:off x="1244750" y="1194025"/>
            <a:ext cx="6429900" cy="115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0" name="Google Shape;1020;p38"/>
          <p:cNvPicPr preferRelativeResize="0"/>
          <p:nvPr/>
        </p:nvPicPr>
        <p:blipFill rotWithShape="1">
          <a:blip r:embed="rId4">
            <a:alphaModFix/>
          </a:blip>
          <a:srcRect b="6429" l="0" r="13224" t="6447"/>
          <a:stretch/>
        </p:blipFill>
        <p:spPr>
          <a:xfrm>
            <a:off x="1244738" y="1235375"/>
            <a:ext cx="6430026" cy="12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1" name="Google Shape;1021;p38"/>
          <p:cNvSpPr/>
          <p:nvPr/>
        </p:nvSpPr>
        <p:spPr>
          <a:xfrm>
            <a:off x="2194150" y="2306400"/>
            <a:ext cx="275700" cy="477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38"/>
          <p:cNvSpPr/>
          <p:nvPr/>
        </p:nvSpPr>
        <p:spPr>
          <a:xfrm>
            <a:off x="2689450" y="2306400"/>
            <a:ext cx="275700" cy="477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38"/>
          <p:cNvSpPr/>
          <p:nvPr/>
        </p:nvSpPr>
        <p:spPr>
          <a:xfrm>
            <a:off x="3184750" y="2306400"/>
            <a:ext cx="275700" cy="477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39"/>
          <p:cNvSpPr txBox="1"/>
          <p:nvPr>
            <p:ph type="title"/>
          </p:nvPr>
        </p:nvSpPr>
        <p:spPr>
          <a:xfrm>
            <a:off x="1125150" y="768300"/>
            <a:ext cx="6890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High Correlation with mobile_price</a:t>
            </a:r>
            <a:endParaRPr sz="2600"/>
          </a:p>
        </p:txBody>
      </p:sp>
      <p:pic>
        <p:nvPicPr>
          <p:cNvPr id="1029" name="Google Shape;10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75" y="1799462"/>
            <a:ext cx="2729075" cy="25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Google Shape;103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0719" y="1799463"/>
            <a:ext cx="2739457" cy="25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Google Shape;103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6350" y="1799475"/>
            <a:ext cx="2792350" cy="2584149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Google Shape;1032;p39"/>
          <p:cNvSpPr txBox="1"/>
          <p:nvPr/>
        </p:nvSpPr>
        <p:spPr>
          <a:xfrm>
            <a:off x="551100" y="4429100"/>
            <a:ext cx="202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mp_speed: 0.62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3" name="Google Shape;1033;p39"/>
          <p:cNvSpPr txBox="1"/>
          <p:nvPr/>
        </p:nvSpPr>
        <p:spPr>
          <a:xfrm>
            <a:off x="3446700" y="4429100"/>
            <a:ext cx="234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int_memory</a:t>
            </a:r>
            <a:r>
              <a:rPr b="1" lang="e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0.76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4" name="Google Shape;1034;p39"/>
          <p:cNvSpPr txBox="1"/>
          <p:nvPr/>
        </p:nvSpPr>
        <p:spPr>
          <a:xfrm>
            <a:off x="6989275" y="4429100"/>
            <a:ext cx="124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ram</a:t>
            </a:r>
            <a:r>
              <a:rPr b="1" lang="e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0.77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5" name="Google Shape;1035;p39"/>
          <p:cNvSpPr/>
          <p:nvPr/>
        </p:nvSpPr>
        <p:spPr>
          <a:xfrm rot="-2166912">
            <a:off x="388668" y="2847277"/>
            <a:ext cx="2446172" cy="1102117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39"/>
          <p:cNvSpPr/>
          <p:nvPr/>
        </p:nvSpPr>
        <p:spPr>
          <a:xfrm rot="-3456126">
            <a:off x="2987666" y="2645130"/>
            <a:ext cx="2446268" cy="1061381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39"/>
          <p:cNvSpPr/>
          <p:nvPr/>
        </p:nvSpPr>
        <p:spPr>
          <a:xfrm rot="-3202647">
            <a:off x="6192522" y="2901304"/>
            <a:ext cx="2446103" cy="90954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8" name="Google Shape;1038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50000" y="1546450"/>
            <a:ext cx="754525" cy="7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