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70" r:id="rId14"/>
    <p:sldId id="267" r:id="rId15"/>
    <p:sldId id="268" r:id="rId16"/>
    <p:sldId id="269" r:id="rId17"/>
  </p:sldIdLst>
  <p:sldSz cx="18288000" cy="10287000"/>
  <p:notesSz cx="6858000" cy="9144000"/>
  <p:embeddedFontLst>
    <p:embeddedFont>
      <p:font typeface="Verdana Pro" panose="020B060402020202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7B2C2-5340-CF6C-C7E9-E0C184576782}" v="7" dt="2024-10-16T17:30:55.614"/>
    <p1510:client id="{4D065356-C263-95AA-A360-E3166782D160}" v="13" dt="2024-10-16T07:31:41.871"/>
    <p1510:client id="{70231DF1-1FAD-CAA6-96CA-0E55CFA8E4B3}" v="831" dt="2024-10-16T16:03:33.974"/>
    <p1510:client id="{9DF42606-9C07-0826-31A7-A2C870A460FB}" v="1056" dt="2024-10-16T17:12:57.927"/>
    <p1510:client id="{AD68FC81-B76F-DA00-C4AC-076701F0A1BB}" v="32" dt="2024-10-16T17:16:43.248"/>
    <p1510:client id="{B3BD2199-423C-223D-0406-220E7E6D13CE}" v="89" dt="2024-10-16T13:22:31.546"/>
    <p1510:client id="{B7C2D98A-3775-5EBE-71FD-E092B29088DB}" v="25" dt="2024-10-16T17:27:22.394"/>
    <p1510:client id="{E5B637B8-AAAC-2B11-BE94-4ABF47FA8818}" v="30" dt="2024-10-15T19:10:47.614"/>
    <p1510:client id="{E828B197-E330-E1D6-1132-D899B711A62E}" v="5" dt="2024-10-16T16:26:52.941"/>
    <p1510:client id="{EC2FC0F8-C89D-D084-BED3-8061B9C30DFA}" v="18" dt="2024-10-15T20:31:56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deněk Frydrýn" userId="S::frydryn@student.vspj.cz::3281c43f-8812-4c5c-851c-86c169417ace" providerId="AD" clId="Web-{1A47B2C2-5340-CF6C-C7E9-E0C184576782}"/>
    <pc:docChg chg="modSld">
      <pc:chgData name="Zdeněk Frydrýn" userId="S::frydryn@student.vspj.cz::3281c43f-8812-4c5c-851c-86c169417ace" providerId="AD" clId="Web-{1A47B2C2-5340-CF6C-C7E9-E0C184576782}" dt="2024-10-16T17:30:53.223" v="2" actId="20577"/>
      <pc:docMkLst>
        <pc:docMk/>
      </pc:docMkLst>
      <pc:sldChg chg="modSp">
        <pc:chgData name="Zdeněk Frydrýn" userId="S::frydryn@student.vspj.cz::3281c43f-8812-4c5c-851c-86c169417ace" providerId="AD" clId="Web-{1A47B2C2-5340-CF6C-C7E9-E0C184576782}" dt="2024-10-16T17:30:53.223" v="2" actId="20577"/>
        <pc:sldMkLst>
          <pc:docMk/>
          <pc:sldMk cId="2964881625" sldId="270"/>
        </pc:sldMkLst>
        <pc:spChg chg="mod">
          <ac:chgData name="Zdeněk Frydrýn" userId="S::frydryn@student.vspj.cz::3281c43f-8812-4c5c-851c-86c169417ace" providerId="AD" clId="Web-{1A47B2C2-5340-CF6C-C7E9-E0C184576782}" dt="2024-10-16T17:30:53.223" v="2" actId="20577"/>
          <ac:spMkLst>
            <pc:docMk/>
            <pc:sldMk cId="2964881625" sldId="270"/>
            <ac:spMk id="29" creationId="{BEE24761-F4F5-D7DA-37B3-10B463E70CAC}"/>
          </ac:spMkLst>
        </pc:spChg>
      </pc:sldChg>
    </pc:docChg>
  </pc:docChgLst>
  <pc:docChgLst>
    <pc:chgData name="Olga Komžáková" userId="S::komzak05@student.vspj.cz::4d33560d-a88a-4577-b098-b4c37972dc90" providerId="AD" clId="Web-{B7C2D98A-3775-5EBE-71FD-E092B29088DB}"/>
    <pc:docChg chg="modSld">
      <pc:chgData name="Olga Komžáková" userId="S::komzak05@student.vspj.cz::4d33560d-a88a-4577-b098-b4c37972dc90" providerId="AD" clId="Web-{B7C2D98A-3775-5EBE-71FD-E092B29088DB}" dt="2024-10-16T17:27:22.394" v="12" actId="1076"/>
      <pc:docMkLst>
        <pc:docMk/>
      </pc:docMkLst>
      <pc:sldChg chg="modSp">
        <pc:chgData name="Olga Komžáková" userId="S::komzak05@student.vspj.cz::4d33560d-a88a-4577-b098-b4c37972dc90" providerId="AD" clId="Web-{B7C2D98A-3775-5EBE-71FD-E092B29088DB}" dt="2024-10-16T17:27:22.394" v="12" actId="1076"/>
        <pc:sldMkLst>
          <pc:docMk/>
          <pc:sldMk cId="2964881625" sldId="270"/>
        </pc:sldMkLst>
        <pc:spChg chg="mod">
          <ac:chgData name="Olga Komžáková" userId="S::komzak05@student.vspj.cz::4d33560d-a88a-4577-b098-b4c37972dc90" providerId="AD" clId="Web-{B7C2D98A-3775-5EBE-71FD-E092B29088DB}" dt="2024-10-16T17:27:22.394" v="12" actId="1076"/>
          <ac:spMkLst>
            <pc:docMk/>
            <pc:sldMk cId="2964881625" sldId="270"/>
            <ac:spMk id="29" creationId="{BEE24761-F4F5-D7DA-37B3-10B463E70CAC}"/>
          </ac:spMkLst>
        </pc:spChg>
      </pc:sldChg>
    </pc:docChg>
  </pc:docChgLst>
  <pc:docChgLst>
    <pc:chgData name="Olga Komžáková" userId="S::komzak05@student.vspj.cz::4d33560d-a88a-4577-b098-b4c37972dc90" providerId="AD" clId="Web-{E5B637B8-AAAC-2B11-BE94-4ABF47FA8818}"/>
    <pc:docChg chg="addSld delSld modSld">
      <pc:chgData name="Olga Komžáková" userId="S::komzak05@student.vspj.cz::4d33560d-a88a-4577-b098-b4c37972dc90" providerId="AD" clId="Web-{E5B637B8-AAAC-2B11-BE94-4ABF47FA8818}" dt="2024-10-15T19:10:47.614" v="26" actId="1076"/>
      <pc:docMkLst>
        <pc:docMk/>
      </pc:docMkLst>
      <pc:sldChg chg="addSp delSp modSp">
        <pc:chgData name="Olga Komžáková" userId="S::komzak05@student.vspj.cz::4d33560d-a88a-4577-b098-b4c37972dc90" providerId="AD" clId="Web-{E5B637B8-AAAC-2B11-BE94-4ABF47FA8818}" dt="2024-10-15T19:07:25.890" v="17" actId="14100"/>
        <pc:sldMkLst>
          <pc:docMk/>
          <pc:sldMk cId="0" sldId="261"/>
        </pc:sldMkLst>
        <pc:spChg chg="del">
          <ac:chgData name="Olga Komžáková" userId="S::komzak05@student.vspj.cz::4d33560d-a88a-4577-b098-b4c37972dc90" providerId="AD" clId="Web-{E5B637B8-AAAC-2B11-BE94-4ABF47FA8818}" dt="2024-10-15T19:01:06.066" v="0"/>
          <ac:spMkLst>
            <pc:docMk/>
            <pc:sldMk cId="0" sldId="261"/>
            <ac:spMk id="25" creationId="{00000000-0000-0000-0000-000000000000}"/>
          </ac:spMkLst>
        </pc:spChg>
        <pc:picChg chg="add mod">
          <ac:chgData name="Olga Komžáková" userId="S::komzak05@student.vspj.cz::4d33560d-a88a-4577-b098-b4c37972dc90" providerId="AD" clId="Web-{E5B637B8-AAAC-2B11-BE94-4ABF47FA8818}" dt="2024-10-15T19:07:17.546" v="16" actId="1076"/>
          <ac:picMkLst>
            <pc:docMk/>
            <pc:sldMk cId="0" sldId="261"/>
            <ac:picMk id="27" creationId="{2050DA64-35E4-1A88-4AE1-672B266DC624}"/>
          </ac:picMkLst>
        </pc:picChg>
        <pc:picChg chg="add mod">
          <ac:chgData name="Olga Komžáková" userId="S::komzak05@student.vspj.cz::4d33560d-a88a-4577-b098-b4c37972dc90" providerId="AD" clId="Web-{E5B637B8-AAAC-2B11-BE94-4ABF47FA8818}" dt="2024-10-15T19:07:25.890" v="17" actId="14100"/>
          <ac:picMkLst>
            <pc:docMk/>
            <pc:sldMk cId="0" sldId="261"/>
            <ac:picMk id="28" creationId="{DF6198E0-9101-BACA-2D4B-430F2BBFE687}"/>
          </ac:picMkLst>
        </pc:picChg>
      </pc:sldChg>
      <pc:sldChg chg="addSp modSp">
        <pc:chgData name="Olga Komžáková" userId="S::komzak05@student.vspj.cz::4d33560d-a88a-4577-b098-b4c37972dc90" providerId="AD" clId="Web-{E5B637B8-AAAC-2B11-BE94-4ABF47FA8818}" dt="2024-10-15T19:10:47.614" v="26" actId="1076"/>
        <pc:sldMkLst>
          <pc:docMk/>
          <pc:sldMk cId="0" sldId="262"/>
        </pc:sldMkLst>
        <pc:picChg chg="add mod modCrop">
          <ac:chgData name="Olga Komžáková" userId="S::komzak05@student.vspj.cz::4d33560d-a88a-4577-b098-b4c37972dc90" providerId="AD" clId="Web-{E5B637B8-AAAC-2B11-BE94-4ABF47FA8818}" dt="2024-10-15T19:10:47.614" v="26" actId="1076"/>
          <ac:picMkLst>
            <pc:docMk/>
            <pc:sldMk cId="0" sldId="262"/>
            <ac:picMk id="26" creationId="{5AAEA40E-7687-021F-C61C-2D65BADBEE88}"/>
          </ac:picMkLst>
        </pc:picChg>
      </pc:sldChg>
      <pc:sldChg chg="new del">
        <pc:chgData name="Olga Komžáková" userId="S::komzak05@student.vspj.cz::4d33560d-a88a-4577-b098-b4c37972dc90" providerId="AD" clId="Web-{E5B637B8-AAAC-2B11-BE94-4ABF47FA8818}" dt="2024-10-15T19:04:42.947" v="2"/>
        <pc:sldMkLst>
          <pc:docMk/>
          <pc:sldMk cId="1914730586" sldId="270"/>
        </pc:sldMkLst>
      </pc:sldChg>
    </pc:docChg>
  </pc:docChgLst>
  <pc:docChgLst>
    <pc:chgData name="Olga Komžáková" userId="S::komzak05@student.vspj.cz::4d33560d-a88a-4577-b098-b4c37972dc90" providerId="AD" clId="Web-{E828B197-E330-E1D6-1132-D899B711A62E}"/>
    <pc:docChg chg="modSld">
      <pc:chgData name="Olga Komžáková" userId="S::komzak05@student.vspj.cz::4d33560d-a88a-4577-b098-b4c37972dc90" providerId="AD" clId="Web-{E828B197-E330-E1D6-1132-D899B711A62E}" dt="2024-10-16T16:26:52.941" v="4" actId="1076"/>
      <pc:docMkLst>
        <pc:docMk/>
      </pc:docMkLst>
      <pc:sldChg chg="modSp">
        <pc:chgData name="Olga Komžáková" userId="S::komzak05@student.vspj.cz::4d33560d-a88a-4577-b098-b4c37972dc90" providerId="AD" clId="Web-{E828B197-E330-E1D6-1132-D899B711A62E}" dt="2024-10-16T16:25:59.096" v="2" actId="1076"/>
        <pc:sldMkLst>
          <pc:docMk/>
          <pc:sldMk cId="0" sldId="259"/>
        </pc:sldMkLst>
        <pc:spChg chg="mod">
          <ac:chgData name="Olga Komžáková" userId="S::komzak05@student.vspj.cz::4d33560d-a88a-4577-b098-b4c37972dc90" providerId="AD" clId="Web-{E828B197-E330-E1D6-1132-D899B711A62E}" dt="2024-10-16T16:25:51.361" v="0" actId="1076"/>
          <ac:spMkLst>
            <pc:docMk/>
            <pc:sldMk cId="0" sldId="259"/>
            <ac:spMk id="5" creationId="{00000000-0000-0000-0000-000000000000}"/>
          </ac:spMkLst>
        </pc:spChg>
        <pc:grpChg chg="mod">
          <ac:chgData name="Olga Komžáková" userId="S::komzak05@student.vspj.cz::4d33560d-a88a-4577-b098-b4c37972dc90" providerId="AD" clId="Web-{E828B197-E330-E1D6-1132-D899B711A62E}" dt="2024-10-16T16:25:59.096" v="2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modSp">
        <pc:chgData name="Olga Komžáková" userId="S::komzak05@student.vspj.cz::4d33560d-a88a-4577-b098-b4c37972dc90" providerId="AD" clId="Web-{E828B197-E330-E1D6-1132-D899B711A62E}" dt="2024-10-16T16:26:52.941" v="4" actId="1076"/>
        <pc:sldMkLst>
          <pc:docMk/>
          <pc:sldMk cId="0" sldId="262"/>
        </pc:sldMkLst>
        <pc:grpChg chg="mod">
          <ac:chgData name="Olga Komžáková" userId="S::komzak05@student.vspj.cz::4d33560d-a88a-4577-b098-b4c37972dc90" providerId="AD" clId="Web-{E828B197-E330-E1D6-1132-D899B711A62E}" dt="2024-10-16T16:26:52.941" v="4" actId="1076"/>
          <ac:grpSpMkLst>
            <pc:docMk/>
            <pc:sldMk cId="0" sldId="262"/>
            <ac:grpSpMk id="2" creationId="{00000000-0000-0000-0000-000000000000}"/>
          </ac:grpSpMkLst>
        </pc:grpChg>
        <pc:picChg chg="mod">
          <ac:chgData name="Olga Komžáková" userId="S::komzak05@student.vspj.cz::4d33560d-a88a-4577-b098-b4c37972dc90" providerId="AD" clId="Web-{E828B197-E330-E1D6-1132-D899B711A62E}" dt="2024-10-16T16:26:45.253" v="3" actId="1076"/>
          <ac:picMkLst>
            <pc:docMk/>
            <pc:sldMk cId="0" sldId="262"/>
            <ac:picMk id="27" creationId="{631EB375-9F5B-E6AF-D178-C404A97AFD44}"/>
          </ac:picMkLst>
        </pc:picChg>
      </pc:sldChg>
    </pc:docChg>
  </pc:docChgLst>
  <pc:docChgLst>
    <pc:chgData name="Olga Komžáková" userId="S::komzak05@student.vspj.cz::4d33560d-a88a-4577-b098-b4c37972dc90" providerId="AD" clId="Web-{EC2FC0F8-C89D-D084-BED3-8061B9C30DFA}"/>
    <pc:docChg chg="modSld">
      <pc:chgData name="Olga Komžáková" userId="S::komzak05@student.vspj.cz::4d33560d-a88a-4577-b098-b4c37972dc90" providerId="AD" clId="Web-{EC2FC0F8-C89D-D084-BED3-8061B9C30DFA}" dt="2024-10-15T20:31:56.636" v="16" actId="1076"/>
      <pc:docMkLst>
        <pc:docMk/>
      </pc:docMkLst>
      <pc:sldChg chg="addSp modSp">
        <pc:chgData name="Olga Komžáková" userId="S::komzak05@student.vspj.cz::4d33560d-a88a-4577-b098-b4c37972dc90" providerId="AD" clId="Web-{EC2FC0F8-C89D-D084-BED3-8061B9C30DFA}" dt="2024-10-15T20:31:56.636" v="16" actId="1076"/>
        <pc:sldMkLst>
          <pc:docMk/>
          <pc:sldMk cId="0" sldId="262"/>
        </pc:sldMkLst>
        <pc:picChg chg="mod">
          <ac:chgData name="Olga Komžáková" userId="S::komzak05@student.vspj.cz::4d33560d-a88a-4577-b098-b4c37972dc90" providerId="AD" clId="Web-{EC2FC0F8-C89D-D084-BED3-8061B9C30DFA}" dt="2024-10-15T20:31:53.682" v="15" actId="1076"/>
          <ac:picMkLst>
            <pc:docMk/>
            <pc:sldMk cId="0" sldId="262"/>
            <ac:picMk id="26" creationId="{5AAEA40E-7687-021F-C61C-2D65BADBEE88}"/>
          </ac:picMkLst>
        </pc:picChg>
        <pc:picChg chg="add mod modCrop">
          <ac:chgData name="Olga Komžáková" userId="S::komzak05@student.vspj.cz::4d33560d-a88a-4577-b098-b4c37972dc90" providerId="AD" clId="Web-{EC2FC0F8-C89D-D084-BED3-8061B9C30DFA}" dt="2024-10-15T20:31:56.636" v="16" actId="1076"/>
          <ac:picMkLst>
            <pc:docMk/>
            <pc:sldMk cId="0" sldId="262"/>
            <ac:picMk id="27" creationId="{631EB375-9F5B-E6AF-D178-C404A97AFD44}"/>
          </ac:picMkLst>
        </pc:picChg>
      </pc:sldChg>
    </pc:docChg>
  </pc:docChgLst>
  <pc:docChgLst>
    <pc:chgData name="Olga Komžáková" userId="S::komzak05@student.vspj.cz::4d33560d-a88a-4577-b098-b4c37972dc90" providerId="AD" clId="Web-{B3BD2199-423C-223D-0406-220E7E6D13CE}"/>
    <pc:docChg chg="delSld modSld">
      <pc:chgData name="Olga Komžáková" userId="S::komzak05@student.vspj.cz::4d33560d-a88a-4577-b098-b4c37972dc90" providerId="AD" clId="Web-{B3BD2199-423C-223D-0406-220E7E6D13CE}" dt="2024-10-16T13:22:31.546" v="46" actId="1076"/>
      <pc:docMkLst>
        <pc:docMk/>
      </pc:docMkLst>
      <pc:sldChg chg="modSp">
        <pc:chgData name="Olga Komžáková" userId="S::komzak05@student.vspj.cz::4d33560d-a88a-4577-b098-b4c37972dc90" providerId="AD" clId="Web-{B3BD2199-423C-223D-0406-220E7E6D13CE}" dt="2024-10-16T13:22:31.546" v="46" actId="1076"/>
        <pc:sldMkLst>
          <pc:docMk/>
          <pc:sldMk cId="0" sldId="262"/>
        </pc:sldMkLst>
        <pc:picChg chg="mod">
          <ac:chgData name="Olga Komžáková" userId="S::komzak05@student.vspj.cz::4d33560d-a88a-4577-b098-b4c37972dc90" providerId="AD" clId="Web-{B3BD2199-423C-223D-0406-220E7E6D13CE}" dt="2024-10-16T13:22:18.826" v="44" actId="1076"/>
          <ac:picMkLst>
            <pc:docMk/>
            <pc:sldMk cId="0" sldId="262"/>
            <ac:picMk id="26" creationId="{5AAEA40E-7687-021F-C61C-2D65BADBEE88}"/>
          </ac:picMkLst>
        </pc:picChg>
        <pc:picChg chg="mod">
          <ac:chgData name="Olga Komžáková" userId="S::komzak05@student.vspj.cz::4d33560d-a88a-4577-b098-b4c37972dc90" providerId="AD" clId="Web-{B3BD2199-423C-223D-0406-220E7E6D13CE}" dt="2024-10-16T13:22:31.546" v="46" actId="1076"/>
          <ac:picMkLst>
            <pc:docMk/>
            <pc:sldMk cId="0" sldId="262"/>
            <ac:picMk id="27" creationId="{631EB375-9F5B-E6AF-D178-C404A97AFD44}"/>
          </ac:picMkLst>
        </pc:picChg>
      </pc:sldChg>
      <pc:sldChg chg="del">
        <pc:chgData name="Olga Komžáková" userId="S::komzak05@student.vspj.cz::4d33560d-a88a-4577-b098-b4c37972dc90" providerId="AD" clId="Web-{B3BD2199-423C-223D-0406-220E7E6D13CE}" dt="2024-10-16T13:19:49.492" v="0"/>
        <pc:sldMkLst>
          <pc:docMk/>
          <pc:sldMk cId="0" sldId="264"/>
        </pc:sldMkLst>
      </pc:sldChg>
      <pc:sldChg chg="del">
        <pc:chgData name="Olga Komžáková" userId="S::komzak05@student.vspj.cz::4d33560d-a88a-4577-b098-b4c37972dc90" providerId="AD" clId="Web-{B3BD2199-423C-223D-0406-220E7E6D13CE}" dt="2024-10-16T13:19:57.946" v="1"/>
        <pc:sldMkLst>
          <pc:docMk/>
          <pc:sldMk cId="0" sldId="265"/>
        </pc:sldMkLst>
      </pc:sldChg>
      <pc:sldChg chg="modSp">
        <pc:chgData name="Olga Komžáková" userId="S::komzak05@student.vspj.cz::4d33560d-a88a-4577-b098-b4c37972dc90" providerId="AD" clId="Web-{B3BD2199-423C-223D-0406-220E7E6D13CE}" dt="2024-10-16T13:21:19.980" v="43" actId="20577"/>
        <pc:sldMkLst>
          <pc:docMk/>
          <pc:sldMk cId="0" sldId="267"/>
        </pc:sldMkLst>
        <pc:spChg chg="mod">
          <ac:chgData name="Olga Komžáková" userId="S::komzak05@student.vspj.cz::4d33560d-a88a-4577-b098-b4c37972dc90" providerId="AD" clId="Web-{B3BD2199-423C-223D-0406-220E7E6D13CE}" dt="2024-10-16T13:21:19.980" v="43" actId="20577"/>
          <ac:spMkLst>
            <pc:docMk/>
            <pc:sldMk cId="0" sldId="267"/>
            <ac:spMk id="8" creationId="{00000000-0000-0000-0000-000000000000}"/>
          </ac:spMkLst>
        </pc:spChg>
      </pc:sldChg>
    </pc:docChg>
  </pc:docChgLst>
  <pc:docChgLst>
    <pc:chgData name="Olga Komžáková" userId="S::komzak05@student.vspj.cz::4d33560d-a88a-4577-b098-b4c37972dc90" providerId="AD" clId="Web-{AD68FC81-B76F-DA00-C4AC-076701F0A1BB}"/>
    <pc:docChg chg="modSld">
      <pc:chgData name="Olga Komžáková" userId="S::komzak05@student.vspj.cz::4d33560d-a88a-4577-b098-b4c37972dc90" providerId="AD" clId="Web-{AD68FC81-B76F-DA00-C4AC-076701F0A1BB}" dt="2024-10-16T17:16:43.248" v="17" actId="1076"/>
      <pc:docMkLst>
        <pc:docMk/>
      </pc:docMkLst>
      <pc:sldChg chg="modSp">
        <pc:chgData name="Olga Komžáková" userId="S::komzak05@student.vspj.cz::4d33560d-a88a-4577-b098-b4c37972dc90" providerId="AD" clId="Web-{AD68FC81-B76F-DA00-C4AC-076701F0A1BB}" dt="2024-10-16T17:16:43.248" v="17" actId="1076"/>
        <pc:sldMkLst>
          <pc:docMk/>
          <pc:sldMk cId="0" sldId="260"/>
        </pc:sldMkLst>
        <pc:spChg chg="mod">
          <ac:chgData name="Olga Komžáková" userId="S::komzak05@student.vspj.cz::4d33560d-a88a-4577-b098-b4c37972dc90" providerId="AD" clId="Web-{AD68FC81-B76F-DA00-C4AC-076701F0A1BB}" dt="2024-10-16T17:16:43.248" v="17" actId="1076"/>
          <ac:spMkLst>
            <pc:docMk/>
            <pc:sldMk cId="0" sldId="260"/>
            <ac:spMk id="27" creationId="{00000000-0000-0000-0000-000000000000}"/>
          </ac:spMkLst>
        </pc:spChg>
        <pc:spChg chg="mod">
          <ac:chgData name="Olga Komžáková" userId="S::komzak05@student.vspj.cz::4d33560d-a88a-4577-b098-b4c37972dc90" providerId="AD" clId="Web-{AD68FC81-B76F-DA00-C4AC-076701F0A1BB}" dt="2024-10-16T17:16:26.201" v="15" actId="1076"/>
          <ac:spMkLst>
            <pc:docMk/>
            <pc:sldMk cId="0" sldId="260"/>
            <ac:spMk id="29" creationId="{00000000-0000-0000-0000-000000000000}"/>
          </ac:spMkLst>
        </pc:spChg>
        <pc:spChg chg="mod">
          <ac:chgData name="Olga Komžáková" userId="S::komzak05@student.vspj.cz::4d33560d-a88a-4577-b098-b4c37972dc90" providerId="AD" clId="Web-{AD68FC81-B76F-DA00-C4AC-076701F0A1BB}" dt="2024-10-16T17:16:31.779" v="16" actId="1076"/>
          <ac:spMkLst>
            <pc:docMk/>
            <pc:sldMk cId="0" sldId="260"/>
            <ac:spMk id="30" creationId="{00000000-0000-0000-0000-000000000000}"/>
          </ac:spMkLst>
        </pc:spChg>
      </pc:sldChg>
      <pc:sldChg chg="modSp">
        <pc:chgData name="Olga Komžáková" userId="S::komzak05@student.vspj.cz::4d33560d-a88a-4577-b098-b4c37972dc90" providerId="AD" clId="Web-{AD68FC81-B76F-DA00-C4AC-076701F0A1BB}" dt="2024-10-16T17:15:42.731" v="10" actId="20577"/>
        <pc:sldMkLst>
          <pc:docMk/>
          <pc:sldMk cId="0" sldId="267"/>
        </pc:sldMkLst>
        <pc:spChg chg="mod">
          <ac:chgData name="Olga Komžáková" userId="S::komzak05@student.vspj.cz::4d33560d-a88a-4577-b098-b4c37972dc90" providerId="AD" clId="Web-{AD68FC81-B76F-DA00-C4AC-076701F0A1BB}" dt="2024-10-16T17:15:20.777" v="6" actId="20577"/>
          <ac:spMkLst>
            <pc:docMk/>
            <pc:sldMk cId="0" sldId="267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AD68FC81-B76F-DA00-C4AC-076701F0A1BB}" dt="2024-10-16T17:15:42.731" v="10" actId="20577"/>
          <ac:spMkLst>
            <pc:docMk/>
            <pc:sldMk cId="0" sldId="267"/>
            <ac:spMk id="7" creationId="{00000000-0000-0000-0000-000000000000}"/>
          </ac:spMkLst>
        </pc:spChg>
      </pc:sldChg>
      <pc:sldChg chg="modSp">
        <pc:chgData name="Olga Komžáková" userId="S::komzak05@student.vspj.cz::4d33560d-a88a-4577-b098-b4c37972dc90" providerId="AD" clId="Web-{AD68FC81-B76F-DA00-C4AC-076701F0A1BB}" dt="2024-10-16T17:15:01.386" v="5" actId="20577"/>
        <pc:sldMkLst>
          <pc:docMk/>
          <pc:sldMk cId="0" sldId="268"/>
        </pc:sldMkLst>
        <pc:spChg chg="mod">
          <ac:chgData name="Olga Komžáková" userId="S::komzak05@student.vspj.cz::4d33560d-a88a-4577-b098-b4c37972dc90" providerId="AD" clId="Web-{AD68FC81-B76F-DA00-C4AC-076701F0A1BB}" dt="2024-10-16T17:14:50.979" v="3" actId="20577"/>
          <ac:spMkLst>
            <pc:docMk/>
            <pc:sldMk cId="0" sldId="268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AD68FC81-B76F-DA00-C4AC-076701F0A1BB}" dt="2024-10-16T17:15:01.386" v="5" actId="20577"/>
          <ac:spMkLst>
            <pc:docMk/>
            <pc:sldMk cId="0" sldId="268"/>
            <ac:spMk id="7" creationId="{00000000-0000-0000-0000-000000000000}"/>
          </ac:spMkLst>
        </pc:spChg>
      </pc:sldChg>
    </pc:docChg>
  </pc:docChgLst>
  <pc:docChgLst>
    <pc:chgData name="Olga Komžáková" userId="S::komzak05@student.vspj.cz::4d33560d-a88a-4577-b098-b4c37972dc90" providerId="AD" clId="Web-{9DF42606-9C07-0826-31A7-A2C870A460FB}"/>
    <pc:docChg chg="modSld">
      <pc:chgData name="Olga Komžáková" userId="S::komzak05@student.vspj.cz::4d33560d-a88a-4577-b098-b4c37972dc90" providerId="AD" clId="Web-{9DF42606-9C07-0826-31A7-A2C870A460FB}" dt="2024-10-16T17:12:57.927" v="597" actId="1076"/>
      <pc:docMkLst>
        <pc:docMk/>
      </pc:docMkLst>
      <pc:sldChg chg="modSp">
        <pc:chgData name="Olga Komžáková" userId="S::komzak05@student.vspj.cz::4d33560d-a88a-4577-b098-b4c37972dc90" providerId="AD" clId="Web-{9DF42606-9C07-0826-31A7-A2C870A460FB}" dt="2024-10-16T16:47:30.967" v="5" actId="1076"/>
        <pc:sldMkLst>
          <pc:docMk/>
          <pc:sldMk cId="0" sldId="257"/>
        </pc:sldMkLst>
        <pc:spChg chg="mod">
          <ac:chgData name="Olga Komžáková" userId="S::komzak05@student.vspj.cz::4d33560d-a88a-4577-b098-b4c37972dc90" providerId="AD" clId="Web-{9DF42606-9C07-0826-31A7-A2C870A460FB}" dt="2024-10-16T16:47:30.967" v="5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6:45:05.352" v="1" actId="1076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Olga Komžáková" userId="S::komzak05@student.vspj.cz::4d33560d-a88a-4577-b098-b4c37972dc90" providerId="AD" clId="Web-{9DF42606-9C07-0826-31A7-A2C870A460FB}" dt="2024-10-16T16:48:39.860" v="9" actId="1076"/>
        <pc:sldMkLst>
          <pc:docMk/>
          <pc:sldMk cId="0" sldId="258"/>
        </pc:sldMkLst>
        <pc:spChg chg="mod">
          <ac:chgData name="Olga Komžáková" userId="S::komzak05@student.vspj.cz::4d33560d-a88a-4577-b098-b4c37972dc90" providerId="AD" clId="Web-{9DF42606-9C07-0826-31A7-A2C870A460FB}" dt="2024-10-16T16:45:31.197" v="3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6:48:39.860" v="9" actId="1076"/>
          <ac:spMkLst>
            <pc:docMk/>
            <pc:sldMk cId="0" sldId="258"/>
            <ac:spMk id="6" creationId="{00000000-0000-0000-0000-000000000000}"/>
          </ac:spMkLst>
        </pc:spChg>
        <pc:grpChg chg="mod">
          <ac:chgData name="Olga Komžáková" userId="S::komzak05@student.vspj.cz::4d33560d-a88a-4577-b098-b4c37972dc90" providerId="AD" clId="Web-{9DF42606-9C07-0826-31A7-A2C870A460FB}" dt="2024-10-16T16:48:36.547" v="8" actId="1076"/>
          <ac:grpSpMkLst>
            <pc:docMk/>
            <pc:sldMk cId="0" sldId="258"/>
            <ac:grpSpMk id="2" creationId="{00000000-0000-0000-0000-000000000000}"/>
          </ac:grpSpMkLst>
        </pc:grpChg>
      </pc:sldChg>
      <pc:sldChg chg="modSp">
        <pc:chgData name="Olga Komžáková" userId="S::komzak05@student.vspj.cz::4d33560d-a88a-4577-b098-b4c37972dc90" providerId="AD" clId="Web-{9DF42606-9C07-0826-31A7-A2C870A460FB}" dt="2024-10-16T17:10:40.719" v="582" actId="1076"/>
        <pc:sldMkLst>
          <pc:docMk/>
          <pc:sldMk cId="0" sldId="259"/>
        </pc:sldMkLst>
        <pc:spChg chg="mod">
          <ac:chgData name="Olga Komžáková" userId="S::komzak05@student.vspj.cz::4d33560d-a88a-4577-b098-b4c37972dc90" providerId="AD" clId="Web-{9DF42606-9C07-0826-31A7-A2C870A460FB}" dt="2024-10-16T17:10:40.719" v="582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6:48:16.484" v="7" actId="1076"/>
          <ac:spMkLst>
            <pc:docMk/>
            <pc:sldMk cId="0" sldId="259"/>
            <ac:spMk id="6" creationId="{00000000-0000-0000-0000-000000000000}"/>
          </ac:spMkLst>
        </pc:spChg>
      </pc:sldChg>
      <pc:sldChg chg="modSp">
        <pc:chgData name="Olga Komžáková" userId="S::komzak05@student.vspj.cz::4d33560d-a88a-4577-b098-b4c37972dc90" providerId="AD" clId="Web-{9DF42606-9C07-0826-31A7-A2C870A460FB}" dt="2024-10-16T17:12:57.927" v="597" actId="1076"/>
        <pc:sldMkLst>
          <pc:docMk/>
          <pc:sldMk cId="0" sldId="260"/>
        </pc:sldMkLst>
        <pc:spChg chg="mod">
          <ac:chgData name="Olga Komžáková" userId="S::komzak05@student.vspj.cz::4d33560d-a88a-4577-b098-b4c37972dc90" providerId="AD" clId="Web-{9DF42606-9C07-0826-31A7-A2C870A460FB}" dt="2024-10-16T17:12:16.253" v="593" actId="1076"/>
          <ac:spMkLst>
            <pc:docMk/>
            <pc:sldMk cId="0" sldId="260"/>
            <ac:spMk id="25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12:57.927" v="597" actId="1076"/>
          <ac:spMkLst>
            <pc:docMk/>
            <pc:sldMk cId="0" sldId="260"/>
            <ac:spMk id="26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6:48:50.345" v="10" actId="1076"/>
          <ac:spMkLst>
            <pc:docMk/>
            <pc:sldMk cId="0" sldId="260"/>
            <ac:spMk id="27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12:09.925" v="592" actId="1076"/>
          <ac:spMkLst>
            <pc:docMk/>
            <pc:sldMk cId="0" sldId="260"/>
            <ac:spMk id="28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11:32.049" v="589" actId="1076"/>
          <ac:spMkLst>
            <pc:docMk/>
            <pc:sldMk cId="0" sldId="260"/>
            <ac:spMk id="31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11:23.189" v="588" actId="1076"/>
          <ac:spMkLst>
            <pc:docMk/>
            <pc:sldMk cId="0" sldId="260"/>
            <ac:spMk id="32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11:18.454" v="587" actId="1076"/>
          <ac:spMkLst>
            <pc:docMk/>
            <pc:sldMk cId="0" sldId="260"/>
            <ac:spMk id="33" creationId="{00000000-0000-0000-0000-000000000000}"/>
          </ac:spMkLst>
        </pc:spChg>
      </pc:sldChg>
      <pc:sldChg chg="modSp">
        <pc:chgData name="Olga Komžáková" userId="S::komzak05@student.vspj.cz::4d33560d-a88a-4577-b098-b4c37972dc90" providerId="AD" clId="Web-{9DF42606-9C07-0826-31A7-A2C870A460FB}" dt="2024-10-16T16:49:06.939" v="11" actId="1076"/>
        <pc:sldMkLst>
          <pc:docMk/>
          <pc:sldMk cId="0" sldId="261"/>
        </pc:sldMkLst>
        <pc:spChg chg="mod">
          <ac:chgData name="Olga Komžáková" userId="S::komzak05@student.vspj.cz::4d33560d-a88a-4577-b098-b4c37972dc90" providerId="AD" clId="Web-{9DF42606-9C07-0826-31A7-A2C870A460FB}" dt="2024-10-16T16:49:06.939" v="11" actId="1076"/>
          <ac:spMkLst>
            <pc:docMk/>
            <pc:sldMk cId="0" sldId="261"/>
            <ac:spMk id="26" creationId="{00000000-0000-0000-0000-000000000000}"/>
          </ac:spMkLst>
        </pc:spChg>
      </pc:sldChg>
      <pc:sldChg chg="modSp">
        <pc:chgData name="Olga Komžáková" userId="S::komzak05@student.vspj.cz::4d33560d-a88a-4577-b098-b4c37972dc90" providerId="AD" clId="Web-{9DF42606-9C07-0826-31A7-A2C870A460FB}" dt="2024-10-16T16:49:16.924" v="12" actId="1076"/>
        <pc:sldMkLst>
          <pc:docMk/>
          <pc:sldMk cId="0" sldId="262"/>
        </pc:sldMkLst>
        <pc:spChg chg="mod">
          <ac:chgData name="Olga Komžáková" userId="S::komzak05@student.vspj.cz::4d33560d-a88a-4577-b098-b4c37972dc90" providerId="AD" clId="Web-{9DF42606-9C07-0826-31A7-A2C870A460FB}" dt="2024-10-16T16:49:16.924" v="12" actId="1076"/>
          <ac:spMkLst>
            <pc:docMk/>
            <pc:sldMk cId="0" sldId="262"/>
            <ac:spMk id="5" creationId="{00000000-0000-0000-0000-000000000000}"/>
          </ac:spMkLst>
        </pc:spChg>
      </pc:sldChg>
      <pc:sldChg chg="modSp">
        <pc:chgData name="Olga Komžáková" userId="S::komzak05@student.vspj.cz::4d33560d-a88a-4577-b098-b4c37972dc90" providerId="AD" clId="Web-{9DF42606-9C07-0826-31A7-A2C870A460FB}" dt="2024-10-16T16:49:56.925" v="14" actId="1076"/>
        <pc:sldMkLst>
          <pc:docMk/>
          <pc:sldMk cId="0" sldId="263"/>
        </pc:sldMkLst>
        <pc:spChg chg="mod">
          <ac:chgData name="Olga Komžáková" userId="S::komzak05@student.vspj.cz::4d33560d-a88a-4577-b098-b4c37972dc90" providerId="AD" clId="Web-{9DF42606-9C07-0826-31A7-A2C870A460FB}" dt="2024-10-16T16:49:56.925" v="14" actId="1076"/>
          <ac:spMkLst>
            <pc:docMk/>
            <pc:sldMk cId="0" sldId="263"/>
            <ac:spMk id="5" creationId="{00000000-0000-0000-0000-000000000000}"/>
          </ac:spMkLst>
        </pc:spChg>
        <pc:grpChg chg="mod">
          <ac:chgData name="Olga Komžáková" userId="S::komzak05@student.vspj.cz::4d33560d-a88a-4577-b098-b4c37972dc90" providerId="AD" clId="Web-{9DF42606-9C07-0826-31A7-A2C870A460FB}" dt="2024-10-16T16:49:39.424" v="13" actId="1076"/>
          <ac:grpSpMkLst>
            <pc:docMk/>
            <pc:sldMk cId="0" sldId="263"/>
            <ac:grpSpMk id="2" creationId="{00000000-0000-0000-0000-000000000000}"/>
          </ac:grpSpMkLst>
        </pc:grpChg>
      </pc:sldChg>
      <pc:sldChg chg="modSp">
        <pc:chgData name="Olga Komžáková" userId="S::komzak05@student.vspj.cz::4d33560d-a88a-4577-b098-b4c37972dc90" providerId="AD" clId="Web-{9DF42606-9C07-0826-31A7-A2C870A460FB}" dt="2024-10-16T16:50:44.224" v="16" actId="1076"/>
        <pc:sldMkLst>
          <pc:docMk/>
          <pc:sldMk cId="0" sldId="266"/>
        </pc:sldMkLst>
        <pc:spChg chg="mod">
          <ac:chgData name="Olga Komžáková" userId="S::komzak05@student.vspj.cz::4d33560d-a88a-4577-b098-b4c37972dc90" providerId="AD" clId="Web-{9DF42606-9C07-0826-31A7-A2C870A460FB}" dt="2024-10-16T16:50:18.660" v="15" actId="1076"/>
          <ac:spMkLst>
            <pc:docMk/>
            <pc:sldMk cId="0" sldId="266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6:50:44.224" v="16" actId="1076"/>
          <ac:spMkLst>
            <pc:docMk/>
            <pc:sldMk cId="0" sldId="266"/>
            <ac:spMk id="29" creationId="{BEE24761-F4F5-D7DA-37B3-10B463E70CAC}"/>
          </ac:spMkLst>
        </pc:spChg>
      </pc:sldChg>
      <pc:sldChg chg="modSp">
        <pc:chgData name="Olga Komžáková" userId="S::komzak05@student.vspj.cz::4d33560d-a88a-4577-b098-b4c37972dc90" providerId="AD" clId="Web-{9DF42606-9C07-0826-31A7-A2C870A460FB}" dt="2024-10-16T17:07:17.227" v="552" actId="1076"/>
        <pc:sldMkLst>
          <pc:docMk/>
          <pc:sldMk cId="0" sldId="267"/>
        </pc:sldMkLst>
        <pc:spChg chg="mod">
          <ac:chgData name="Olga Komžáková" userId="S::komzak05@student.vspj.cz::4d33560d-a88a-4577-b098-b4c37972dc90" providerId="AD" clId="Web-{9DF42606-9C07-0826-31A7-A2C870A460FB}" dt="2024-10-16T17:07:06.258" v="551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6:57:03.424" v="55" actId="1076"/>
          <ac:spMkLst>
            <pc:docMk/>
            <pc:sldMk cId="0" sldId="267"/>
            <ac:spMk id="6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07:17.227" v="552" actId="1076"/>
          <ac:spMkLst>
            <pc:docMk/>
            <pc:sldMk cId="0" sldId="267"/>
            <ac:spMk id="7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06:47.086" v="547" actId="20577"/>
          <ac:spMkLst>
            <pc:docMk/>
            <pc:sldMk cId="0" sldId="267"/>
            <ac:spMk id="8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06:56.836" v="550" actId="20577"/>
          <ac:spMkLst>
            <pc:docMk/>
            <pc:sldMk cId="0" sldId="267"/>
            <ac:spMk id="9" creationId="{00000000-0000-0000-0000-000000000000}"/>
          </ac:spMkLst>
        </pc:spChg>
      </pc:sldChg>
      <pc:sldChg chg="addSp modSp">
        <pc:chgData name="Olga Komžáková" userId="S::komzak05@student.vspj.cz::4d33560d-a88a-4577-b098-b4c37972dc90" providerId="AD" clId="Web-{9DF42606-9C07-0826-31A7-A2C870A460FB}" dt="2024-10-16T17:05:53.256" v="535" actId="1076"/>
        <pc:sldMkLst>
          <pc:docMk/>
          <pc:sldMk cId="0" sldId="268"/>
        </pc:sldMkLst>
        <pc:spChg chg="mod">
          <ac:chgData name="Olga Komžáková" userId="S::komzak05@student.vspj.cz::4d33560d-a88a-4577-b098-b4c37972dc90" providerId="AD" clId="Web-{9DF42606-9C07-0826-31A7-A2C870A460FB}" dt="2024-10-16T17:05:47.208" v="534" actId="1076"/>
          <ac:spMkLst>
            <pc:docMk/>
            <pc:sldMk cId="0" sldId="268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05:25.801" v="531" actId="1076"/>
          <ac:spMkLst>
            <pc:docMk/>
            <pc:sldMk cId="0" sldId="268"/>
            <ac:spMk id="7" creationId="{00000000-0000-0000-0000-000000000000}"/>
          </ac:spMkLst>
        </pc:spChg>
        <pc:spChg chg="add mod">
          <ac:chgData name="Olga Komžáková" userId="S::komzak05@student.vspj.cz::4d33560d-a88a-4577-b098-b4c37972dc90" providerId="AD" clId="Web-{9DF42606-9C07-0826-31A7-A2C870A460FB}" dt="2024-10-16T17:05:53.256" v="535" actId="1076"/>
          <ac:spMkLst>
            <pc:docMk/>
            <pc:sldMk cId="0" sldId="268"/>
            <ac:spMk id="28" creationId="{123446FA-0DD6-97C3-6DB8-029947C242BB}"/>
          </ac:spMkLst>
        </pc:spChg>
        <pc:spChg chg="add mod">
          <ac:chgData name="Olga Komžáková" userId="S::komzak05@student.vspj.cz::4d33560d-a88a-4577-b098-b4c37972dc90" providerId="AD" clId="Web-{9DF42606-9C07-0826-31A7-A2C870A460FB}" dt="2024-10-16T17:05:34.927" v="533" actId="14100"/>
          <ac:spMkLst>
            <pc:docMk/>
            <pc:sldMk cId="0" sldId="268"/>
            <ac:spMk id="29" creationId="{5300C431-3805-BC2D-D65F-095977AF2659}"/>
          </ac:spMkLst>
        </pc:spChg>
      </pc:sldChg>
      <pc:sldChg chg="modSp">
        <pc:chgData name="Olga Komžáková" userId="S::komzak05@student.vspj.cz::4d33560d-a88a-4577-b098-b4c37972dc90" providerId="AD" clId="Web-{9DF42606-9C07-0826-31A7-A2C870A460FB}" dt="2024-10-16T17:10:05.889" v="578" actId="1076"/>
        <pc:sldMkLst>
          <pc:docMk/>
          <pc:sldMk cId="2964881625" sldId="270"/>
        </pc:sldMkLst>
        <pc:spChg chg="mod">
          <ac:chgData name="Olga Komžáková" userId="S::komzak05@student.vspj.cz::4d33560d-a88a-4577-b098-b4c37972dc90" providerId="AD" clId="Web-{9DF42606-9C07-0826-31A7-A2C870A460FB}" dt="2024-10-16T16:50:56.224" v="17" actId="1076"/>
          <ac:spMkLst>
            <pc:docMk/>
            <pc:sldMk cId="2964881625" sldId="270"/>
            <ac:spMk id="5" creationId="{00000000-0000-0000-0000-000000000000}"/>
          </ac:spMkLst>
        </pc:spChg>
        <pc:spChg chg="mod">
          <ac:chgData name="Olga Komžáková" userId="S::komzak05@student.vspj.cz::4d33560d-a88a-4577-b098-b4c37972dc90" providerId="AD" clId="Web-{9DF42606-9C07-0826-31A7-A2C870A460FB}" dt="2024-10-16T17:10:05.889" v="578" actId="1076"/>
          <ac:spMkLst>
            <pc:docMk/>
            <pc:sldMk cId="2964881625" sldId="270"/>
            <ac:spMk id="29" creationId="{BEE24761-F4F5-D7DA-37B3-10B463E70CAC}"/>
          </ac:spMkLst>
        </pc:spChg>
      </pc:sldChg>
    </pc:docChg>
  </pc:docChgLst>
  <pc:docChgLst>
    <pc:chgData name="Zdeněk Frydrýn" userId="S::frydryn@student.vspj.cz::3281c43f-8812-4c5c-851c-86c169417ace" providerId="AD" clId="Web-{70231DF1-1FAD-CAA6-96CA-0E55CFA8E4B3}"/>
    <pc:docChg chg="addSld modSld">
      <pc:chgData name="Zdeněk Frydrýn" userId="S::frydryn@student.vspj.cz::3281c43f-8812-4c5c-851c-86c169417ace" providerId="AD" clId="Web-{70231DF1-1FAD-CAA6-96CA-0E55CFA8E4B3}" dt="2024-10-16T16:03:18.926" v="490" actId="20577"/>
      <pc:docMkLst>
        <pc:docMk/>
      </pc:docMkLst>
      <pc:sldChg chg="modSp">
        <pc:chgData name="Zdeněk Frydrýn" userId="S::frydryn@student.vspj.cz::3281c43f-8812-4c5c-851c-86c169417ace" providerId="AD" clId="Web-{70231DF1-1FAD-CAA6-96CA-0E55CFA8E4B3}" dt="2024-10-16T15:40:25.653" v="75" actId="14100"/>
        <pc:sldMkLst>
          <pc:docMk/>
          <pc:sldMk cId="0" sldId="259"/>
        </pc:sldMkLst>
        <pc:spChg chg="mod">
          <ac:chgData name="Zdeněk Frydrýn" userId="S::frydryn@student.vspj.cz::3281c43f-8812-4c5c-851c-86c169417ace" providerId="AD" clId="Web-{70231DF1-1FAD-CAA6-96CA-0E55CFA8E4B3}" dt="2024-10-16T15:40:25.653" v="75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Zdeněk Frydrýn" userId="S::frydryn@student.vspj.cz::3281c43f-8812-4c5c-851c-86c169417ace" providerId="AD" clId="Web-{70231DF1-1FAD-CAA6-96CA-0E55CFA8E4B3}" dt="2024-10-16T15:44:40.184" v="145" actId="20577"/>
        <pc:sldMkLst>
          <pc:docMk/>
          <pc:sldMk cId="0" sldId="260"/>
        </pc:sldMkLst>
        <pc:spChg chg="mod">
          <ac:chgData name="Zdeněk Frydrýn" userId="S::frydryn@student.vspj.cz::3281c43f-8812-4c5c-851c-86c169417ace" providerId="AD" clId="Web-{70231DF1-1FAD-CAA6-96CA-0E55CFA8E4B3}" dt="2024-10-16T15:44:40.184" v="145" actId="20577"/>
          <ac:spMkLst>
            <pc:docMk/>
            <pc:sldMk cId="0" sldId="260"/>
            <ac:spMk id="26" creationId="{00000000-0000-0000-0000-000000000000}"/>
          </ac:spMkLst>
        </pc:spChg>
      </pc:sldChg>
      <pc:sldChg chg="addSp delSp modSp">
        <pc:chgData name="Zdeněk Frydrýn" userId="S::frydryn@student.vspj.cz::3281c43f-8812-4c5c-851c-86c169417ace" providerId="AD" clId="Web-{70231DF1-1FAD-CAA6-96CA-0E55CFA8E4B3}" dt="2024-10-16T15:51:03.849" v="158" actId="20577"/>
        <pc:sldMkLst>
          <pc:docMk/>
          <pc:sldMk cId="0" sldId="266"/>
        </pc:sldMkLst>
        <pc:spChg chg="mod">
          <ac:chgData name="Zdeněk Frydrýn" userId="S::frydryn@student.vspj.cz::3281c43f-8812-4c5c-851c-86c169417ace" providerId="AD" clId="Web-{70231DF1-1FAD-CAA6-96CA-0E55CFA8E4B3}" dt="2024-10-16T15:26:09.286" v="30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Zdeněk Frydrýn" userId="S::frydryn@student.vspj.cz::3281c43f-8812-4c5c-851c-86c169417ace" providerId="AD" clId="Web-{70231DF1-1FAD-CAA6-96CA-0E55CFA8E4B3}" dt="2024-10-16T15:51:03.849" v="158" actId="20577"/>
          <ac:spMkLst>
            <pc:docMk/>
            <pc:sldMk cId="0" sldId="266"/>
            <ac:spMk id="5" creationId="{00000000-0000-0000-0000-000000000000}"/>
          </ac:spMkLst>
        </pc:spChg>
        <pc:spChg chg="add mod">
          <ac:chgData name="Zdeněk Frydrýn" userId="S::frydryn@student.vspj.cz::3281c43f-8812-4c5c-851c-86c169417ace" providerId="AD" clId="Web-{70231DF1-1FAD-CAA6-96CA-0E55CFA8E4B3}" dt="2024-10-16T15:26:45.116" v="45" actId="20577"/>
          <ac:spMkLst>
            <pc:docMk/>
            <pc:sldMk cId="0" sldId="266"/>
            <ac:spMk id="29" creationId="{BEE24761-F4F5-D7DA-37B3-10B463E70CAC}"/>
          </ac:spMkLst>
        </pc:spChg>
        <pc:grpChg chg="mod">
          <ac:chgData name="Zdeněk Frydrýn" userId="S::frydryn@student.vspj.cz::3281c43f-8812-4c5c-851c-86c169417ace" providerId="AD" clId="Web-{70231DF1-1FAD-CAA6-96CA-0E55CFA8E4B3}" dt="2024-10-16T15:25:39.753" v="24" actId="1076"/>
          <ac:grpSpMkLst>
            <pc:docMk/>
            <pc:sldMk cId="0" sldId="266"/>
            <ac:grpSpMk id="6" creationId="{00000000-0000-0000-0000-000000000000}"/>
          </ac:grpSpMkLst>
        </pc:grpChg>
        <pc:picChg chg="add mod">
          <ac:chgData name="Zdeněk Frydrýn" userId="S::frydryn@student.vspj.cz::3281c43f-8812-4c5c-851c-86c169417ace" providerId="AD" clId="Web-{70231DF1-1FAD-CAA6-96CA-0E55CFA8E4B3}" dt="2024-10-16T15:50:54.145" v="156" actId="1076"/>
          <ac:picMkLst>
            <pc:docMk/>
            <pc:sldMk cId="0" sldId="266"/>
            <ac:picMk id="26" creationId="{B1A149C5-5674-ED8F-CC7C-A64D45F944A2}"/>
          </ac:picMkLst>
        </pc:picChg>
        <pc:picChg chg="add mod">
          <ac:chgData name="Zdeněk Frydrýn" userId="S::frydryn@student.vspj.cz::3281c43f-8812-4c5c-851c-86c169417ace" providerId="AD" clId="Web-{70231DF1-1FAD-CAA6-96CA-0E55CFA8E4B3}" dt="2024-10-16T15:50:54.114" v="155" actId="1076"/>
          <ac:picMkLst>
            <pc:docMk/>
            <pc:sldMk cId="0" sldId="266"/>
            <ac:picMk id="27" creationId="{C57F842B-39C5-43CA-9749-201336B89DC2}"/>
          </ac:picMkLst>
        </pc:picChg>
        <pc:picChg chg="add del mod">
          <ac:chgData name="Zdeněk Frydrýn" userId="S::frydryn@student.vspj.cz::3281c43f-8812-4c5c-851c-86c169417ace" providerId="AD" clId="Web-{70231DF1-1FAD-CAA6-96CA-0E55CFA8E4B3}" dt="2024-10-16T15:50:37.832" v="148"/>
          <ac:picMkLst>
            <pc:docMk/>
            <pc:sldMk cId="0" sldId="266"/>
            <ac:picMk id="28" creationId="{8EBCDC3E-D73F-F966-41B7-98BCD5B4E4D2}"/>
          </ac:picMkLst>
        </pc:picChg>
      </pc:sldChg>
      <pc:sldChg chg="delSp modSp add replId">
        <pc:chgData name="Zdeněk Frydrýn" userId="S::frydryn@student.vspj.cz::3281c43f-8812-4c5c-851c-86c169417ace" providerId="AD" clId="Web-{70231DF1-1FAD-CAA6-96CA-0E55CFA8E4B3}" dt="2024-10-16T16:03:18.926" v="490" actId="20577"/>
        <pc:sldMkLst>
          <pc:docMk/>
          <pc:sldMk cId="2964881625" sldId="270"/>
        </pc:sldMkLst>
        <pc:spChg chg="mod">
          <ac:chgData name="Zdeněk Frydrýn" userId="S::frydryn@student.vspj.cz::3281c43f-8812-4c5c-851c-86c169417ace" providerId="AD" clId="Web-{70231DF1-1FAD-CAA6-96CA-0E55CFA8E4B3}" dt="2024-10-16T15:51:08.459" v="161" actId="20577"/>
          <ac:spMkLst>
            <pc:docMk/>
            <pc:sldMk cId="2964881625" sldId="270"/>
            <ac:spMk id="5" creationId="{00000000-0000-0000-0000-000000000000}"/>
          </ac:spMkLst>
        </pc:spChg>
        <pc:spChg chg="mod">
          <ac:chgData name="Zdeněk Frydrýn" userId="S::frydryn@student.vspj.cz::3281c43f-8812-4c5c-851c-86c169417ace" providerId="AD" clId="Web-{70231DF1-1FAD-CAA6-96CA-0E55CFA8E4B3}" dt="2024-10-16T16:03:18.926" v="490" actId="20577"/>
          <ac:spMkLst>
            <pc:docMk/>
            <pc:sldMk cId="2964881625" sldId="270"/>
            <ac:spMk id="29" creationId="{BEE24761-F4F5-D7DA-37B3-10B463E70CAC}"/>
          </ac:spMkLst>
        </pc:spChg>
        <pc:picChg chg="del">
          <ac:chgData name="Zdeněk Frydrýn" userId="S::frydryn@student.vspj.cz::3281c43f-8812-4c5c-851c-86c169417ace" providerId="AD" clId="Web-{70231DF1-1FAD-CAA6-96CA-0E55CFA8E4B3}" dt="2024-10-16T15:51:10.834" v="163"/>
          <ac:picMkLst>
            <pc:docMk/>
            <pc:sldMk cId="2964881625" sldId="270"/>
            <ac:picMk id="26" creationId="{B1A149C5-5674-ED8F-CC7C-A64D45F944A2}"/>
          </ac:picMkLst>
        </pc:picChg>
        <pc:picChg chg="del">
          <ac:chgData name="Zdeněk Frydrýn" userId="S::frydryn@student.vspj.cz::3281c43f-8812-4c5c-851c-86c169417ace" providerId="AD" clId="Web-{70231DF1-1FAD-CAA6-96CA-0E55CFA8E4B3}" dt="2024-10-16T15:51:10.287" v="162"/>
          <ac:picMkLst>
            <pc:docMk/>
            <pc:sldMk cId="2964881625" sldId="270"/>
            <ac:picMk id="27" creationId="{C57F842B-39C5-43CA-9749-201336B89DC2}"/>
          </ac:picMkLst>
        </pc:picChg>
      </pc:sldChg>
    </pc:docChg>
  </pc:docChgLst>
  <pc:docChgLst>
    <pc:chgData name="Olga Komžáková" userId="S::komzak05@student.vspj.cz::4d33560d-a88a-4577-b098-b4c37972dc90" providerId="AD" clId="Web-{4D065356-C263-95AA-A360-E3166782D160}"/>
    <pc:docChg chg="modSld">
      <pc:chgData name="Olga Komžáková" userId="S::komzak05@student.vspj.cz::4d33560d-a88a-4577-b098-b4c37972dc90" providerId="AD" clId="Web-{4D065356-C263-95AA-A360-E3166782D160}" dt="2024-10-16T07:31:41.871" v="7" actId="20577"/>
      <pc:docMkLst>
        <pc:docMk/>
      </pc:docMkLst>
      <pc:sldChg chg="modSp">
        <pc:chgData name="Olga Komžáková" userId="S::komzak05@student.vspj.cz::4d33560d-a88a-4577-b098-b4c37972dc90" providerId="AD" clId="Web-{4D065356-C263-95AA-A360-E3166782D160}" dt="2024-10-16T07:31:41.871" v="7" actId="20577"/>
        <pc:sldMkLst>
          <pc:docMk/>
          <pc:sldMk cId="0" sldId="258"/>
        </pc:sldMkLst>
        <pc:spChg chg="mod">
          <ac:chgData name="Olga Komžáková" userId="S::komzak05@student.vspj.cz::4d33560d-a88a-4577-b098-b4c37972dc90" providerId="AD" clId="Web-{4D065356-C263-95AA-A360-E3166782D160}" dt="2024-10-16T07:31:41.871" v="7" actId="20577"/>
          <ac:spMkLst>
            <pc:docMk/>
            <pc:sldMk cId="0" sldId="258"/>
            <ac:spMk id="5" creationId="{00000000-0000-0000-0000-000000000000}"/>
          </ac:spMkLst>
        </pc:spChg>
        <pc:grpChg chg="mod">
          <ac:chgData name="Olga Komžáková" userId="S::komzak05@student.vspj.cz::4d33560d-a88a-4577-b098-b4c37972dc90" providerId="AD" clId="Web-{4D065356-C263-95AA-A360-E3166782D160}" dt="2024-10-16T07:30:35.604" v="1" actId="1076"/>
          <ac:grpSpMkLst>
            <pc:docMk/>
            <pc:sldMk cId="0" sldId="258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github.com/dotaz-vspj/casopi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95.113.207.163/~frydryn/RSP/casopis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2619" y="-329671"/>
            <a:ext cx="4351887" cy="1990848"/>
            <a:chOff x="0" y="0"/>
            <a:chExt cx="5802517" cy="265446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101484" y="201767"/>
              <a:ext cx="1351213" cy="3554180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4095944" y="947891"/>
              <a:ext cx="1351213" cy="206193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347277" y="-2347277"/>
              <a:ext cx="1107963" cy="580251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-1385711" y="2752370"/>
            <a:ext cx="3355440" cy="1535005"/>
            <a:chOff x="0" y="0"/>
            <a:chExt cx="4473920" cy="2046674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849278" y="155569"/>
              <a:ext cx="1041827" cy="2740383"/>
              <a:chOff x="0" y="0"/>
              <a:chExt cx="270933" cy="71265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5400000">
              <a:off x="3158100" y="730854"/>
              <a:ext cx="1041827" cy="1589814"/>
              <a:chOff x="0" y="0"/>
              <a:chExt cx="270933" cy="41344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5400000">
              <a:off x="1809823" y="-1809823"/>
              <a:ext cx="854274" cy="4473920"/>
              <a:chOff x="0" y="0"/>
              <a:chExt cx="222159" cy="116347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 rot="-10800000">
            <a:off x="14078988" y="8524752"/>
            <a:ext cx="4351887" cy="1990848"/>
            <a:chOff x="0" y="0"/>
            <a:chExt cx="5802517" cy="2654464"/>
          </a:xfrm>
        </p:grpSpPr>
        <p:grpSp>
          <p:nvGrpSpPr>
            <p:cNvPr id="23" name="Group 23"/>
            <p:cNvGrpSpPr/>
            <p:nvPr/>
          </p:nvGrpSpPr>
          <p:grpSpPr>
            <a:xfrm rot="5400000">
              <a:off x="1101484" y="201767"/>
              <a:ext cx="1351213" cy="3554180"/>
              <a:chOff x="0" y="0"/>
              <a:chExt cx="270933" cy="71265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5400000">
              <a:off x="4095944" y="947891"/>
              <a:ext cx="1351213" cy="2061932"/>
              <a:chOff x="0" y="0"/>
              <a:chExt cx="270933" cy="41344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5400000">
              <a:off x="2347277" y="-2347277"/>
              <a:ext cx="1107963" cy="5802517"/>
              <a:chOff x="0" y="0"/>
              <a:chExt cx="222159" cy="116347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5400000">
            <a:off x="16349083" y="5919047"/>
            <a:ext cx="3355440" cy="1535005"/>
            <a:chOff x="0" y="0"/>
            <a:chExt cx="4473920" cy="2046674"/>
          </a:xfrm>
        </p:grpSpPr>
        <p:grpSp>
          <p:nvGrpSpPr>
            <p:cNvPr id="33" name="Group 33"/>
            <p:cNvGrpSpPr/>
            <p:nvPr/>
          </p:nvGrpSpPr>
          <p:grpSpPr>
            <a:xfrm rot="5400000">
              <a:off x="849278" y="155569"/>
              <a:ext cx="1041827" cy="2740383"/>
              <a:chOff x="0" y="0"/>
              <a:chExt cx="270933" cy="712653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 rot="5400000">
              <a:off x="3158100" y="730854"/>
              <a:ext cx="1041827" cy="1589814"/>
              <a:chOff x="0" y="0"/>
              <a:chExt cx="270933" cy="41344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 rot="5400000">
              <a:off x="1809823" y="-1809823"/>
              <a:ext cx="854274" cy="4473920"/>
              <a:chOff x="0" y="0"/>
              <a:chExt cx="222159" cy="116347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2" name="Freeform 42"/>
          <p:cNvSpPr/>
          <p:nvPr/>
        </p:nvSpPr>
        <p:spPr>
          <a:xfrm>
            <a:off x="4019269" y="3181150"/>
            <a:ext cx="10690354" cy="3661446"/>
          </a:xfrm>
          <a:custGeom>
            <a:avLst/>
            <a:gdLst/>
            <a:ahLst/>
            <a:cxnLst/>
            <a:rect l="l" t="t" r="r" b="b"/>
            <a:pathLst>
              <a:path w="10690354" h="3661446">
                <a:moveTo>
                  <a:pt x="0" y="0"/>
                </a:moveTo>
                <a:lnTo>
                  <a:pt x="10690353" y="0"/>
                </a:lnTo>
                <a:lnTo>
                  <a:pt x="10690353" y="3661446"/>
                </a:lnTo>
                <a:lnTo>
                  <a:pt x="0" y="3661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3" name="Freeform 43"/>
          <p:cNvSpPr/>
          <p:nvPr/>
        </p:nvSpPr>
        <p:spPr>
          <a:xfrm>
            <a:off x="7600967" y="4410962"/>
            <a:ext cx="1963444" cy="1945595"/>
          </a:xfrm>
          <a:custGeom>
            <a:avLst/>
            <a:gdLst/>
            <a:ahLst/>
            <a:cxnLst/>
            <a:rect l="l" t="t" r="r" b="b"/>
            <a:pathLst>
              <a:path w="1963444" h="1945595">
                <a:moveTo>
                  <a:pt x="0" y="0"/>
                </a:moveTo>
                <a:lnTo>
                  <a:pt x="1963444" y="0"/>
                </a:lnTo>
                <a:lnTo>
                  <a:pt x="1963444" y="1945594"/>
                </a:lnTo>
                <a:lnTo>
                  <a:pt x="0" y="1945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4" name="TextBox 44"/>
          <p:cNvSpPr txBox="1"/>
          <p:nvPr/>
        </p:nvSpPr>
        <p:spPr>
          <a:xfrm>
            <a:off x="1843325" y="3875905"/>
            <a:ext cx="14601350" cy="2030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99"/>
              </a:lnSpc>
            </a:pPr>
            <a:r>
              <a:rPr lang="en-US" sz="11928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“D   TAZ”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39635" y="1698908"/>
            <a:ext cx="10808730" cy="112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AKTUÁLNÍ ÚKOLY</a:t>
            </a:r>
            <a:endParaRPr lang="en-US" sz="7000" err="1">
              <a:solidFill>
                <a:srgbClr val="004AAD"/>
              </a:solidFill>
              <a:latin typeface="Verdana Pro"/>
              <a:ea typeface="Verdana Pro"/>
              <a:cs typeface="Verdana Pro"/>
              <a:sym typeface="Verdana Pro"/>
            </a:endParaRPr>
          </a:p>
        </p:txBody>
      </p:sp>
      <p:grpSp>
        <p:nvGrpSpPr>
          <p:cNvPr id="6" name="Group 6"/>
          <p:cNvGrpSpPr/>
          <p:nvPr/>
        </p:nvGrpSpPr>
        <p:grpSpPr>
          <a:xfrm rot="10800000">
            <a:off x="15295028" y="5892304"/>
            <a:ext cx="3507322" cy="4880471"/>
            <a:chOff x="0" y="0"/>
            <a:chExt cx="4676429" cy="6507294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BEE24761-F4F5-D7DA-37B3-10B463E70CAC}"/>
              </a:ext>
            </a:extLst>
          </p:cNvPr>
          <p:cNvSpPr txBox="1"/>
          <p:nvPr/>
        </p:nvSpPr>
        <p:spPr>
          <a:xfrm>
            <a:off x="4852225" y="3330958"/>
            <a:ext cx="11552402" cy="5606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659"/>
              </a:lnSpc>
            </a:pPr>
            <a:r>
              <a:rPr lang="en-US" sz="4000">
                <a:latin typeface="Calibri"/>
                <a:cs typeface="Calibri"/>
              </a:rPr>
              <a:t>Frontend </a:t>
            </a:r>
            <a:endParaRPr lang="cs-CZ" sz="4000">
              <a:latin typeface="Calibri"/>
              <a:cs typeface="Calibri"/>
            </a:endParaRPr>
          </a:p>
          <a:p>
            <a:pPr>
              <a:lnSpc>
                <a:spcPts val="2659"/>
              </a:lnSpc>
            </a:pPr>
            <a:endParaRPr lang="en-US" sz="2800">
              <a:latin typeface="Calibri"/>
              <a:cs typeface="Calibri"/>
            </a:endParaRPr>
          </a:p>
          <a:p>
            <a:pPr marL="742950" lvl="1" indent="-285750">
              <a:lnSpc>
                <a:spcPts val="2659"/>
              </a:lnSpc>
              <a:buFont typeface="Arial"/>
              <a:buChar char="•"/>
            </a:pPr>
            <a:r>
              <a:rPr lang="en-US" sz="2800">
                <a:latin typeface="Calibri"/>
                <a:cs typeface="Calibri"/>
              </a:rPr>
              <a:t>Login a </a:t>
            </a:r>
            <a:r>
              <a:rPr lang="en-US" sz="2800" err="1">
                <a:latin typeface="Calibri"/>
                <a:cs typeface="Calibri"/>
              </a:rPr>
              <a:t>registrace</a:t>
            </a:r>
            <a:endParaRPr lang="en-US" sz="2800">
              <a:latin typeface="Calibri"/>
              <a:cs typeface="Calibri"/>
            </a:endParaRPr>
          </a:p>
          <a:p>
            <a:pPr marL="742950" lvl="1" indent="-285750">
              <a:lnSpc>
                <a:spcPts val="2659"/>
              </a:lnSpc>
              <a:buFont typeface="Arial"/>
              <a:buChar char="•"/>
            </a:pPr>
            <a:r>
              <a:rPr lang="en-US" sz="2800" err="1">
                <a:latin typeface="Calibri"/>
                <a:cs typeface="Calibri"/>
              </a:rPr>
              <a:t>Profil</a:t>
            </a:r>
            <a:endParaRPr lang="en-US" sz="2800">
              <a:latin typeface="Calibri"/>
              <a:cs typeface="Calibri"/>
            </a:endParaRPr>
          </a:p>
          <a:p>
            <a:pPr marL="742950" lvl="1" indent="-285750">
              <a:lnSpc>
                <a:spcPts val="2659"/>
              </a:lnSpc>
              <a:buFont typeface="Arial"/>
              <a:buChar char="•"/>
            </a:pPr>
            <a:r>
              <a:rPr lang="en-US" sz="2800" err="1">
                <a:latin typeface="Calibri"/>
                <a:cs typeface="Calibri"/>
              </a:rPr>
              <a:t>Diskuze</a:t>
            </a:r>
            <a:r>
              <a:rPr lang="en-US" sz="2800">
                <a:latin typeface="Calibri"/>
                <a:cs typeface="Calibri"/>
              </a:rPr>
              <a:t> k </a:t>
            </a:r>
            <a:r>
              <a:rPr lang="en-US" sz="2800" err="1">
                <a:latin typeface="Calibri"/>
                <a:cs typeface="Calibri"/>
              </a:rPr>
              <a:t>článkům</a:t>
            </a:r>
            <a:endParaRPr lang="en-US" sz="2800">
              <a:latin typeface="Calibri"/>
              <a:cs typeface="Calibri"/>
            </a:endParaRPr>
          </a:p>
          <a:p>
            <a:pPr lvl="1">
              <a:lnSpc>
                <a:spcPts val="2659"/>
              </a:lnSpc>
            </a:pPr>
            <a:endParaRPr lang="en-US" sz="4000">
              <a:latin typeface="Calibri"/>
              <a:cs typeface="Calibri"/>
            </a:endParaRPr>
          </a:p>
          <a:p>
            <a:pPr>
              <a:lnSpc>
                <a:spcPts val="2659"/>
              </a:lnSpc>
            </a:pPr>
            <a:r>
              <a:rPr lang="en-US" sz="4000" err="1">
                <a:latin typeface="Calibri"/>
                <a:cs typeface="Calibri"/>
              </a:rPr>
              <a:t>Programování</a:t>
            </a:r>
            <a:r>
              <a:rPr lang="en-US" sz="4000">
                <a:latin typeface="Calibri"/>
                <a:cs typeface="Calibri"/>
              </a:rPr>
              <a:t> </a:t>
            </a:r>
            <a:r>
              <a:rPr lang="en-US" sz="4000" err="1">
                <a:latin typeface="Calibri"/>
                <a:cs typeface="Calibri"/>
              </a:rPr>
              <a:t>databáze</a:t>
            </a:r>
            <a:endParaRPr lang="en-US" sz="4000" b="1">
              <a:latin typeface="Calibri"/>
              <a:cs typeface="Calibri"/>
            </a:endParaRPr>
          </a:p>
          <a:p>
            <a:pPr>
              <a:lnSpc>
                <a:spcPts val="2659"/>
              </a:lnSpc>
            </a:pPr>
            <a:endParaRPr lang="en-US" sz="2800" b="1">
              <a:latin typeface="Calibri"/>
              <a:cs typeface="Calibri"/>
            </a:endParaRPr>
          </a:p>
          <a:p>
            <a:pPr>
              <a:lnSpc>
                <a:spcPts val="2659"/>
              </a:lnSpc>
            </a:pPr>
            <a:r>
              <a:rPr lang="en-US" sz="4000" err="1">
                <a:latin typeface="Calibri"/>
                <a:cs typeface="Calibri"/>
              </a:rPr>
              <a:t>Backendové</a:t>
            </a:r>
            <a:r>
              <a:rPr lang="en-US" sz="4000">
                <a:latin typeface="Calibri"/>
                <a:cs typeface="Calibri"/>
              </a:rPr>
              <a:t> </a:t>
            </a:r>
            <a:r>
              <a:rPr lang="en-US" sz="4000" err="1">
                <a:latin typeface="Calibri"/>
                <a:cs typeface="Calibri"/>
              </a:rPr>
              <a:t>služby</a:t>
            </a:r>
            <a:r>
              <a:rPr lang="en-US" sz="4000">
                <a:latin typeface="Calibri"/>
                <a:cs typeface="Calibri"/>
              </a:rPr>
              <a:t> a </a:t>
            </a:r>
            <a:r>
              <a:rPr lang="en-US" sz="4000" err="1">
                <a:latin typeface="Calibri"/>
                <a:cs typeface="Calibri"/>
              </a:rPr>
              <a:t>jejich</a:t>
            </a:r>
            <a:r>
              <a:rPr lang="en-US" sz="4000">
                <a:latin typeface="Calibri"/>
                <a:cs typeface="Calibri"/>
              </a:rPr>
              <a:t> </a:t>
            </a:r>
            <a:r>
              <a:rPr lang="en-US" sz="4000" err="1">
                <a:latin typeface="Calibri"/>
                <a:cs typeface="Calibri"/>
              </a:rPr>
              <a:t>napojení</a:t>
            </a:r>
            <a:r>
              <a:rPr lang="en-US" sz="4000">
                <a:latin typeface="Calibri"/>
                <a:cs typeface="Calibri"/>
              </a:rPr>
              <a:t> </a:t>
            </a:r>
            <a:r>
              <a:rPr lang="en-US" sz="4000" err="1">
                <a:latin typeface="Calibri"/>
                <a:cs typeface="Calibri"/>
              </a:rPr>
              <a:t>na</a:t>
            </a:r>
            <a:r>
              <a:rPr lang="en-US" sz="4000">
                <a:latin typeface="Calibri"/>
                <a:cs typeface="Calibri"/>
              </a:rPr>
              <a:t> </a:t>
            </a:r>
            <a:r>
              <a:rPr lang="en-US" sz="4000" err="1">
                <a:latin typeface="Calibri"/>
                <a:cs typeface="Calibri"/>
              </a:rPr>
              <a:t>databázi</a:t>
            </a:r>
            <a:endParaRPr lang="en-US" sz="4000">
              <a:latin typeface="Calibri"/>
              <a:cs typeface="Calibri"/>
            </a:endParaRPr>
          </a:p>
          <a:p>
            <a:pPr>
              <a:lnSpc>
                <a:spcPts val="2659"/>
              </a:lnSpc>
            </a:pPr>
            <a:endParaRPr lang="en-US" sz="2800" b="1">
              <a:latin typeface="Calibri"/>
              <a:cs typeface="Calibri"/>
            </a:endParaRPr>
          </a:p>
          <a:p>
            <a:pPr marL="742950" lvl="1" indent="-285750">
              <a:lnSpc>
                <a:spcPts val="2659"/>
              </a:lnSpc>
              <a:buFont typeface="Arial"/>
              <a:buChar char="•"/>
            </a:pPr>
            <a:r>
              <a:rPr lang="en-US" sz="2800" err="1">
                <a:latin typeface="Calibri"/>
                <a:cs typeface="Calibri"/>
              </a:rPr>
              <a:t>Přihlašování</a:t>
            </a:r>
            <a:r>
              <a:rPr lang="en-US" sz="2800">
                <a:latin typeface="Calibri"/>
                <a:cs typeface="Calibri"/>
              </a:rPr>
              <a:t>, </a:t>
            </a:r>
            <a:r>
              <a:rPr lang="en-US" sz="2800" err="1">
                <a:latin typeface="Calibri"/>
                <a:cs typeface="Calibri"/>
              </a:rPr>
              <a:t>odhlašování</a:t>
            </a:r>
            <a:r>
              <a:rPr lang="en-US" sz="2800">
                <a:latin typeface="Calibri"/>
                <a:cs typeface="Calibri"/>
              </a:rPr>
              <a:t> a </a:t>
            </a:r>
            <a:r>
              <a:rPr lang="en-US" sz="2800" err="1">
                <a:latin typeface="Calibri"/>
                <a:cs typeface="Calibri"/>
              </a:rPr>
              <a:t>registrace</a:t>
            </a:r>
            <a:r>
              <a:rPr lang="en-US" sz="2800">
                <a:latin typeface="Calibri"/>
                <a:cs typeface="Calibri"/>
              </a:rPr>
              <a:t> </a:t>
            </a:r>
            <a:r>
              <a:rPr lang="en-US" sz="2800" err="1">
                <a:latin typeface="Calibri"/>
                <a:cs typeface="Calibri"/>
              </a:rPr>
              <a:t>ůživatelů</a:t>
            </a:r>
            <a:endParaRPr lang="en-US" sz="2800">
              <a:latin typeface="Calibri"/>
              <a:cs typeface="Calibri"/>
            </a:endParaRPr>
          </a:p>
          <a:p>
            <a:pPr marL="742950" lvl="1" indent="-285750">
              <a:lnSpc>
                <a:spcPts val="2659"/>
              </a:lnSpc>
              <a:buFont typeface="Arial"/>
              <a:buChar char="•"/>
            </a:pPr>
            <a:r>
              <a:rPr lang="en-US" sz="2800" err="1">
                <a:latin typeface="Calibri"/>
                <a:cs typeface="Calibri"/>
              </a:rPr>
              <a:t>Ukládání</a:t>
            </a:r>
            <a:r>
              <a:rPr lang="en-US" sz="2800">
                <a:latin typeface="Calibri"/>
                <a:cs typeface="Calibri"/>
              </a:rPr>
              <a:t>, </a:t>
            </a:r>
            <a:r>
              <a:rPr lang="en-US" sz="2800" err="1">
                <a:latin typeface="Calibri"/>
                <a:cs typeface="Calibri"/>
              </a:rPr>
              <a:t>editace</a:t>
            </a:r>
            <a:r>
              <a:rPr lang="en-US" sz="2800">
                <a:latin typeface="Calibri"/>
                <a:cs typeface="Calibri"/>
              </a:rPr>
              <a:t> a </a:t>
            </a:r>
            <a:r>
              <a:rPr lang="en-US" sz="2800" err="1">
                <a:latin typeface="Calibri"/>
                <a:cs typeface="Calibri"/>
              </a:rPr>
              <a:t>mazání</a:t>
            </a:r>
            <a:r>
              <a:rPr lang="en-US" sz="2800">
                <a:latin typeface="Calibri"/>
                <a:cs typeface="Calibri"/>
              </a:rPr>
              <a:t> </a:t>
            </a:r>
            <a:r>
              <a:rPr lang="en-US" sz="2800" err="1">
                <a:latin typeface="Calibri"/>
                <a:cs typeface="Calibri"/>
              </a:rPr>
              <a:t>článků</a:t>
            </a:r>
            <a:endParaRPr lang="en-US" sz="2800">
              <a:latin typeface="Calibri"/>
              <a:cs typeface="Calibri"/>
            </a:endParaRPr>
          </a:p>
          <a:p>
            <a:pPr marL="742950" lvl="1" indent="-285750">
              <a:lnSpc>
                <a:spcPts val="2659"/>
              </a:lnSpc>
              <a:buFont typeface="Arial"/>
              <a:buChar char="•"/>
            </a:pPr>
            <a:r>
              <a:rPr lang="en-US" sz="2800" err="1">
                <a:latin typeface="Calibri"/>
                <a:cs typeface="Calibri"/>
              </a:rPr>
              <a:t>Diskuze</a:t>
            </a:r>
            <a:endParaRPr lang="en-US" sz="2800">
              <a:latin typeface="Calibri"/>
              <a:cs typeface="Calibri"/>
            </a:endParaRPr>
          </a:p>
          <a:p>
            <a:pPr marL="742950" lvl="1" indent="-285750">
              <a:lnSpc>
                <a:spcPts val="2659"/>
              </a:lnSpc>
              <a:buFont typeface="Arial"/>
              <a:buChar char="•"/>
            </a:pPr>
            <a:r>
              <a:rPr lang="en-US" sz="2800" err="1">
                <a:latin typeface="Calibri"/>
                <a:cs typeface="Calibri"/>
              </a:rPr>
              <a:t>Vyhledávání</a:t>
            </a:r>
            <a:endParaRPr lang="en-US" sz="2800">
              <a:latin typeface="Calibri"/>
              <a:cs typeface="Calibri"/>
            </a:endParaRPr>
          </a:p>
          <a:p>
            <a:pPr marL="742950" lvl="1" indent="-285750">
              <a:lnSpc>
                <a:spcPts val="2659"/>
              </a:lnSpc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lnSpc>
                <a:spcPts val="2659"/>
              </a:lnSpc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88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66394" y="3487325"/>
            <a:ext cx="6840975" cy="66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Práce</a:t>
            </a:r>
            <a:r>
              <a:rPr lang="en-US" sz="395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s </a:t>
            </a: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týmovými</a:t>
            </a:r>
            <a:r>
              <a:rPr lang="en-US" sz="395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</a:t>
            </a: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nástroji</a:t>
            </a:r>
            <a:endParaRPr lang="en-US" sz="3950" err="1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31625" y="1623932"/>
            <a:ext cx="7624818" cy="120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POZNATKY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82773" y="3487325"/>
            <a:ext cx="6840975" cy="66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Týmová</a:t>
            </a:r>
            <a:r>
              <a:rPr lang="en-US" sz="395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</a:t>
            </a: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spolupráce</a:t>
            </a:r>
            <a:endParaRPr lang="en-US" sz="3950" err="1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11137" y="4784725"/>
            <a:ext cx="6840975" cy="317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Tým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postupně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přešel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na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práci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s Teams</a:t>
            </a:r>
          </a:p>
          <a:p>
            <a:pPr marL="323850" lvl="1" algn="just">
              <a:lnSpc>
                <a:spcPts val="4200"/>
              </a:lnSpc>
            </a:pP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GitHub -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zprovoznění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a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používání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ScrumDesk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-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zatím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pouze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zaregistrováno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endParaRPr lang="en-US" sz="3000">
              <a:solidFill>
                <a:srgbClr val="000000"/>
              </a:solidFill>
              <a:latin typeface="Verdana Pro"/>
              <a:ea typeface="Verdana Pro"/>
              <a:cs typeface="Verdana Pr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51084" y="4784725"/>
            <a:ext cx="6840975" cy="157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Komunikace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v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týmu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je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dobrá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a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rychlá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323850" lvl="1" algn="just">
              <a:lnSpc>
                <a:spcPts val="4200"/>
              </a:lnSpc>
            </a:pP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Atmosféra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v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týmu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je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velmi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pozitivní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11" name="Group 11"/>
          <p:cNvGrpSpPr/>
          <p:nvPr/>
        </p:nvGrpSpPr>
        <p:grpSpPr>
          <a:xfrm rot="-10800000">
            <a:off x="15295028" y="5911354"/>
            <a:ext cx="3507322" cy="4880471"/>
            <a:chOff x="0" y="0"/>
            <a:chExt cx="4676429" cy="6507294"/>
          </a:xfrm>
        </p:grpSpPr>
        <p:grpSp>
          <p:nvGrpSpPr>
            <p:cNvPr id="12" name="Group 12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28492" y="3525387"/>
            <a:ext cx="4877810" cy="67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Spokojenost</a:t>
            </a:r>
            <a:endParaRPr lang="en-US" sz="3950" err="1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86691" y="1912119"/>
            <a:ext cx="1051461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RETROSPEKTIVA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44087" y="3509941"/>
            <a:ext cx="487781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Vylepšení</a:t>
            </a:r>
            <a:endParaRPr lang="en-US" sz="3950" err="1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15295028" y="5911354"/>
            <a:ext cx="3507322" cy="4880471"/>
            <a:chOff x="0" y="0"/>
            <a:chExt cx="4676429" cy="6507294"/>
          </a:xfrm>
        </p:grpSpPr>
        <p:grpSp>
          <p:nvGrpSpPr>
            <p:cNvPr id="10" name="Group 10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23446FA-0DD6-97C3-6DB8-029947C242BB}"/>
              </a:ext>
            </a:extLst>
          </p:cNvPr>
          <p:cNvSpPr txBox="1"/>
          <p:nvPr/>
        </p:nvSpPr>
        <p:spPr>
          <a:xfrm>
            <a:off x="2692201" y="4720553"/>
            <a:ext cx="6434779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cs-CZ" sz="2800">
                <a:cs typeface="Calibri"/>
              </a:rPr>
              <a:t>Celková komunikace týmu</a:t>
            </a:r>
            <a:endParaRPr lang="cs-CZ"/>
          </a:p>
          <a:p>
            <a:endParaRPr lang="cs-CZ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cs-CZ" sz="2800">
                <a:cs typeface="Calibri"/>
              </a:rPr>
              <a:t>Rozdělování úkolů</a:t>
            </a:r>
          </a:p>
          <a:p>
            <a:endParaRPr lang="cs-CZ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cs-CZ" sz="2800">
                <a:cs typeface="Calibri"/>
              </a:rPr>
              <a:t>Vzájemné doplňování se v silných a slabých stránkách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5300C431-3805-BC2D-D65F-095977AF2659}"/>
              </a:ext>
            </a:extLst>
          </p:cNvPr>
          <p:cNvSpPr txBox="1"/>
          <p:nvPr/>
        </p:nvSpPr>
        <p:spPr>
          <a:xfrm>
            <a:off x="9132401" y="4728168"/>
            <a:ext cx="790214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cs-CZ" sz="2800">
                <a:cs typeface="Calibri"/>
              </a:rPr>
              <a:t>Komunikaci více promítat na určené platformy</a:t>
            </a:r>
            <a:endParaRPr lang="cs-CZ"/>
          </a:p>
          <a:p>
            <a:endParaRPr lang="cs-CZ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cs-CZ" sz="2800">
                <a:cs typeface="Calibri"/>
              </a:rPr>
              <a:t>Přesvědčení některých členů týmu o nutnosti plánovací fáze</a:t>
            </a:r>
          </a:p>
          <a:p>
            <a:pPr marL="457200" indent="-457200">
              <a:buFont typeface="Arial"/>
              <a:buChar char="•"/>
            </a:pPr>
            <a:endParaRPr lang="cs-CZ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cs-CZ" sz="2800">
                <a:cs typeface="Calibri"/>
              </a:rPr>
              <a:t>Práce postupuje v čase nerovnoměrně - důsledek jiných povinností členů týmu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38575" y="3444891"/>
            <a:ext cx="12410851" cy="3562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1"/>
              </a:lnSpc>
            </a:pPr>
            <a:r>
              <a:rPr lang="en-US" sz="6758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A to je od nás vše, můžete si odškrtnout další úspěšné přežití prezentace.</a:t>
            </a:r>
          </a:p>
        </p:txBody>
      </p:sp>
      <p:sp>
        <p:nvSpPr>
          <p:cNvPr id="3" name="Freeform 3"/>
          <p:cNvSpPr/>
          <p:nvPr/>
        </p:nvSpPr>
        <p:spPr>
          <a:xfrm>
            <a:off x="1942789" y="2826223"/>
            <a:ext cx="14402421" cy="4932829"/>
          </a:xfrm>
          <a:custGeom>
            <a:avLst/>
            <a:gdLst/>
            <a:ahLst/>
            <a:cxnLst/>
            <a:rect l="l" t="t" r="r" b="b"/>
            <a:pathLst>
              <a:path w="14402421" h="4932829">
                <a:moveTo>
                  <a:pt x="0" y="0"/>
                </a:moveTo>
                <a:lnTo>
                  <a:pt x="14402422" y="0"/>
                </a:lnTo>
                <a:lnTo>
                  <a:pt x="14402422" y="4932829"/>
                </a:lnTo>
                <a:lnTo>
                  <a:pt x="0" y="4932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4" name="Group 4"/>
          <p:cNvGrpSpPr/>
          <p:nvPr/>
        </p:nvGrpSpPr>
        <p:grpSpPr>
          <a:xfrm>
            <a:off x="-332619" y="-329671"/>
            <a:ext cx="4351887" cy="1990848"/>
            <a:chOff x="0" y="0"/>
            <a:chExt cx="5802517" cy="2654464"/>
          </a:xfrm>
        </p:grpSpPr>
        <p:grpSp>
          <p:nvGrpSpPr>
            <p:cNvPr id="5" name="Group 5"/>
            <p:cNvGrpSpPr/>
            <p:nvPr/>
          </p:nvGrpSpPr>
          <p:grpSpPr>
            <a:xfrm rot="5400000">
              <a:off x="1101484" y="201767"/>
              <a:ext cx="1351213" cy="3554180"/>
              <a:chOff x="0" y="0"/>
              <a:chExt cx="270933" cy="71265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5400000">
              <a:off x="4095944" y="947891"/>
              <a:ext cx="1351213" cy="2061932"/>
              <a:chOff x="0" y="0"/>
              <a:chExt cx="270933" cy="41344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347277" y="-2347277"/>
              <a:ext cx="1107963" cy="5802517"/>
              <a:chOff x="0" y="0"/>
              <a:chExt cx="222159" cy="116347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 rot="-5400000">
            <a:off x="-1385711" y="2752370"/>
            <a:ext cx="3355440" cy="1535005"/>
            <a:chOff x="0" y="0"/>
            <a:chExt cx="4473920" cy="2046674"/>
          </a:xfrm>
        </p:grpSpPr>
        <p:grpSp>
          <p:nvGrpSpPr>
            <p:cNvPr id="15" name="Group 15"/>
            <p:cNvGrpSpPr/>
            <p:nvPr/>
          </p:nvGrpSpPr>
          <p:grpSpPr>
            <a:xfrm rot="5400000">
              <a:off x="849278" y="155569"/>
              <a:ext cx="1041827" cy="2740383"/>
              <a:chOff x="0" y="0"/>
              <a:chExt cx="270933" cy="71265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5400000">
              <a:off x="3158100" y="730854"/>
              <a:ext cx="1041827" cy="1589814"/>
              <a:chOff x="0" y="0"/>
              <a:chExt cx="270933" cy="41344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5400000">
              <a:off x="1809823" y="-1809823"/>
              <a:ext cx="854274" cy="4473920"/>
              <a:chOff x="0" y="0"/>
              <a:chExt cx="222159" cy="116347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 rot="-10800000">
            <a:off x="14078988" y="8524752"/>
            <a:ext cx="4351887" cy="1990848"/>
            <a:chOff x="0" y="0"/>
            <a:chExt cx="5802517" cy="2654464"/>
          </a:xfrm>
        </p:grpSpPr>
        <p:grpSp>
          <p:nvGrpSpPr>
            <p:cNvPr id="25" name="Group 25"/>
            <p:cNvGrpSpPr/>
            <p:nvPr/>
          </p:nvGrpSpPr>
          <p:grpSpPr>
            <a:xfrm rot="5400000">
              <a:off x="1101484" y="201767"/>
              <a:ext cx="1351213" cy="3554180"/>
              <a:chOff x="0" y="0"/>
              <a:chExt cx="270933" cy="71265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5400000">
              <a:off x="4095944" y="947891"/>
              <a:ext cx="1351213" cy="2061932"/>
              <a:chOff x="0" y="0"/>
              <a:chExt cx="270933" cy="41344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5400000">
              <a:off x="2347277" y="-2347277"/>
              <a:ext cx="1107963" cy="5802517"/>
              <a:chOff x="0" y="0"/>
              <a:chExt cx="222159" cy="116347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 rot="5400000">
            <a:off x="16349083" y="5919047"/>
            <a:ext cx="3355440" cy="1535005"/>
            <a:chOff x="0" y="0"/>
            <a:chExt cx="4473920" cy="2046674"/>
          </a:xfrm>
        </p:grpSpPr>
        <p:grpSp>
          <p:nvGrpSpPr>
            <p:cNvPr id="35" name="Group 35"/>
            <p:cNvGrpSpPr/>
            <p:nvPr/>
          </p:nvGrpSpPr>
          <p:grpSpPr>
            <a:xfrm rot="5400000">
              <a:off x="849278" y="155569"/>
              <a:ext cx="1041827" cy="2740383"/>
              <a:chOff x="0" y="0"/>
              <a:chExt cx="270933" cy="712653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5400000">
              <a:off x="3158100" y="730854"/>
              <a:ext cx="1041827" cy="1589814"/>
              <a:chOff x="0" y="0"/>
              <a:chExt cx="270933" cy="41344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5400000">
              <a:off x="1809823" y="-1809823"/>
              <a:ext cx="854274" cy="4473920"/>
              <a:chOff x="0" y="0"/>
              <a:chExt cx="222159" cy="116347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4" name="Freeform 44"/>
          <p:cNvSpPr/>
          <p:nvPr/>
        </p:nvSpPr>
        <p:spPr>
          <a:xfrm>
            <a:off x="14381717" y="5983973"/>
            <a:ext cx="1457036" cy="1405154"/>
          </a:xfrm>
          <a:custGeom>
            <a:avLst/>
            <a:gdLst/>
            <a:ahLst/>
            <a:cxnLst/>
            <a:rect l="l" t="t" r="r" b="b"/>
            <a:pathLst>
              <a:path w="1457036" h="1405154">
                <a:moveTo>
                  <a:pt x="0" y="0"/>
                </a:moveTo>
                <a:lnTo>
                  <a:pt x="1457036" y="0"/>
                </a:lnTo>
                <a:lnTo>
                  <a:pt x="1457036" y="1405154"/>
                </a:lnTo>
                <a:lnTo>
                  <a:pt x="0" y="1405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74" r="-9074"/>
            </a:stretch>
          </a:blipFill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01016" y="1977216"/>
            <a:ext cx="12285967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DOTAZ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01016" y="4036864"/>
            <a:ext cx="12285967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Jana </a:t>
            </a:r>
            <a:r>
              <a:rPr lang="en-US" sz="35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D</a:t>
            </a:r>
            <a:r>
              <a:rPr lang="en-US" sz="35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vořáková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O</a:t>
            </a:r>
            <a:r>
              <a:rPr lang="en-US" sz="35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lga Komžáková, </a:t>
            </a:r>
            <a:r>
              <a:rPr lang="en-US" sz="35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O</a:t>
            </a:r>
            <a:r>
              <a:rPr lang="en-US" sz="35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ndřej Budín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T</a:t>
            </a:r>
            <a:r>
              <a:rPr lang="en-US" sz="35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omáš Trégl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A</a:t>
            </a:r>
            <a:r>
              <a:rPr lang="en-US" sz="35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leš Krejčí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Z</a:t>
            </a:r>
            <a:r>
              <a:rPr lang="en-US" sz="35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deněk Frydrýn</a:t>
            </a:r>
          </a:p>
        </p:txBody>
      </p:sp>
      <p:sp>
        <p:nvSpPr>
          <p:cNvPr id="7" name="Freeform 7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5295028" y="5911354"/>
            <a:ext cx="3507322" cy="4880471"/>
            <a:chOff x="0" y="0"/>
            <a:chExt cx="4676429" cy="6507294"/>
          </a:xfrm>
        </p:grpSpPr>
        <p:grpSp>
          <p:nvGrpSpPr>
            <p:cNvPr id="9" name="Group 9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92972" y="4611497"/>
            <a:ext cx="12302056" cy="207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200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MS</a:t>
            </a:r>
            <a:r>
              <a:rPr lang="en-US" sz="3950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3200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Teams</a:t>
            </a:r>
          </a:p>
          <a:p>
            <a:pPr algn="ctr">
              <a:lnSpc>
                <a:spcPts val="5599"/>
              </a:lnSpc>
            </a:pPr>
            <a:r>
              <a:rPr lang="en-US" sz="3200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GitHub</a:t>
            </a:r>
            <a:endParaRPr lang="en-US" sz="3200">
              <a:solidFill>
                <a:srgbClr val="000000"/>
              </a:solidFill>
              <a:latin typeface="Verdana Pro"/>
              <a:ea typeface="Verdana Pro"/>
              <a:cs typeface="Verdana Pro"/>
            </a:endParaRPr>
          </a:p>
          <a:p>
            <a:pPr algn="ctr">
              <a:lnSpc>
                <a:spcPts val="5599"/>
              </a:lnSpc>
            </a:pPr>
            <a:r>
              <a:rPr lang="en-US" sz="3200" err="1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ScrumDesk</a:t>
            </a:r>
            <a:endParaRPr lang="en-US" sz="3200">
              <a:solidFill>
                <a:srgbClr val="000000"/>
              </a:solidFill>
              <a:latin typeface="Verdana Pro"/>
              <a:ea typeface="Verdana Pro"/>
              <a:cs typeface="Verdana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99840" y="1603823"/>
            <a:ext cx="12844374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NÁSTROJE PRO SPOLUPRÁCI</a:t>
            </a: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5295028" y="5911354"/>
            <a:ext cx="3507322" cy="4880471"/>
            <a:chOff x="0" y="0"/>
            <a:chExt cx="4676429" cy="6507294"/>
          </a:xfrm>
        </p:grpSpPr>
        <p:grpSp>
          <p:nvGrpSpPr>
            <p:cNvPr id="8" name="Group 8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6" name="Freeform 26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59592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79123" y="4237783"/>
            <a:ext cx="13361089" cy="2638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algn="just">
              <a:buFont typeface="Arial"/>
              <a:buChar char="•"/>
            </a:pPr>
            <a:r>
              <a:rPr lang="en-US" sz="2800" b="1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Týmový</a:t>
            </a:r>
            <a:r>
              <a:rPr lang="en-US" sz="2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projekt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: 6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lidí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se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podílí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na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tvorbě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a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správě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obsahu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.</a:t>
            </a:r>
            <a:endParaRPr lang="cs-CZ" sz="2800">
              <a:latin typeface="Calibri"/>
              <a:cs typeface="Calibri"/>
            </a:endParaRPr>
          </a:p>
          <a:p>
            <a:pPr marL="914400" lvl="1" indent="-457200" algn="just">
              <a:buFont typeface="Arial"/>
              <a:buChar char="•"/>
            </a:pPr>
            <a:r>
              <a:rPr lang="en-US" sz="2800" b="1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Téma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: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Věda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a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technika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–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novinky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,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články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a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diskuse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.</a:t>
            </a:r>
            <a:endParaRPr lang="en-US" sz="2800">
              <a:latin typeface="Calibri"/>
              <a:cs typeface="Calibri"/>
            </a:endParaRPr>
          </a:p>
          <a:p>
            <a:pPr marL="914400" lvl="1" indent="-457200" algn="just"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Technologie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: HTML5, CSS3, PHP, JavaScript, MySQL.</a:t>
            </a:r>
            <a:endParaRPr lang="en-US" sz="2800">
              <a:latin typeface="Calibri"/>
              <a:cs typeface="Calibri"/>
            </a:endParaRPr>
          </a:p>
          <a:p>
            <a:pPr marL="914400" lvl="1" indent="-457200" algn="just">
              <a:buFont typeface="Arial"/>
              <a:buChar char="•"/>
            </a:pPr>
            <a:r>
              <a:rPr lang="en-US" sz="2800" b="1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Vlastní</a:t>
            </a:r>
            <a:r>
              <a:rPr lang="en-US" sz="2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redakční</a:t>
            </a:r>
            <a:r>
              <a:rPr lang="en-US" sz="2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systém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: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Administrace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obsahu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pro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administrátory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a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editory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.</a:t>
            </a:r>
            <a:endParaRPr lang="en-US" sz="2800">
              <a:latin typeface="Calibri"/>
              <a:cs typeface="Calibri"/>
            </a:endParaRPr>
          </a:p>
          <a:p>
            <a:pPr marL="914400" lvl="1" indent="-457200" algn="just">
              <a:buFont typeface="Arial"/>
              <a:buChar char="•"/>
            </a:pPr>
            <a:r>
              <a:rPr lang="en-US" sz="2800" b="1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Interakce</a:t>
            </a:r>
            <a:r>
              <a:rPr lang="en-US" sz="2800" b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s </a:t>
            </a:r>
            <a:r>
              <a:rPr lang="en-US" sz="2800" b="1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čtenáři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: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Možnost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registrovaných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čtenářů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přidávat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komentáře</a:t>
            </a:r>
            <a:r>
              <a:rPr lang="en-US" sz="2800">
                <a:solidFill>
                  <a:srgbClr val="000000"/>
                </a:solidFill>
                <a:latin typeface="Calibri"/>
                <a:ea typeface="+mn-lt"/>
                <a:cs typeface="+mn-lt"/>
                <a:sym typeface="Verdana Pro"/>
              </a:rPr>
              <a:t>.</a:t>
            </a:r>
            <a:endParaRPr lang="en-US" sz="2800">
              <a:latin typeface="Calibri"/>
              <a:cs typeface="Calibri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endParaRPr lang="en-US" sz="3000">
              <a:solidFill>
                <a:srgbClr val="000000"/>
              </a:solidFill>
              <a:latin typeface="Verdana Pro"/>
              <a:ea typeface="Verdana Pro"/>
              <a:cs typeface="Verdana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3240" y="1630362"/>
            <a:ext cx="1588661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STRUČNÁ CHARAKTERISTIKA </a:t>
            </a:r>
            <a:r>
              <a:rPr lang="en-US" sz="6999">
                <a:solidFill>
                  <a:srgbClr val="000000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</a:p>
        </p:txBody>
      </p:sp>
      <p:sp>
        <p:nvSpPr>
          <p:cNvPr id="7" name="Freeform 7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5295028" y="5911354"/>
            <a:ext cx="3507322" cy="4880471"/>
            <a:chOff x="0" y="0"/>
            <a:chExt cx="4676429" cy="6507294"/>
          </a:xfrm>
        </p:grpSpPr>
        <p:grpSp>
          <p:nvGrpSpPr>
            <p:cNvPr id="9" name="Group 9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5295028" y="5892304"/>
            <a:ext cx="3507322" cy="4880471"/>
            <a:chOff x="0" y="0"/>
            <a:chExt cx="4676429" cy="6507294"/>
          </a:xfrm>
        </p:grpSpPr>
        <p:grpSp>
          <p:nvGrpSpPr>
            <p:cNvPr id="6" name="Group 6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4" name="Freeform 24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25" name="Freeform 25"/>
          <p:cNvSpPr/>
          <p:nvPr/>
        </p:nvSpPr>
        <p:spPr>
          <a:xfrm>
            <a:off x="4569718" y="4804227"/>
            <a:ext cx="604470" cy="479042"/>
          </a:xfrm>
          <a:custGeom>
            <a:avLst/>
            <a:gdLst/>
            <a:ahLst/>
            <a:cxnLst/>
            <a:rect l="l" t="t" r="r" b="b"/>
            <a:pathLst>
              <a:path w="604470" h="479042">
                <a:moveTo>
                  <a:pt x="0" y="0"/>
                </a:moveTo>
                <a:lnTo>
                  <a:pt x="604470" y="0"/>
                </a:lnTo>
                <a:lnTo>
                  <a:pt x="604470" y="479042"/>
                </a:lnTo>
                <a:lnTo>
                  <a:pt x="0" y="47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26" name="TextBox 26"/>
          <p:cNvSpPr txBox="1"/>
          <p:nvPr/>
        </p:nvSpPr>
        <p:spPr>
          <a:xfrm>
            <a:off x="9790845" y="4827353"/>
            <a:ext cx="6650664" cy="1582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Tvorba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frontendu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Programování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databáze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Backend a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jeho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napojení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na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</a:rPr>
              <a:t>db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832089" y="1631203"/>
            <a:ext cx="1080873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STAV PROJEKTU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067271" y="4799809"/>
            <a:ext cx="7169406" cy="2114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Lean Canvas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Seznamy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DoR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a DoD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ER model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navrhovaného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řešení</a:t>
            </a:r>
            <a:endParaRPr lang="en-US" sz="2800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prototypový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model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uživatelského</a:t>
            </a:r>
            <a:r>
              <a:rPr lang="en-US" sz="280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rozhraní</a:t>
            </a:r>
            <a:endParaRPr lang="en-US" sz="2800" err="1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410053" y="3674303"/>
            <a:ext cx="6375243" cy="66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Hotové</a:t>
            </a:r>
            <a:r>
              <a:rPr lang="en-US" sz="395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</a:t>
            </a: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úkoly</a:t>
            </a:r>
            <a:endParaRPr lang="en-US" sz="3950" err="1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053426" y="3674303"/>
            <a:ext cx="6375243" cy="66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Aktuální</a:t>
            </a:r>
            <a:r>
              <a:rPr lang="en-US" sz="3950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 </a:t>
            </a:r>
            <a:r>
              <a:rPr lang="en-US" sz="3950" err="1">
                <a:solidFill>
                  <a:srgbClr val="000000"/>
                </a:solidFill>
                <a:latin typeface="Calibri"/>
                <a:ea typeface="Verdana Pro"/>
                <a:cs typeface="Verdana Pro"/>
                <a:sym typeface="Verdana Pro"/>
              </a:rPr>
              <a:t>úkoly</a:t>
            </a:r>
            <a:endParaRPr lang="en-US" sz="3950" err="1">
              <a:solidFill>
                <a:srgbClr val="000000"/>
              </a:solidFill>
              <a:latin typeface="Calibri"/>
              <a:ea typeface="Verdana Pro"/>
              <a:cs typeface="Verdana Pro"/>
            </a:endParaRPr>
          </a:p>
        </p:txBody>
      </p:sp>
      <p:sp>
        <p:nvSpPr>
          <p:cNvPr id="31" name="Freeform 31"/>
          <p:cNvSpPr/>
          <p:nvPr/>
        </p:nvSpPr>
        <p:spPr>
          <a:xfrm>
            <a:off x="5789140" y="5248446"/>
            <a:ext cx="604470" cy="479042"/>
          </a:xfrm>
          <a:custGeom>
            <a:avLst/>
            <a:gdLst/>
            <a:ahLst/>
            <a:cxnLst/>
            <a:rect l="l" t="t" r="r" b="b"/>
            <a:pathLst>
              <a:path w="604470" h="479042">
                <a:moveTo>
                  <a:pt x="0" y="0"/>
                </a:moveTo>
                <a:lnTo>
                  <a:pt x="604470" y="0"/>
                </a:lnTo>
                <a:lnTo>
                  <a:pt x="604470" y="479042"/>
                </a:lnTo>
                <a:lnTo>
                  <a:pt x="0" y="47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2" name="Freeform 32"/>
          <p:cNvSpPr/>
          <p:nvPr/>
        </p:nvSpPr>
        <p:spPr>
          <a:xfrm>
            <a:off x="7272962" y="5851056"/>
            <a:ext cx="604470" cy="479042"/>
          </a:xfrm>
          <a:custGeom>
            <a:avLst/>
            <a:gdLst/>
            <a:ahLst/>
            <a:cxnLst/>
            <a:rect l="l" t="t" r="r" b="b"/>
            <a:pathLst>
              <a:path w="604470" h="479042">
                <a:moveTo>
                  <a:pt x="0" y="0"/>
                </a:moveTo>
                <a:lnTo>
                  <a:pt x="604470" y="0"/>
                </a:lnTo>
                <a:lnTo>
                  <a:pt x="604470" y="479043"/>
                </a:lnTo>
                <a:lnTo>
                  <a:pt x="0" y="479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3" name="Freeform 33"/>
          <p:cNvSpPr/>
          <p:nvPr/>
        </p:nvSpPr>
        <p:spPr>
          <a:xfrm>
            <a:off x="8792907" y="6397219"/>
            <a:ext cx="604470" cy="479042"/>
          </a:xfrm>
          <a:custGeom>
            <a:avLst/>
            <a:gdLst/>
            <a:ahLst/>
            <a:cxnLst/>
            <a:rect l="l" t="t" r="r" b="b"/>
            <a:pathLst>
              <a:path w="604470" h="479042">
                <a:moveTo>
                  <a:pt x="0" y="0"/>
                </a:moveTo>
                <a:lnTo>
                  <a:pt x="604470" y="0"/>
                </a:lnTo>
                <a:lnTo>
                  <a:pt x="604470" y="479042"/>
                </a:lnTo>
                <a:lnTo>
                  <a:pt x="0" y="47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5295028" y="5892304"/>
            <a:ext cx="3507322" cy="4880471"/>
            <a:chOff x="0" y="0"/>
            <a:chExt cx="4676429" cy="6507294"/>
          </a:xfrm>
        </p:grpSpPr>
        <p:grpSp>
          <p:nvGrpSpPr>
            <p:cNvPr id="6" name="Group 6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4" name="Freeform 24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26" name="TextBox 26"/>
          <p:cNvSpPr txBox="1"/>
          <p:nvPr/>
        </p:nvSpPr>
        <p:spPr>
          <a:xfrm>
            <a:off x="3955656" y="1631203"/>
            <a:ext cx="1080873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HOTOVÉ ÚKOLY</a:t>
            </a:r>
          </a:p>
        </p:txBody>
      </p:sp>
      <p:pic>
        <p:nvPicPr>
          <p:cNvPr id="27" name="Obrázek 26" descr="Obsah obrázku text, snímek obrazovky, Písmo, Tisk&#10;&#10;Popis se vygeneroval automaticky.">
            <a:extLst>
              <a:ext uri="{FF2B5EF4-FFF2-40B4-BE49-F238E27FC236}">
                <a16:creationId xmlns:a16="http://schemas.microsoft.com/office/drawing/2014/main" id="{2050DA64-35E4-1A88-4AE1-672B266D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70" y="3791980"/>
            <a:ext cx="7228704" cy="4124067"/>
          </a:xfrm>
          <a:prstGeom prst="rect">
            <a:avLst/>
          </a:prstGeom>
        </p:spPr>
      </p:pic>
      <p:pic>
        <p:nvPicPr>
          <p:cNvPr id="28" name="Obrázek 27" descr="Obsah obrázku text, snímek obrazovky, Písmo, číslo&#10;&#10;Popis se vygeneroval automaticky.">
            <a:extLst>
              <a:ext uri="{FF2B5EF4-FFF2-40B4-BE49-F238E27FC236}">
                <a16:creationId xmlns:a16="http://schemas.microsoft.com/office/drawing/2014/main" id="{DF6198E0-9101-BACA-2D4B-430F2BBFE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244" y="3791981"/>
            <a:ext cx="7105135" cy="41086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44146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86548" y="1631203"/>
            <a:ext cx="1080873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HOTOVÉ ÚKOLY</a:t>
            </a:r>
          </a:p>
        </p:txBody>
      </p:sp>
      <p:grpSp>
        <p:nvGrpSpPr>
          <p:cNvPr id="6" name="Group 6"/>
          <p:cNvGrpSpPr/>
          <p:nvPr/>
        </p:nvGrpSpPr>
        <p:grpSpPr>
          <a:xfrm rot="-10800000">
            <a:off x="15295028" y="5892304"/>
            <a:ext cx="3507322" cy="4880471"/>
            <a:chOff x="0" y="0"/>
            <a:chExt cx="4676429" cy="6507294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pic>
        <p:nvPicPr>
          <p:cNvPr id="26" name="Obrázek 25" descr="Obsah obrázku text, diagram, snímek obrazovky, origami&#10;&#10;Popis se vygeneroval automaticky.">
            <a:extLst>
              <a:ext uri="{FF2B5EF4-FFF2-40B4-BE49-F238E27FC236}">
                <a16:creationId xmlns:a16="http://schemas.microsoft.com/office/drawing/2014/main" id="{5AAEA40E-7687-021F-C61C-2D65BADBE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68" y="3076832"/>
            <a:ext cx="5557203" cy="5816943"/>
          </a:xfrm>
          <a:prstGeom prst="rect">
            <a:avLst/>
          </a:prstGeom>
        </p:spPr>
      </p:pic>
      <p:pic>
        <p:nvPicPr>
          <p:cNvPr id="27" name="Obrázek 26" descr="Obsah obrázku text, diagram&#10;&#10;Popis se vygeneroval automaticky.">
            <a:extLst>
              <a:ext uri="{FF2B5EF4-FFF2-40B4-BE49-F238E27FC236}">
                <a16:creationId xmlns:a16="http://schemas.microsoft.com/office/drawing/2014/main" id="{631EB375-9F5B-E6AF-D178-C404A97A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1149" b="21799"/>
          <a:stretch/>
        </p:blipFill>
        <p:spPr>
          <a:xfrm>
            <a:off x="10781270" y="3242682"/>
            <a:ext cx="3722478" cy="38045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4168" y="725216"/>
            <a:ext cx="16873490" cy="8486455"/>
            <a:chOff x="-169321" y="-38100"/>
            <a:chExt cx="4444047" cy="2235116"/>
          </a:xfrm>
        </p:grpSpPr>
        <p:sp>
          <p:nvSpPr>
            <p:cNvPr id="3" name="Freeform 3"/>
            <p:cNvSpPr/>
            <p:nvPr/>
          </p:nvSpPr>
          <p:spPr>
            <a:xfrm>
              <a:off x="-169321" y="29549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86548" y="1631203"/>
            <a:ext cx="1080873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HOTOVÉ ÚKOLY</a:t>
            </a:r>
          </a:p>
        </p:txBody>
      </p:sp>
      <p:grpSp>
        <p:nvGrpSpPr>
          <p:cNvPr id="6" name="Group 6"/>
          <p:cNvGrpSpPr/>
          <p:nvPr/>
        </p:nvGrpSpPr>
        <p:grpSpPr>
          <a:xfrm rot="-10800000">
            <a:off x="15295028" y="5892304"/>
            <a:ext cx="3507322" cy="4880471"/>
            <a:chOff x="0" y="0"/>
            <a:chExt cx="4676429" cy="6507294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pic>
        <p:nvPicPr>
          <p:cNvPr id="35" name="Obrázek 34">
            <a:extLst>
              <a:ext uri="{FF2B5EF4-FFF2-40B4-BE49-F238E27FC236}">
                <a16:creationId xmlns:a16="http://schemas.microsoft.com/office/drawing/2014/main" id="{2A45263C-6D29-014C-28C0-86C0C3E1A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966" y="3087584"/>
            <a:ext cx="8852184" cy="57586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n-US">
                <a:cs typeface="Calibri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39635" y="1698908"/>
            <a:ext cx="10808730" cy="112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4AAD"/>
                </a:solidFill>
                <a:latin typeface="Verdana Pro"/>
                <a:ea typeface="Verdana Pro"/>
                <a:cs typeface="Verdana Pro"/>
                <a:sym typeface="Verdana Pro"/>
              </a:rPr>
              <a:t>AKTUÁLNÍ STAV</a:t>
            </a:r>
            <a:endParaRPr lang="en-US" sz="7000">
              <a:solidFill>
                <a:srgbClr val="004AAD"/>
              </a:solidFill>
              <a:latin typeface="Verdana Pro"/>
              <a:ea typeface="Verdana Pro"/>
              <a:cs typeface="Verdana Pro"/>
            </a:endParaRPr>
          </a:p>
        </p:txBody>
      </p:sp>
      <p:grpSp>
        <p:nvGrpSpPr>
          <p:cNvPr id="6" name="Group 6"/>
          <p:cNvGrpSpPr/>
          <p:nvPr/>
        </p:nvGrpSpPr>
        <p:grpSpPr>
          <a:xfrm rot="10800000">
            <a:off x="15295028" y="5892304"/>
            <a:ext cx="3507322" cy="4880471"/>
            <a:chOff x="0" y="0"/>
            <a:chExt cx="4676429" cy="6507294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363435" y="1415616"/>
            <a:ext cx="1419611" cy="1406705"/>
          </a:xfrm>
          <a:custGeom>
            <a:avLst/>
            <a:gdLst/>
            <a:ahLst/>
            <a:cxnLst/>
            <a:rect l="l" t="t" r="r" b="b"/>
            <a:pathLst>
              <a:path w="1419611" h="1406705">
                <a:moveTo>
                  <a:pt x="0" y="0"/>
                </a:moveTo>
                <a:lnTo>
                  <a:pt x="1419611" y="0"/>
                </a:lnTo>
                <a:lnTo>
                  <a:pt x="1419611" y="1406705"/>
                </a:lnTo>
                <a:lnTo>
                  <a:pt x="0" y="140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pic>
        <p:nvPicPr>
          <p:cNvPr id="26" name="Obrázek 25" descr="Obsah obrázku text, snímek obrazovky, Písmo, design&#10;&#10;Popis se vygeneroval automaticky.">
            <a:extLst>
              <a:ext uri="{FF2B5EF4-FFF2-40B4-BE49-F238E27FC236}">
                <a16:creationId xmlns:a16="http://schemas.microsoft.com/office/drawing/2014/main" id="{B1A149C5-5674-ED8F-CC7C-A64D45F94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747" y="3764612"/>
            <a:ext cx="5246094" cy="5305425"/>
          </a:xfrm>
          <a:prstGeom prst="rect">
            <a:avLst/>
          </a:prstGeom>
        </p:spPr>
      </p:pic>
      <p:pic>
        <p:nvPicPr>
          <p:cNvPr id="27" name="Obrázek 26" descr="Obsah obrázku text, snímek obrazovky, Písmo, design&#10;&#10;Popis se vygeneroval automaticky.">
            <a:extLst>
              <a:ext uri="{FF2B5EF4-FFF2-40B4-BE49-F238E27FC236}">
                <a16:creationId xmlns:a16="http://schemas.microsoft.com/office/drawing/2014/main" id="{C57F842B-39C5-43CA-9749-201336B89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549" y="3762548"/>
            <a:ext cx="5346623" cy="5309556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BEE24761-F4F5-D7DA-37B3-10B463E70CAC}"/>
              </a:ext>
            </a:extLst>
          </p:cNvPr>
          <p:cNvSpPr txBox="1"/>
          <p:nvPr/>
        </p:nvSpPr>
        <p:spPr>
          <a:xfrm>
            <a:off x="3675728" y="3007895"/>
            <a:ext cx="11369842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>
                <a:cs typeface="Calibri"/>
                <a:hlinkClick r:id="rId6"/>
              </a:rPr>
              <a:t>http://195.113.207.163/~frydryn/RSP/casopis/</a:t>
            </a:r>
            <a:endParaRPr lang="cs-CZ">
              <a:cs typeface="Calibri"/>
            </a:endParaRPr>
          </a:p>
          <a:p>
            <a:pPr algn="ctr">
              <a:lnSpc>
                <a:spcPts val="2659"/>
              </a:lnSpc>
            </a:pPr>
            <a:r>
              <a:rPr lang="en-US">
                <a:ea typeface="+mn-lt"/>
                <a:cs typeface="+mn-lt"/>
                <a:hlinkClick r:id="rId7"/>
              </a:rPr>
              <a:t>https://github.com/dotaz-vspj/casopis</a:t>
            </a:r>
            <a:endParaRPr lang="en-US">
              <a:cs typeface="Calibri"/>
            </a:endParaRPr>
          </a:p>
          <a:p>
            <a:endParaRPr lang="cs-CZ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96fcb8-5e7a-41d7-b43a-dec2173c77c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DB3CCC35C10A4798A2199AE2F61B6A" ma:contentTypeVersion="10" ma:contentTypeDescription="Vytvoří nový dokument" ma:contentTypeScope="" ma:versionID="7b3e4645b532933455b752adddcf2820">
  <xsd:schema xmlns:xsd="http://www.w3.org/2001/XMLSchema" xmlns:xs="http://www.w3.org/2001/XMLSchema" xmlns:p="http://schemas.microsoft.com/office/2006/metadata/properties" xmlns:ns2="3596fcb8-5e7a-41d7-b43a-dec2173c77c4" targetNamespace="http://schemas.microsoft.com/office/2006/metadata/properties" ma:root="true" ma:fieldsID="d29665c30b549cf01cc1fbb63b41a0d8" ns2:_="">
    <xsd:import namespace="3596fcb8-5e7a-41d7-b43a-dec2173c7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6fcb8-5e7a-41d7-b43a-dec2173c7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AED30F-BA4F-4320-8D54-9700E0F81475}">
  <ds:schemaRefs>
    <ds:schemaRef ds:uri="3596fcb8-5e7a-41d7-b43a-dec2173c77c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3A7868-8F2D-4E52-815F-25CD13E03D11}">
  <ds:schemaRefs>
    <ds:schemaRef ds:uri="3596fcb8-5e7a-41d7-b43a-dec2173c77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9CC45A-6EEE-4E67-AE63-083805FE0F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cp:revision>1</cp:revision>
  <dcterms:created xsi:type="dcterms:W3CDTF">2006-08-16T00:00:00Z</dcterms:created>
  <dcterms:modified xsi:type="dcterms:W3CDTF">2024-10-16T17:31:04Z</dcterms:modified>
  <dc:identifier>DAGTjvfwQpM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0x01010015DB3CCC35C10A4798A2199AE2F61B6A</vt:lpwstr>
  </property>
  <property fmtid="{D5CDD505-2E9C-101B-9397-08002B2CF9AE}" pid="3" name="MediaServiceImageTags">
    <vt:lpwstr/>
  </property>
</Properties>
</file>