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sldIdLst>
    <p:sldId id="256" r:id="rId5"/>
    <p:sldId id="287" r:id="rId6"/>
    <p:sldId id="281" r:id="rId7"/>
    <p:sldId id="289" r:id="rId8"/>
    <p:sldId id="312" r:id="rId9"/>
    <p:sldId id="288" r:id="rId10"/>
    <p:sldId id="280" r:id="rId11"/>
    <p:sldId id="295" r:id="rId12"/>
    <p:sldId id="298" r:id="rId13"/>
    <p:sldId id="339" r:id="rId14"/>
    <p:sldId id="336" r:id="rId15"/>
    <p:sldId id="337" r:id="rId16"/>
    <p:sldId id="340"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A1724-9262-7768-72C6-1F5855EE878B}" name="Goworowska, Justyna (OST)" initials="GJ(" userId="S::j.goworowska@ad.dot.gov::db2b6b57-fdbd-4c7d-934d-6941b64a554c" providerId="AD"/>
  <p188:author id="{4E184AC0-FA6D-AF07-8A83-6B8C33530ABA}" name="Chimento, Cyrus CTR (OST)" initials="C(" userId="S::cyrus.chimento.ctr@ad.dot.gov::ab52f690-7a57-457d-8a25-2f7025a81547" providerId="AD"/>
  <p188:author id="{32A660D0-A65A-D716-AE3C-C2B4ED3C942D}" name="Secunda, Sara (Volpe)" initials="S(" userId="S::sara.secunda@ad.dot.gov::61482269-e2ff-4c5e-b8a5-c8998c415b83" providerId="AD"/>
  <p188:author id="{0A5A09D9-447D-22C5-2D8B-69E5F275B975}" name="Strocko, Ed (OST)" initials="S(" userId="S::ed.strocko@ad.dot.gov::0ecad95f-f272-45f3-9992-4c5c402f5703" providerId="AD"/>
  <p188:author id="{A10F33F0-A8FD-11D4-FD24-9B26AA551B6B}" name="Davis, Jay (OST)" initials="D(" userId="S::jay.davis@ad.dot.gov::83c2387e-0ad1-48b4-8e26-ab3488b5436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087"/>
    <a:srgbClr val="BDC4D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F26F94-DA36-4AA2-8DB2-A4EEF404DC9A}" v="11" dt="2024-08-22T19:12:39.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40" autoAdjust="0"/>
  </p:normalViewPr>
  <p:slideViewPr>
    <p:cSldViewPr snapToGrid="0">
      <p:cViewPr varScale="1">
        <p:scale>
          <a:sx n="84" d="100"/>
          <a:sy n="84" d="100"/>
        </p:scale>
        <p:origin x="15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mento, Cyrus CTR (OST)" userId="S::cyrus.chimento.ctr@ad.dot.gov::ab52f690-7a57-457d-8a25-2f7025a81547" providerId="AD" clId="Web-{3E5FADE3-530E-A206-4579-E72C06471888}"/>
    <pc:docChg chg="">
      <pc:chgData name="Chimento, Cyrus CTR (OST)" userId="S::cyrus.chimento.ctr@ad.dot.gov::ab52f690-7a57-457d-8a25-2f7025a81547" providerId="AD" clId="Web-{3E5FADE3-530E-A206-4579-E72C06471888}" dt="2024-06-20T16:00:56.777" v="1"/>
      <pc:docMkLst>
        <pc:docMk/>
      </pc:docMkLst>
      <pc:sldChg chg="addCm delCm">
        <pc:chgData name="Chimento, Cyrus CTR (OST)" userId="S::cyrus.chimento.ctr@ad.dot.gov::ab52f690-7a57-457d-8a25-2f7025a81547" providerId="AD" clId="Web-{3E5FADE3-530E-A206-4579-E72C06471888}" dt="2024-06-20T16:00:56.777" v="1"/>
        <pc:sldMkLst>
          <pc:docMk/>
          <pc:sldMk cId="1810948381" sldId="322"/>
        </pc:sldMkLst>
      </pc:sldChg>
    </pc:docChg>
  </pc:docChgLst>
  <pc:docChgLst>
    <pc:chgData name="Chimento, Cyrus CTR (OST)" userId="S::cyrus.chimento.ctr@ad.dot.gov::ab52f690-7a57-457d-8a25-2f7025a81547" providerId="AD" clId="Web-{CC8929C3-20B2-BAC0-119B-A883B9B66632}"/>
    <pc:docChg chg="sldOrd">
      <pc:chgData name="Chimento, Cyrus CTR (OST)" userId="S::cyrus.chimento.ctr@ad.dot.gov::ab52f690-7a57-457d-8a25-2f7025a81547" providerId="AD" clId="Web-{CC8929C3-20B2-BAC0-119B-A883B9B66632}" dt="2024-05-28T19:38:15.792" v="0"/>
      <pc:docMkLst>
        <pc:docMk/>
      </pc:docMkLst>
      <pc:sldChg chg="ord">
        <pc:chgData name="Chimento, Cyrus CTR (OST)" userId="S::cyrus.chimento.ctr@ad.dot.gov::ab52f690-7a57-457d-8a25-2f7025a81547" providerId="AD" clId="Web-{CC8929C3-20B2-BAC0-119B-A883B9B66632}" dt="2024-05-28T19:38:15.792" v="0"/>
        <pc:sldMkLst>
          <pc:docMk/>
          <pc:sldMk cId="109857222" sldId="256"/>
        </pc:sldMkLst>
      </pc:sldChg>
    </pc:docChg>
  </pc:docChgLst>
  <pc:docChgLst>
    <pc:chgData name="Chimento, Cyrus CTR (OST)" userId="S::cyrus.chimento.ctr@ad.dot.gov::ab52f690-7a57-457d-8a25-2f7025a81547" providerId="AD" clId="Web-{A0B5D4E3-9863-26EE-7B93-579908B52EBB}"/>
    <pc:docChg chg="addSld delSld modSld sldOrd">
      <pc:chgData name="Chimento, Cyrus CTR (OST)" userId="S::cyrus.chimento.ctr@ad.dot.gov::ab52f690-7a57-457d-8a25-2f7025a81547" providerId="AD" clId="Web-{A0B5D4E3-9863-26EE-7B93-579908B52EBB}" dt="2024-02-22T17:20:54.449" v="2085" actId="1076"/>
      <pc:docMkLst>
        <pc:docMk/>
      </pc:docMkLst>
      <pc:sldChg chg="modSp ord">
        <pc:chgData name="Chimento, Cyrus CTR (OST)" userId="S::cyrus.chimento.ctr@ad.dot.gov::ab52f690-7a57-457d-8a25-2f7025a81547" providerId="AD" clId="Web-{A0B5D4E3-9863-26EE-7B93-579908B52EBB}" dt="2024-02-22T16:00:57.200" v="805"/>
        <pc:sldMkLst>
          <pc:docMk/>
          <pc:sldMk cId="1546126192" sldId="280"/>
        </pc:sldMkLst>
        <pc:graphicFrameChg chg="mod modGraphic">
          <ac:chgData name="Chimento, Cyrus CTR (OST)" userId="S::cyrus.chimento.ctr@ad.dot.gov::ab52f690-7a57-457d-8a25-2f7025a81547" providerId="AD" clId="Web-{A0B5D4E3-9863-26EE-7B93-579908B52EBB}" dt="2024-02-22T15:24:48.052" v="765" actId="1076"/>
          <ac:graphicFrameMkLst>
            <pc:docMk/>
            <pc:sldMk cId="1546126192" sldId="280"/>
            <ac:graphicFrameMk id="6" creationId="{80D86F69-3241-2C15-C4C7-70002E0B135D}"/>
          </ac:graphicFrameMkLst>
        </pc:graphicFrameChg>
      </pc:sldChg>
      <pc:sldChg chg="modSp ord">
        <pc:chgData name="Chimento, Cyrus CTR (OST)" userId="S::cyrus.chimento.ctr@ad.dot.gov::ab52f690-7a57-457d-8a25-2f7025a81547" providerId="AD" clId="Web-{A0B5D4E3-9863-26EE-7B93-579908B52EBB}" dt="2024-02-22T16:00:59.013" v="806"/>
        <pc:sldMkLst>
          <pc:docMk/>
          <pc:sldMk cId="2532236660" sldId="281"/>
        </pc:sldMkLst>
        <pc:spChg chg="mod">
          <ac:chgData name="Chimento, Cyrus CTR (OST)" userId="S::cyrus.chimento.ctr@ad.dot.gov::ab52f690-7a57-457d-8a25-2f7025a81547" providerId="AD" clId="Web-{A0B5D4E3-9863-26EE-7B93-579908B52EBB}" dt="2024-02-21T21:43:18.249" v="576" actId="20577"/>
          <ac:spMkLst>
            <pc:docMk/>
            <pc:sldMk cId="2532236660" sldId="281"/>
            <ac:spMk id="2" creationId="{785D63C2-22BB-4BE5-72F8-FA2180810BBC}"/>
          </ac:spMkLst>
        </pc:spChg>
      </pc:sldChg>
      <pc:sldChg chg="addSp modSp">
        <pc:chgData name="Chimento, Cyrus CTR (OST)" userId="S::cyrus.chimento.ctr@ad.dot.gov::ab52f690-7a57-457d-8a25-2f7025a81547" providerId="AD" clId="Web-{A0B5D4E3-9863-26EE-7B93-579908B52EBB}" dt="2024-02-21T21:45:01.578" v="582"/>
        <pc:sldMkLst>
          <pc:docMk/>
          <pc:sldMk cId="1861119344" sldId="285"/>
        </pc:sldMkLst>
        <pc:spChg chg="mod">
          <ac:chgData name="Chimento, Cyrus CTR (OST)" userId="S::cyrus.chimento.ctr@ad.dot.gov::ab52f690-7a57-457d-8a25-2f7025a81547" providerId="AD" clId="Web-{A0B5D4E3-9863-26EE-7B93-579908B52EBB}" dt="2024-02-21T21:42:22.654" v="515" actId="20577"/>
          <ac:spMkLst>
            <pc:docMk/>
            <pc:sldMk cId="1861119344" sldId="285"/>
            <ac:spMk id="2" creationId="{B8872468-CB5B-8A42-6FA6-861B5985DF49}"/>
          </ac:spMkLst>
        </pc:spChg>
        <pc:spChg chg="mod">
          <ac:chgData name="Chimento, Cyrus CTR (OST)" userId="S::cyrus.chimento.ctr@ad.dot.gov::ab52f690-7a57-457d-8a25-2f7025a81547" providerId="AD" clId="Web-{A0B5D4E3-9863-26EE-7B93-579908B52EBB}" dt="2024-02-21T21:42:04.435" v="509" actId="20577"/>
          <ac:spMkLst>
            <pc:docMk/>
            <pc:sldMk cId="1861119344" sldId="285"/>
            <ac:spMk id="3" creationId="{66E98A46-BF76-91A6-01BA-5523664EA0A8}"/>
          </ac:spMkLst>
        </pc:spChg>
        <pc:picChg chg="add">
          <ac:chgData name="Chimento, Cyrus CTR (OST)" userId="S::cyrus.chimento.ctr@ad.dot.gov::ab52f690-7a57-457d-8a25-2f7025a81547" providerId="AD" clId="Web-{A0B5D4E3-9863-26EE-7B93-579908B52EBB}" dt="2024-02-21T21:45:01.563" v="581"/>
          <ac:picMkLst>
            <pc:docMk/>
            <pc:sldMk cId="1861119344" sldId="285"/>
            <ac:picMk id="6" creationId="{4B6EBB71-470B-BB83-4CA9-CA4239E081E9}"/>
          </ac:picMkLst>
        </pc:picChg>
        <pc:picChg chg="add">
          <ac:chgData name="Chimento, Cyrus CTR (OST)" userId="S::cyrus.chimento.ctr@ad.dot.gov::ab52f690-7a57-457d-8a25-2f7025a81547" providerId="AD" clId="Web-{A0B5D4E3-9863-26EE-7B93-579908B52EBB}" dt="2024-02-21T21:45:01.578" v="582"/>
          <ac:picMkLst>
            <pc:docMk/>
            <pc:sldMk cId="1861119344" sldId="285"/>
            <ac:picMk id="8" creationId="{4DEC30D8-A304-6935-C7E2-09159956AB1B}"/>
          </ac:picMkLst>
        </pc:picChg>
      </pc:sldChg>
      <pc:sldChg chg="modSp">
        <pc:chgData name="Chimento, Cyrus CTR (OST)" userId="S::cyrus.chimento.ctr@ad.dot.gov::ab52f690-7a57-457d-8a25-2f7025a81547" providerId="AD" clId="Web-{A0B5D4E3-9863-26EE-7B93-579908B52EBB}" dt="2024-02-21T21:42:59.405" v="575" actId="20577"/>
        <pc:sldMkLst>
          <pc:docMk/>
          <pc:sldMk cId="1509141240" sldId="287"/>
        </pc:sldMkLst>
        <pc:spChg chg="mod">
          <ac:chgData name="Chimento, Cyrus CTR (OST)" userId="S::cyrus.chimento.ctr@ad.dot.gov::ab52f690-7a57-457d-8a25-2f7025a81547" providerId="AD" clId="Web-{A0B5D4E3-9863-26EE-7B93-579908B52EBB}" dt="2024-02-21T21:42:59.405" v="575" actId="20577"/>
          <ac:spMkLst>
            <pc:docMk/>
            <pc:sldMk cId="1509141240" sldId="287"/>
            <ac:spMk id="3" creationId="{E825B946-FCC6-3D16-0431-BED2E7A4705C}"/>
          </ac:spMkLst>
        </pc:spChg>
      </pc:sldChg>
      <pc:sldChg chg="modSp">
        <pc:chgData name="Chimento, Cyrus CTR (OST)" userId="S::cyrus.chimento.ctr@ad.dot.gov::ab52f690-7a57-457d-8a25-2f7025a81547" providerId="AD" clId="Web-{A0B5D4E3-9863-26EE-7B93-579908B52EBB}" dt="2024-02-22T16:20:38.938" v="973" actId="20577"/>
        <pc:sldMkLst>
          <pc:docMk/>
          <pc:sldMk cId="3472789691" sldId="288"/>
        </pc:sldMkLst>
        <pc:spChg chg="mod">
          <ac:chgData name="Chimento, Cyrus CTR (OST)" userId="S::cyrus.chimento.ctr@ad.dot.gov::ab52f690-7a57-457d-8a25-2f7025a81547" providerId="AD" clId="Web-{A0B5D4E3-9863-26EE-7B93-579908B52EBB}" dt="2024-02-22T16:20:38.938" v="973" actId="20577"/>
          <ac:spMkLst>
            <pc:docMk/>
            <pc:sldMk cId="3472789691" sldId="288"/>
            <ac:spMk id="3" creationId="{4F754C5A-ABAF-B742-ADF6-1B0E7EA7344A}"/>
          </ac:spMkLst>
        </pc:spChg>
      </pc:sldChg>
      <pc:sldChg chg="addSp delSp modSp modNotes">
        <pc:chgData name="Chimento, Cyrus CTR (OST)" userId="S::cyrus.chimento.ctr@ad.dot.gov::ab52f690-7a57-457d-8a25-2f7025a81547" providerId="AD" clId="Web-{A0B5D4E3-9863-26EE-7B93-579908B52EBB}" dt="2024-02-22T17:20:54.449" v="2085" actId="1076"/>
        <pc:sldMkLst>
          <pc:docMk/>
          <pc:sldMk cId="3691400707" sldId="289"/>
        </pc:sldMkLst>
        <pc:spChg chg="mod">
          <ac:chgData name="Chimento, Cyrus CTR (OST)" userId="S::cyrus.chimento.ctr@ad.dot.gov::ab52f690-7a57-457d-8a25-2f7025a81547" providerId="AD" clId="Web-{A0B5D4E3-9863-26EE-7B93-579908B52EBB}" dt="2024-02-21T21:33:58.226" v="95" actId="20577"/>
          <ac:spMkLst>
            <pc:docMk/>
            <pc:sldMk cId="3691400707" sldId="289"/>
            <ac:spMk id="2" creationId="{0D89E680-89C1-030F-BACE-CEA49DE0189F}"/>
          </ac:spMkLst>
        </pc:spChg>
        <pc:spChg chg="mod">
          <ac:chgData name="Chimento, Cyrus CTR (OST)" userId="S::cyrus.chimento.ctr@ad.dot.gov::ab52f690-7a57-457d-8a25-2f7025a81547" providerId="AD" clId="Web-{A0B5D4E3-9863-26EE-7B93-579908B52EBB}" dt="2024-02-22T17:14:11.489" v="2032" actId="14100"/>
          <ac:spMkLst>
            <pc:docMk/>
            <pc:sldMk cId="3691400707" sldId="289"/>
            <ac:spMk id="3" creationId="{F6C88376-4AF2-8DD8-191B-73B4A22020ED}"/>
          </ac:spMkLst>
        </pc:spChg>
        <pc:spChg chg="mod">
          <ac:chgData name="Chimento, Cyrus CTR (OST)" userId="S::cyrus.chimento.ctr@ad.dot.gov::ab52f690-7a57-457d-8a25-2f7025a81547" providerId="AD" clId="Web-{A0B5D4E3-9863-26EE-7B93-579908B52EBB}" dt="2024-02-22T17:12:41.285" v="2017" actId="1076"/>
          <ac:spMkLst>
            <pc:docMk/>
            <pc:sldMk cId="3691400707" sldId="289"/>
            <ac:spMk id="4" creationId="{52D6297E-A16D-F422-0BD2-9E2B6DB2E94F}"/>
          </ac:spMkLst>
        </pc:spChg>
        <pc:spChg chg="add del mod">
          <ac:chgData name="Chimento, Cyrus CTR (OST)" userId="S::cyrus.chimento.ctr@ad.dot.gov::ab52f690-7a57-457d-8a25-2f7025a81547" providerId="AD" clId="Web-{A0B5D4E3-9863-26EE-7B93-579908B52EBB}" dt="2024-02-22T17:06:30.966" v="1934"/>
          <ac:spMkLst>
            <pc:docMk/>
            <pc:sldMk cId="3691400707" sldId="289"/>
            <ac:spMk id="5" creationId="{CCA3FD39-2C82-32D9-8426-159F1E706762}"/>
          </ac:spMkLst>
        </pc:spChg>
        <pc:spChg chg="add mod">
          <ac:chgData name="Chimento, Cyrus CTR (OST)" userId="S::cyrus.chimento.ctr@ad.dot.gov::ab52f690-7a57-457d-8a25-2f7025a81547" providerId="AD" clId="Web-{A0B5D4E3-9863-26EE-7B93-579908B52EBB}" dt="2024-02-22T17:13:40.536" v="2026" actId="1076"/>
          <ac:spMkLst>
            <pc:docMk/>
            <pc:sldMk cId="3691400707" sldId="289"/>
            <ac:spMk id="6" creationId="{5A885565-66CE-C5C5-766C-F9F1C6786B7F}"/>
          </ac:spMkLst>
        </pc:spChg>
        <pc:spChg chg="add mod">
          <ac:chgData name="Chimento, Cyrus CTR (OST)" userId="S::cyrus.chimento.ctr@ad.dot.gov::ab52f690-7a57-457d-8a25-2f7025a81547" providerId="AD" clId="Web-{A0B5D4E3-9863-26EE-7B93-579908B52EBB}" dt="2024-02-22T17:12:51.316" v="2019" actId="1076"/>
          <ac:spMkLst>
            <pc:docMk/>
            <pc:sldMk cId="3691400707" sldId="289"/>
            <ac:spMk id="7" creationId="{CD63AC4A-9982-C1DC-18BA-BD328781D9F8}"/>
          </ac:spMkLst>
        </pc:spChg>
        <pc:spChg chg="add mod">
          <ac:chgData name="Chimento, Cyrus CTR (OST)" userId="S::cyrus.chimento.ctr@ad.dot.gov::ab52f690-7a57-457d-8a25-2f7025a81547" providerId="AD" clId="Web-{A0B5D4E3-9863-26EE-7B93-579908B52EBB}" dt="2024-02-22T17:13:05.645" v="2024" actId="1076"/>
          <ac:spMkLst>
            <pc:docMk/>
            <pc:sldMk cId="3691400707" sldId="289"/>
            <ac:spMk id="8" creationId="{5C7C0282-2DBC-E5F4-E39A-2BCEA68121F0}"/>
          </ac:spMkLst>
        </pc:spChg>
        <pc:spChg chg="add mod">
          <ac:chgData name="Chimento, Cyrus CTR (OST)" userId="S::cyrus.chimento.ctr@ad.dot.gov::ab52f690-7a57-457d-8a25-2f7025a81547" providerId="AD" clId="Web-{A0B5D4E3-9863-26EE-7B93-579908B52EBB}" dt="2024-02-22T17:12:51.332" v="2020" actId="1076"/>
          <ac:spMkLst>
            <pc:docMk/>
            <pc:sldMk cId="3691400707" sldId="289"/>
            <ac:spMk id="9" creationId="{A279C89C-470F-89EA-CCC6-930690193AFB}"/>
          </ac:spMkLst>
        </pc:spChg>
        <pc:spChg chg="add mod">
          <ac:chgData name="Chimento, Cyrus CTR (OST)" userId="S::cyrus.chimento.ctr@ad.dot.gov::ab52f690-7a57-457d-8a25-2f7025a81547" providerId="AD" clId="Web-{A0B5D4E3-9863-26EE-7B93-579908B52EBB}" dt="2024-02-22T17:12:51.348" v="2021" actId="1076"/>
          <ac:spMkLst>
            <pc:docMk/>
            <pc:sldMk cId="3691400707" sldId="289"/>
            <ac:spMk id="10" creationId="{566537BA-741A-7FDB-6950-5F40B4A7DB21}"/>
          </ac:spMkLst>
        </pc:spChg>
        <pc:spChg chg="add mod">
          <ac:chgData name="Chimento, Cyrus CTR (OST)" userId="S::cyrus.chimento.ctr@ad.dot.gov::ab52f690-7a57-457d-8a25-2f7025a81547" providerId="AD" clId="Web-{A0B5D4E3-9863-26EE-7B93-579908B52EBB}" dt="2024-02-22T17:13:31.114" v="2025" actId="14100"/>
          <ac:spMkLst>
            <pc:docMk/>
            <pc:sldMk cId="3691400707" sldId="289"/>
            <ac:spMk id="11" creationId="{69544E8A-48C6-8EB6-9971-0A8B6066A166}"/>
          </ac:spMkLst>
        </pc:spChg>
        <pc:grpChg chg="add mod">
          <ac:chgData name="Chimento, Cyrus CTR (OST)" userId="S::cyrus.chimento.ctr@ad.dot.gov::ab52f690-7a57-457d-8a25-2f7025a81547" providerId="AD" clId="Web-{A0B5D4E3-9863-26EE-7B93-579908B52EBB}" dt="2024-02-22T17:20:54.449" v="2085" actId="1076"/>
          <ac:grpSpMkLst>
            <pc:docMk/>
            <pc:sldMk cId="3691400707" sldId="289"/>
            <ac:grpSpMk id="24" creationId="{9543C16F-9857-1595-F4DB-32540A883015}"/>
          </ac:grpSpMkLst>
        </pc:grpChg>
        <pc:cxnChg chg="add mod">
          <ac:chgData name="Chimento, Cyrus CTR (OST)" userId="S::cyrus.chimento.ctr@ad.dot.gov::ab52f690-7a57-457d-8a25-2f7025a81547" providerId="AD" clId="Web-{A0B5D4E3-9863-26EE-7B93-579908B52EBB}" dt="2024-02-22T17:15:52.850" v="2044" actId="14100"/>
          <ac:cxnSpMkLst>
            <pc:docMk/>
            <pc:sldMk cId="3691400707" sldId="289"/>
            <ac:cxnSpMk id="12" creationId="{39E0D0F3-2CE5-16DC-C700-3C748B9BED91}"/>
          </ac:cxnSpMkLst>
        </pc:cxnChg>
        <pc:cxnChg chg="add mod">
          <ac:chgData name="Chimento, Cyrus CTR (OST)" userId="S::cyrus.chimento.ctr@ad.dot.gov::ab52f690-7a57-457d-8a25-2f7025a81547" providerId="AD" clId="Web-{A0B5D4E3-9863-26EE-7B93-579908B52EBB}" dt="2024-02-22T17:15:20.709" v="2042" actId="1076"/>
          <ac:cxnSpMkLst>
            <pc:docMk/>
            <pc:sldMk cId="3691400707" sldId="289"/>
            <ac:cxnSpMk id="13" creationId="{343A0709-EA49-C2F9-0403-72590938046F}"/>
          </ac:cxnSpMkLst>
        </pc:cxnChg>
        <pc:cxnChg chg="add mod">
          <ac:chgData name="Chimento, Cyrus CTR (OST)" userId="S::cyrus.chimento.ctr@ad.dot.gov::ab52f690-7a57-457d-8a25-2f7025a81547" providerId="AD" clId="Web-{A0B5D4E3-9863-26EE-7B93-579908B52EBB}" dt="2024-02-22T17:16:01.054" v="2046" actId="1076"/>
          <ac:cxnSpMkLst>
            <pc:docMk/>
            <pc:sldMk cId="3691400707" sldId="289"/>
            <ac:cxnSpMk id="14" creationId="{D90A4F0C-B733-25B6-19CF-19270438F655}"/>
          </ac:cxnSpMkLst>
        </pc:cxnChg>
        <pc:cxnChg chg="add mod">
          <ac:chgData name="Chimento, Cyrus CTR (OST)" userId="S::cyrus.chimento.ctr@ad.dot.gov::ab52f690-7a57-457d-8a25-2f7025a81547" providerId="AD" clId="Web-{A0B5D4E3-9863-26EE-7B93-579908B52EBB}" dt="2024-02-22T17:17:01.992" v="2057" actId="14100"/>
          <ac:cxnSpMkLst>
            <pc:docMk/>
            <pc:sldMk cId="3691400707" sldId="289"/>
            <ac:cxnSpMk id="15" creationId="{0B497DBE-2598-2B92-AF96-2A0D10499C15}"/>
          </ac:cxnSpMkLst>
        </pc:cxnChg>
        <pc:cxnChg chg="add mod">
          <ac:chgData name="Chimento, Cyrus CTR (OST)" userId="S::cyrus.chimento.ctr@ad.dot.gov::ab52f690-7a57-457d-8a25-2f7025a81547" providerId="AD" clId="Web-{A0B5D4E3-9863-26EE-7B93-579908B52EBB}" dt="2024-02-22T17:16:52.930" v="2056" actId="14100"/>
          <ac:cxnSpMkLst>
            <pc:docMk/>
            <pc:sldMk cId="3691400707" sldId="289"/>
            <ac:cxnSpMk id="16" creationId="{79DDAF7B-47B6-AEE3-E94F-445767335633}"/>
          </ac:cxnSpMkLst>
        </pc:cxnChg>
        <pc:cxnChg chg="add del mod">
          <ac:chgData name="Chimento, Cyrus CTR (OST)" userId="S::cyrus.chimento.ctr@ad.dot.gov::ab52f690-7a57-457d-8a25-2f7025a81547" providerId="AD" clId="Web-{A0B5D4E3-9863-26EE-7B93-579908B52EBB}" dt="2024-02-22T17:16:47.211" v="2055"/>
          <ac:cxnSpMkLst>
            <pc:docMk/>
            <pc:sldMk cId="3691400707" sldId="289"/>
            <ac:cxnSpMk id="17" creationId="{3C8604CA-9ABD-FC86-50F4-673B5336B2A6}"/>
          </ac:cxnSpMkLst>
        </pc:cxnChg>
        <pc:cxnChg chg="add mod">
          <ac:chgData name="Chimento, Cyrus CTR (OST)" userId="S::cyrus.chimento.ctr@ad.dot.gov::ab52f690-7a57-457d-8a25-2f7025a81547" providerId="AD" clId="Web-{A0B5D4E3-9863-26EE-7B93-579908B52EBB}" dt="2024-02-22T17:17:36.274" v="2061" actId="1076"/>
          <ac:cxnSpMkLst>
            <pc:docMk/>
            <pc:sldMk cId="3691400707" sldId="289"/>
            <ac:cxnSpMk id="18" creationId="{313B977B-16BA-0EFB-4B00-275793D989BF}"/>
          </ac:cxnSpMkLst>
        </pc:cxnChg>
        <pc:cxnChg chg="add del mod">
          <ac:chgData name="Chimento, Cyrus CTR (OST)" userId="S::cyrus.chimento.ctr@ad.dot.gov::ab52f690-7a57-457d-8a25-2f7025a81547" providerId="AD" clId="Web-{A0B5D4E3-9863-26EE-7B93-579908B52EBB}" dt="2024-02-22T17:19:27.588" v="2078"/>
          <ac:cxnSpMkLst>
            <pc:docMk/>
            <pc:sldMk cId="3691400707" sldId="289"/>
            <ac:cxnSpMk id="19" creationId="{E19F8E23-F64B-7E90-7524-80C9DF2710E0}"/>
          </ac:cxnSpMkLst>
        </pc:cxnChg>
        <pc:cxnChg chg="add mod">
          <ac:chgData name="Chimento, Cyrus CTR (OST)" userId="S::cyrus.chimento.ctr@ad.dot.gov::ab52f690-7a57-457d-8a25-2f7025a81547" providerId="AD" clId="Web-{A0B5D4E3-9863-26EE-7B93-579908B52EBB}" dt="2024-02-22T17:18:52.822" v="2071" actId="14100"/>
          <ac:cxnSpMkLst>
            <pc:docMk/>
            <pc:sldMk cId="3691400707" sldId="289"/>
            <ac:cxnSpMk id="20" creationId="{025C2CF3-E7B9-CF29-7075-A0A3A52BDC78}"/>
          </ac:cxnSpMkLst>
        </pc:cxnChg>
        <pc:cxnChg chg="add mod">
          <ac:chgData name="Chimento, Cyrus CTR (OST)" userId="S::cyrus.chimento.ctr@ad.dot.gov::ab52f690-7a57-457d-8a25-2f7025a81547" providerId="AD" clId="Web-{A0B5D4E3-9863-26EE-7B93-579908B52EBB}" dt="2024-02-22T17:19:49.635" v="2083" actId="14100"/>
          <ac:cxnSpMkLst>
            <pc:docMk/>
            <pc:sldMk cId="3691400707" sldId="289"/>
            <ac:cxnSpMk id="21" creationId="{A21F0E26-7C87-D22B-12F1-D394B1780CBD}"/>
          </ac:cxnSpMkLst>
        </pc:cxnChg>
        <pc:cxnChg chg="add mod">
          <ac:chgData name="Chimento, Cyrus CTR (OST)" userId="S::cyrus.chimento.ctr@ad.dot.gov::ab52f690-7a57-457d-8a25-2f7025a81547" providerId="AD" clId="Web-{A0B5D4E3-9863-26EE-7B93-579908B52EBB}" dt="2024-02-22T17:19:31.448" v="2079" actId="1076"/>
          <ac:cxnSpMkLst>
            <pc:docMk/>
            <pc:sldMk cId="3691400707" sldId="289"/>
            <ac:cxnSpMk id="22" creationId="{E570122D-3490-6AC8-333E-B99C3B832DC4}"/>
          </ac:cxnSpMkLst>
        </pc:cxnChg>
        <pc:cxnChg chg="add mod">
          <ac:chgData name="Chimento, Cyrus CTR (OST)" userId="S::cyrus.chimento.ctr@ad.dot.gov::ab52f690-7a57-457d-8a25-2f7025a81547" providerId="AD" clId="Web-{A0B5D4E3-9863-26EE-7B93-579908B52EBB}" dt="2024-02-22T17:19:43.089" v="2081" actId="1076"/>
          <ac:cxnSpMkLst>
            <pc:docMk/>
            <pc:sldMk cId="3691400707" sldId="289"/>
            <ac:cxnSpMk id="23" creationId="{E5437F68-067B-C050-6F97-EA936EC06C9D}"/>
          </ac:cxnSpMkLst>
        </pc:cxnChg>
      </pc:sldChg>
      <pc:sldChg chg="modSp new mod ord modClrScheme chgLayout">
        <pc:chgData name="Chimento, Cyrus CTR (OST)" userId="S::cyrus.chimento.ctr@ad.dot.gov::ab52f690-7a57-457d-8a25-2f7025a81547" providerId="AD" clId="Web-{A0B5D4E3-9863-26EE-7B93-579908B52EBB}" dt="2024-02-22T16:02:37.389" v="899"/>
        <pc:sldMkLst>
          <pc:docMk/>
          <pc:sldMk cId="645854394" sldId="290"/>
        </pc:sldMkLst>
        <pc:spChg chg="mod ord">
          <ac:chgData name="Chimento, Cyrus CTR (OST)" userId="S::cyrus.chimento.ctr@ad.dot.gov::ab52f690-7a57-457d-8a25-2f7025a81547" providerId="AD" clId="Web-{A0B5D4E3-9863-26EE-7B93-579908B52EBB}" dt="2024-02-22T16:01:37.513" v="835"/>
          <ac:spMkLst>
            <pc:docMk/>
            <pc:sldMk cId="645854394" sldId="290"/>
            <ac:spMk id="2" creationId="{B0C2AC41-CE40-9E3A-1974-7CE4C99DA27B}"/>
          </ac:spMkLst>
        </pc:spChg>
        <pc:spChg chg="mod ord">
          <ac:chgData name="Chimento, Cyrus CTR (OST)" userId="S::cyrus.chimento.ctr@ad.dot.gov::ab52f690-7a57-457d-8a25-2f7025a81547" providerId="AD" clId="Web-{A0B5D4E3-9863-26EE-7B93-579908B52EBB}" dt="2024-02-22T16:01:43.420" v="843" actId="20577"/>
          <ac:spMkLst>
            <pc:docMk/>
            <pc:sldMk cId="645854394" sldId="290"/>
            <ac:spMk id="3" creationId="{AE1AE75C-FD2A-318E-171C-CE87679AF175}"/>
          </ac:spMkLst>
        </pc:spChg>
        <pc:spChg chg="mod ord">
          <ac:chgData name="Chimento, Cyrus CTR (OST)" userId="S::cyrus.chimento.ctr@ad.dot.gov::ab52f690-7a57-457d-8a25-2f7025a81547" providerId="AD" clId="Web-{A0B5D4E3-9863-26EE-7B93-579908B52EBB}" dt="2024-02-22T16:01:37.513" v="835"/>
          <ac:spMkLst>
            <pc:docMk/>
            <pc:sldMk cId="645854394" sldId="290"/>
            <ac:spMk id="4" creationId="{9097A2AB-363F-0DE8-B0DB-9E26DD4E89F2}"/>
          </ac:spMkLst>
        </pc:spChg>
      </pc:sldChg>
      <pc:sldChg chg="modSp add replId">
        <pc:chgData name="Chimento, Cyrus CTR (OST)" userId="S::cyrus.chimento.ctr@ad.dot.gov::ab52f690-7a57-457d-8a25-2f7025a81547" providerId="AD" clId="Web-{A0B5D4E3-9863-26EE-7B93-579908B52EBB}" dt="2024-02-22T16:02:09.264" v="873" actId="20577"/>
        <pc:sldMkLst>
          <pc:docMk/>
          <pc:sldMk cId="4033650534" sldId="291"/>
        </pc:sldMkLst>
        <pc:spChg chg="mod">
          <ac:chgData name="Chimento, Cyrus CTR (OST)" userId="S::cyrus.chimento.ctr@ad.dot.gov::ab52f690-7a57-457d-8a25-2f7025a81547" providerId="AD" clId="Web-{A0B5D4E3-9863-26EE-7B93-579908B52EBB}" dt="2024-02-22T16:02:03.920" v="864" actId="20577"/>
          <ac:spMkLst>
            <pc:docMk/>
            <pc:sldMk cId="4033650534" sldId="291"/>
            <ac:spMk id="2" creationId="{B0C2AC41-CE40-9E3A-1974-7CE4C99DA27B}"/>
          </ac:spMkLst>
        </pc:spChg>
        <pc:spChg chg="mod">
          <ac:chgData name="Chimento, Cyrus CTR (OST)" userId="S::cyrus.chimento.ctr@ad.dot.gov::ab52f690-7a57-457d-8a25-2f7025a81547" providerId="AD" clId="Web-{A0B5D4E3-9863-26EE-7B93-579908B52EBB}" dt="2024-02-22T16:02:09.264" v="873" actId="20577"/>
          <ac:spMkLst>
            <pc:docMk/>
            <pc:sldMk cId="4033650534" sldId="291"/>
            <ac:spMk id="3" creationId="{AE1AE75C-FD2A-318E-171C-CE87679AF175}"/>
          </ac:spMkLst>
        </pc:spChg>
      </pc:sldChg>
      <pc:sldChg chg="modSp add replId">
        <pc:chgData name="Chimento, Cyrus CTR (OST)" userId="S::cyrus.chimento.ctr@ad.dot.gov::ab52f690-7a57-457d-8a25-2f7025a81547" providerId="AD" clId="Web-{A0B5D4E3-9863-26EE-7B93-579908B52EBB}" dt="2024-02-22T16:02:27.217" v="897" actId="20577"/>
        <pc:sldMkLst>
          <pc:docMk/>
          <pc:sldMk cId="4259681948" sldId="292"/>
        </pc:sldMkLst>
        <pc:spChg chg="mod">
          <ac:chgData name="Chimento, Cyrus CTR (OST)" userId="S::cyrus.chimento.ctr@ad.dot.gov::ab52f690-7a57-457d-8a25-2f7025a81547" providerId="AD" clId="Web-{A0B5D4E3-9863-26EE-7B93-579908B52EBB}" dt="2024-02-22T16:02:23.405" v="884" actId="20577"/>
          <ac:spMkLst>
            <pc:docMk/>
            <pc:sldMk cId="4259681948" sldId="292"/>
            <ac:spMk id="2" creationId="{B0C2AC41-CE40-9E3A-1974-7CE4C99DA27B}"/>
          </ac:spMkLst>
        </pc:spChg>
        <pc:spChg chg="mod">
          <ac:chgData name="Chimento, Cyrus CTR (OST)" userId="S::cyrus.chimento.ctr@ad.dot.gov::ab52f690-7a57-457d-8a25-2f7025a81547" providerId="AD" clId="Web-{A0B5D4E3-9863-26EE-7B93-579908B52EBB}" dt="2024-02-22T16:02:27.217" v="897" actId="20577"/>
          <ac:spMkLst>
            <pc:docMk/>
            <pc:sldMk cId="4259681948" sldId="292"/>
            <ac:spMk id="3" creationId="{AE1AE75C-FD2A-318E-171C-CE87679AF175}"/>
          </ac:spMkLst>
        </pc:spChg>
      </pc:sldChg>
      <pc:sldChg chg="addSp modSp new mod modClrScheme chgLayout">
        <pc:chgData name="Chimento, Cyrus CTR (OST)" userId="S::cyrus.chimento.ctr@ad.dot.gov::ab52f690-7a57-457d-8a25-2f7025a81547" providerId="AD" clId="Web-{A0B5D4E3-9863-26EE-7B93-579908B52EBB}" dt="2024-02-22T16:59:53.226" v="1903" actId="20577"/>
        <pc:sldMkLst>
          <pc:docMk/>
          <pc:sldMk cId="528726315" sldId="293"/>
        </pc:sldMkLst>
        <pc:spChg chg="mod ord">
          <ac:chgData name="Chimento, Cyrus CTR (OST)" userId="S::cyrus.chimento.ctr@ad.dot.gov::ab52f690-7a57-457d-8a25-2f7025a81547" providerId="AD" clId="Web-{A0B5D4E3-9863-26EE-7B93-579908B52EBB}" dt="2024-02-22T16:04:02.625" v="907"/>
          <ac:spMkLst>
            <pc:docMk/>
            <pc:sldMk cId="528726315" sldId="293"/>
            <ac:spMk id="2" creationId="{6A1B0C4C-0FD7-5457-56EB-D23C7DE3D760}"/>
          </ac:spMkLst>
        </pc:spChg>
        <pc:spChg chg="mod ord">
          <ac:chgData name="Chimento, Cyrus CTR (OST)" userId="S::cyrus.chimento.ctr@ad.dot.gov::ab52f690-7a57-457d-8a25-2f7025a81547" providerId="AD" clId="Web-{A0B5D4E3-9863-26EE-7B93-579908B52EBB}" dt="2024-02-22T16:59:53.226" v="1903" actId="20577"/>
          <ac:spMkLst>
            <pc:docMk/>
            <pc:sldMk cId="528726315" sldId="293"/>
            <ac:spMk id="3" creationId="{D3A3A29F-C6B2-AC96-889D-EA076B58B8DA}"/>
          </ac:spMkLst>
        </pc:spChg>
        <pc:spChg chg="mod ord">
          <ac:chgData name="Chimento, Cyrus CTR (OST)" userId="S::cyrus.chimento.ctr@ad.dot.gov::ab52f690-7a57-457d-8a25-2f7025a81547" providerId="AD" clId="Web-{A0B5D4E3-9863-26EE-7B93-579908B52EBB}" dt="2024-02-22T16:04:02.625" v="907"/>
          <ac:spMkLst>
            <pc:docMk/>
            <pc:sldMk cId="528726315" sldId="293"/>
            <ac:spMk id="4" creationId="{92167804-40C5-D7F0-FA11-641602360B42}"/>
          </ac:spMkLst>
        </pc:spChg>
        <pc:spChg chg="add mod ord">
          <ac:chgData name="Chimento, Cyrus CTR (OST)" userId="S::cyrus.chimento.ctr@ad.dot.gov::ab52f690-7a57-457d-8a25-2f7025a81547" providerId="AD" clId="Web-{A0B5D4E3-9863-26EE-7B93-579908B52EBB}" dt="2024-02-22T16:04:18.844" v="934" actId="20577"/>
          <ac:spMkLst>
            <pc:docMk/>
            <pc:sldMk cId="528726315" sldId="293"/>
            <ac:spMk id="5" creationId="{D3E3C270-89B9-63C8-D4E5-18C86E11DB97}"/>
          </ac:spMkLst>
        </pc:spChg>
        <pc:spChg chg="add mod ord">
          <ac:chgData name="Chimento, Cyrus CTR (OST)" userId="S::cyrus.chimento.ctr@ad.dot.gov::ab52f690-7a57-457d-8a25-2f7025a81547" providerId="AD" clId="Web-{A0B5D4E3-9863-26EE-7B93-579908B52EBB}" dt="2024-02-22T16:04:24.188" v="943" actId="20577"/>
          <ac:spMkLst>
            <pc:docMk/>
            <pc:sldMk cId="528726315" sldId="293"/>
            <ac:spMk id="6" creationId="{96F28534-5193-B255-4C8A-ADFD2D819002}"/>
          </ac:spMkLst>
        </pc:spChg>
        <pc:spChg chg="add mod ord">
          <ac:chgData name="Chimento, Cyrus CTR (OST)" userId="S::cyrus.chimento.ctr@ad.dot.gov::ab52f690-7a57-457d-8a25-2f7025a81547" providerId="AD" clId="Web-{A0B5D4E3-9863-26EE-7B93-579908B52EBB}" dt="2024-02-22T16:59:45.147" v="1886" actId="20577"/>
          <ac:spMkLst>
            <pc:docMk/>
            <pc:sldMk cId="528726315" sldId="293"/>
            <ac:spMk id="7" creationId="{D827E664-E421-260E-0993-D5618AC29B54}"/>
          </ac:spMkLst>
        </pc:spChg>
      </pc:sldChg>
      <pc:sldChg chg="new del">
        <pc:chgData name="Chimento, Cyrus CTR (OST)" userId="S::cyrus.chimento.ctr@ad.dot.gov::ab52f690-7a57-457d-8a25-2f7025a81547" providerId="AD" clId="Web-{A0B5D4E3-9863-26EE-7B93-579908B52EBB}" dt="2024-02-22T16:03:42.062" v="901"/>
        <pc:sldMkLst>
          <pc:docMk/>
          <pc:sldMk cId="3269607862" sldId="293"/>
        </pc:sldMkLst>
      </pc:sldChg>
      <pc:sldChg chg="modSp new del">
        <pc:chgData name="Chimento, Cyrus CTR (OST)" userId="S::cyrus.chimento.ctr@ad.dot.gov::ab52f690-7a57-457d-8a25-2f7025a81547" providerId="AD" clId="Web-{A0B5D4E3-9863-26EE-7B93-579908B52EBB}" dt="2024-02-22T16:23:55.144" v="1009"/>
        <pc:sldMkLst>
          <pc:docMk/>
          <pc:sldMk cId="321047221" sldId="294"/>
        </pc:sldMkLst>
        <pc:spChg chg="mod">
          <ac:chgData name="Chimento, Cyrus CTR (OST)" userId="S::cyrus.chimento.ctr@ad.dot.gov::ab52f690-7a57-457d-8a25-2f7025a81547" providerId="AD" clId="Web-{A0B5D4E3-9863-26EE-7B93-579908B52EBB}" dt="2024-02-22T16:04:57.813" v="967" actId="20577"/>
          <ac:spMkLst>
            <pc:docMk/>
            <pc:sldMk cId="321047221" sldId="294"/>
            <ac:spMk id="2" creationId="{A759CDBE-EFEF-FCC1-A2CC-1372988961DB}"/>
          </ac:spMkLst>
        </pc:spChg>
        <pc:spChg chg="mod">
          <ac:chgData name="Chimento, Cyrus CTR (OST)" userId="S::cyrus.chimento.ctr@ad.dot.gov::ab52f690-7a57-457d-8a25-2f7025a81547" providerId="AD" clId="Web-{A0B5D4E3-9863-26EE-7B93-579908B52EBB}" dt="2024-02-22T16:23:52.066" v="1008" actId="20577"/>
          <ac:spMkLst>
            <pc:docMk/>
            <pc:sldMk cId="321047221" sldId="294"/>
            <ac:spMk id="3" creationId="{EBA9346B-C419-A9F1-065F-263E9712AB20}"/>
          </ac:spMkLst>
        </pc:spChg>
      </pc:sldChg>
      <pc:sldChg chg="addSp modSp new">
        <pc:chgData name="Chimento, Cyrus CTR (OST)" userId="S::cyrus.chimento.ctr@ad.dot.gov::ab52f690-7a57-457d-8a25-2f7025a81547" providerId="AD" clId="Web-{A0B5D4E3-9863-26EE-7B93-579908B52EBB}" dt="2024-02-22T16:55:31.081" v="1655" actId="20577"/>
        <pc:sldMkLst>
          <pc:docMk/>
          <pc:sldMk cId="1682355192" sldId="294"/>
        </pc:sldMkLst>
        <pc:spChg chg="mod">
          <ac:chgData name="Chimento, Cyrus CTR (OST)" userId="S::cyrus.chimento.ctr@ad.dot.gov::ab52f690-7a57-457d-8a25-2f7025a81547" providerId="AD" clId="Web-{A0B5D4E3-9863-26EE-7B93-579908B52EBB}" dt="2024-02-22T16:24:08.394" v="1021" actId="20577"/>
          <ac:spMkLst>
            <pc:docMk/>
            <pc:sldMk cId="1682355192" sldId="294"/>
            <ac:spMk id="2" creationId="{BB676DDE-358A-C84B-E2C9-8862F92C0BBE}"/>
          </ac:spMkLst>
        </pc:spChg>
        <pc:spChg chg="mod">
          <ac:chgData name="Chimento, Cyrus CTR (OST)" userId="S::cyrus.chimento.ctr@ad.dot.gov::ab52f690-7a57-457d-8a25-2f7025a81547" providerId="AD" clId="Web-{A0B5D4E3-9863-26EE-7B93-579908B52EBB}" dt="2024-02-22T16:26:15.381" v="1088" actId="1076"/>
          <ac:spMkLst>
            <pc:docMk/>
            <pc:sldMk cId="1682355192" sldId="294"/>
            <ac:spMk id="3" creationId="{0B7AC74D-D552-9215-C0AF-13A878FB9839}"/>
          </ac:spMkLst>
        </pc:spChg>
        <pc:spChg chg="mod">
          <ac:chgData name="Chimento, Cyrus CTR (OST)" userId="S::cyrus.chimento.ctr@ad.dot.gov::ab52f690-7a57-457d-8a25-2f7025a81547" providerId="AD" clId="Web-{A0B5D4E3-9863-26EE-7B93-579908B52EBB}" dt="2024-02-22T16:36:18.937" v="1339" actId="20577"/>
          <ac:spMkLst>
            <pc:docMk/>
            <pc:sldMk cId="1682355192" sldId="294"/>
            <ac:spMk id="4" creationId="{C626D2CC-3E5D-0EBA-2D09-B07C6CC008D5}"/>
          </ac:spMkLst>
        </pc:spChg>
        <pc:spChg chg="mod">
          <ac:chgData name="Chimento, Cyrus CTR (OST)" userId="S::cyrus.chimento.ctr@ad.dot.gov::ab52f690-7a57-457d-8a25-2f7025a81547" providerId="AD" clId="Web-{A0B5D4E3-9863-26EE-7B93-579908B52EBB}" dt="2024-02-22T16:26:08.662" v="1087" actId="1076"/>
          <ac:spMkLst>
            <pc:docMk/>
            <pc:sldMk cId="1682355192" sldId="294"/>
            <ac:spMk id="5" creationId="{F2E17173-F323-BF8B-5D14-2F70CDB5217E}"/>
          </ac:spMkLst>
        </pc:spChg>
        <pc:spChg chg="mod">
          <ac:chgData name="Chimento, Cyrus CTR (OST)" userId="S::cyrus.chimento.ctr@ad.dot.gov::ab52f690-7a57-457d-8a25-2f7025a81547" providerId="AD" clId="Web-{A0B5D4E3-9863-26EE-7B93-579908B52EBB}" dt="2024-02-22T16:38:18.767" v="1348" actId="20577"/>
          <ac:spMkLst>
            <pc:docMk/>
            <pc:sldMk cId="1682355192" sldId="294"/>
            <ac:spMk id="6" creationId="{83FDCA40-64E2-35CD-A21E-8AF1B9DD4B23}"/>
          </ac:spMkLst>
        </pc:spChg>
        <pc:spChg chg="mod">
          <ac:chgData name="Chimento, Cyrus CTR (OST)" userId="S::cyrus.chimento.ctr@ad.dot.gov::ab52f690-7a57-457d-8a25-2f7025a81547" providerId="AD" clId="Web-{A0B5D4E3-9863-26EE-7B93-579908B52EBB}" dt="2024-02-22T16:31:54.339" v="1166" actId="1076"/>
          <ac:spMkLst>
            <pc:docMk/>
            <pc:sldMk cId="1682355192" sldId="294"/>
            <ac:spMk id="7" creationId="{91CD1B22-C4CA-2864-051E-24BB9F738CA6}"/>
          </ac:spMkLst>
        </pc:spChg>
        <pc:spChg chg="add mod">
          <ac:chgData name="Chimento, Cyrus CTR (OST)" userId="S::cyrus.chimento.ctr@ad.dot.gov::ab52f690-7a57-457d-8a25-2f7025a81547" providerId="AD" clId="Web-{A0B5D4E3-9863-26EE-7B93-579908B52EBB}" dt="2024-02-22T16:55:31.081" v="1655" actId="20577"/>
          <ac:spMkLst>
            <pc:docMk/>
            <pc:sldMk cId="1682355192" sldId="294"/>
            <ac:spMk id="8" creationId="{DC901C39-7638-1728-254C-7CE4DC0029CC}"/>
          </ac:spMkLst>
        </pc:spChg>
      </pc:sldChg>
      <pc:sldChg chg="new del">
        <pc:chgData name="Chimento, Cyrus CTR (OST)" userId="S::cyrus.chimento.ctr@ad.dot.gov::ab52f690-7a57-457d-8a25-2f7025a81547" providerId="AD" clId="Web-{A0B5D4E3-9863-26EE-7B93-579908B52EBB}" dt="2024-02-22T16:04:39.672" v="945"/>
        <pc:sldMkLst>
          <pc:docMk/>
          <pc:sldMk cId="1757440940" sldId="294"/>
        </pc:sldMkLst>
      </pc:sldChg>
      <pc:sldChg chg="addSp modSp add replId">
        <pc:chgData name="Chimento, Cyrus CTR (OST)" userId="S::cyrus.chimento.ctr@ad.dot.gov::ab52f690-7a57-457d-8a25-2f7025a81547" providerId="AD" clId="Web-{A0B5D4E3-9863-26EE-7B93-579908B52EBB}" dt="2024-02-22T16:52:25.640" v="1639" actId="20577"/>
        <pc:sldMkLst>
          <pc:docMk/>
          <pc:sldMk cId="2754087158" sldId="295"/>
        </pc:sldMkLst>
        <pc:spChg chg="mod">
          <ac:chgData name="Chimento, Cyrus CTR (OST)" userId="S::cyrus.chimento.ctr@ad.dot.gov::ab52f690-7a57-457d-8a25-2f7025a81547" providerId="AD" clId="Web-{A0B5D4E3-9863-26EE-7B93-579908B52EBB}" dt="2024-02-22T16:46:47.916" v="1489" actId="20577"/>
          <ac:spMkLst>
            <pc:docMk/>
            <pc:sldMk cId="2754087158" sldId="295"/>
            <ac:spMk id="2" creationId="{BB676DDE-358A-C84B-E2C9-8862F92C0BBE}"/>
          </ac:spMkLst>
        </pc:spChg>
        <pc:spChg chg="mod">
          <ac:chgData name="Chimento, Cyrus CTR (OST)" userId="S::cyrus.chimento.ctr@ad.dot.gov::ab52f690-7a57-457d-8a25-2f7025a81547" providerId="AD" clId="Web-{A0B5D4E3-9863-26EE-7B93-579908B52EBB}" dt="2024-02-22T16:52:25.640" v="1639" actId="20577"/>
          <ac:spMkLst>
            <pc:docMk/>
            <pc:sldMk cId="2754087158" sldId="295"/>
            <ac:spMk id="4" creationId="{C626D2CC-3E5D-0EBA-2D09-B07C6CC008D5}"/>
          </ac:spMkLst>
        </pc:spChg>
        <pc:spChg chg="mod">
          <ac:chgData name="Chimento, Cyrus CTR (OST)" userId="S::cyrus.chimento.ctr@ad.dot.gov::ab52f690-7a57-457d-8a25-2f7025a81547" providerId="AD" clId="Web-{A0B5D4E3-9863-26EE-7B93-579908B52EBB}" dt="2024-02-22T16:52:01.890" v="1636" actId="20577"/>
          <ac:spMkLst>
            <pc:docMk/>
            <pc:sldMk cId="2754087158" sldId="295"/>
            <ac:spMk id="6" creationId="{83FDCA40-64E2-35CD-A21E-8AF1B9DD4B23}"/>
          </ac:spMkLst>
        </pc:spChg>
        <pc:spChg chg="add mod">
          <ac:chgData name="Chimento, Cyrus CTR (OST)" userId="S::cyrus.chimento.ctr@ad.dot.gov::ab52f690-7a57-457d-8a25-2f7025a81547" providerId="AD" clId="Web-{A0B5D4E3-9863-26EE-7B93-579908B52EBB}" dt="2024-02-22T16:50:35.920" v="1558" actId="1076"/>
          <ac:spMkLst>
            <pc:docMk/>
            <pc:sldMk cId="2754087158" sldId="295"/>
            <ac:spMk id="8" creationId="{D466EE91-5731-9379-37A3-CD2CD4FA6DBB}"/>
          </ac:spMkLst>
        </pc:spChg>
      </pc:sldChg>
      <pc:sldChg chg="modSp add replId">
        <pc:chgData name="Chimento, Cyrus CTR (OST)" userId="S::cyrus.chimento.ctr@ad.dot.gov::ab52f690-7a57-457d-8a25-2f7025a81547" providerId="AD" clId="Web-{A0B5D4E3-9863-26EE-7B93-579908B52EBB}" dt="2024-02-22T16:44:14.492" v="1484" actId="20577"/>
        <pc:sldMkLst>
          <pc:docMk/>
          <pc:sldMk cId="3966723333" sldId="296"/>
        </pc:sldMkLst>
        <pc:spChg chg="mod">
          <ac:chgData name="Chimento, Cyrus CTR (OST)" userId="S::cyrus.chimento.ctr@ad.dot.gov::ab52f690-7a57-457d-8a25-2f7025a81547" providerId="AD" clId="Web-{A0B5D4E3-9863-26EE-7B93-579908B52EBB}" dt="2024-02-22T16:40:19.941" v="1379" actId="20577"/>
          <ac:spMkLst>
            <pc:docMk/>
            <pc:sldMk cId="3966723333" sldId="296"/>
            <ac:spMk id="2" creationId="{BB676DDE-358A-C84B-E2C9-8862F92C0BBE}"/>
          </ac:spMkLst>
        </pc:spChg>
        <pc:spChg chg="mod">
          <ac:chgData name="Chimento, Cyrus CTR (OST)" userId="S::cyrus.chimento.ctr@ad.dot.gov::ab52f690-7a57-457d-8a25-2f7025a81547" providerId="AD" clId="Web-{A0B5D4E3-9863-26EE-7B93-579908B52EBB}" dt="2024-02-22T16:39:55.316" v="1356" actId="20577"/>
          <ac:spMkLst>
            <pc:docMk/>
            <pc:sldMk cId="3966723333" sldId="296"/>
            <ac:spMk id="4" creationId="{C626D2CC-3E5D-0EBA-2D09-B07C6CC008D5}"/>
          </ac:spMkLst>
        </pc:spChg>
        <pc:spChg chg="mod">
          <ac:chgData name="Chimento, Cyrus CTR (OST)" userId="S::cyrus.chimento.ctr@ad.dot.gov::ab52f690-7a57-457d-8a25-2f7025a81547" providerId="AD" clId="Web-{A0B5D4E3-9863-26EE-7B93-579908B52EBB}" dt="2024-02-22T16:44:14.492" v="1484" actId="20577"/>
          <ac:spMkLst>
            <pc:docMk/>
            <pc:sldMk cId="3966723333" sldId="296"/>
            <ac:spMk id="6" creationId="{83FDCA40-64E2-35CD-A21E-8AF1B9DD4B23}"/>
          </ac:spMkLst>
        </pc:spChg>
      </pc:sldChg>
      <pc:sldChg chg="modSp new">
        <pc:chgData name="Chimento, Cyrus CTR (OST)" userId="S::cyrus.chimento.ctr@ad.dot.gov::ab52f690-7a57-457d-8a25-2f7025a81547" providerId="AD" clId="Web-{A0B5D4E3-9863-26EE-7B93-579908B52EBB}" dt="2024-02-22T17:01:55.071" v="1913" actId="20577"/>
        <pc:sldMkLst>
          <pc:docMk/>
          <pc:sldMk cId="1851060000" sldId="297"/>
        </pc:sldMkLst>
        <pc:spChg chg="mod">
          <ac:chgData name="Chimento, Cyrus CTR (OST)" userId="S::cyrus.chimento.ctr@ad.dot.gov::ab52f690-7a57-457d-8a25-2f7025a81547" providerId="AD" clId="Web-{A0B5D4E3-9863-26EE-7B93-579908B52EBB}" dt="2024-02-22T17:01:55.071" v="1913" actId="20577"/>
          <ac:spMkLst>
            <pc:docMk/>
            <pc:sldMk cId="1851060000" sldId="297"/>
            <ac:spMk id="2" creationId="{46ED2052-6730-0582-274F-1EEFACE2ECCA}"/>
          </ac:spMkLst>
        </pc:spChg>
      </pc:sldChg>
      <pc:sldChg chg="modSp new">
        <pc:chgData name="Chimento, Cyrus CTR (OST)" userId="S::cyrus.chimento.ctr@ad.dot.gov::ab52f690-7a57-457d-8a25-2f7025a81547" providerId="AD" clId="Web-{A0B5D4E3-9863-26EE-7B93-579908B52EBB}" dt="2024-02-22T17:02:12.681" v="1922" actId="20577"/>
        <pc:sldMkLst>
          <pc:docMk/>
          <pc:sldMk cId="2428154223" sldId="298"/>
        </pc:sldMkLst>
        <pc:spChg chg="mod">
          <ac:chgData name="Chimento, Cyrus CTR (OST)" userId="S::cyrus.chimento.ctr@ad.dot.gov::ab52f690-7a57-457d-8a25-2f7025a81547" providerId="AD" clId="Web-{A0B5D4E3-9863-26EE-7B93-579908B52EBB}" dt="2024-02-22T17:02:12.681" v="1922" actId="20577"/>
          <ac:spMkLst>
            <pc:docMk/>
            <pc:sldMk cId="2428154223" sldId="298"/>
            <ac:spMk id="2" creationId="{36D05D76-DAEA-EE55-84C6-D22D2550E21E}"/>
          </ac:spMkLst>
        </pc:spChg>
      </pc:sldChg>
      <pc:sldChg chg="modSp new">
        <pc:chgData name="Chimento, Cyrus CTR (OST)" userId="S::cyrus.chimento.ctr@ad.dot.gov::ab52f690-7a57-457d-8a25-2f7025a81547" providerId="AD" clId="Web-{A0B5D4E3-9863-26EE-7B93-579908B52EBB}" dt="2024-02-22T17:03:58.933" v="1929" actId="20577"/>
        <pc:sldMkLst>
          <pc:docMk/>
          <pc:sldMk cId="4133422819" sldId="299"/>
        </pc:sldMkLst>
        <pc:spChg chg="mod">
          <ac:chgData name="Chimento, Cyrus CTR (OST)" userId="S::cyrus.chimento.ctr@ad.dot.gov::ab52f690-7a57-457d-8a25-2f7025a81547" providerId="AD" clId="Web-{A0B5D4E3-9863-26EE-7B93-579908B52EBB}" dt="2024-02-22T17:03:58.933" v="1929" actId="20577"/>
          <ac:spMkLst>
            <pc:docMk/>
            <pc:sldMk cId="4133422819" sldId="299"/>
            <ac:spMk id="2" creationId="{014AAFC3-36E2-1E2F-EDED-910694AF1836}"/>
          </ac:spMkLst>
        </pc:spChg>
      </pc:sldChg>
    </pc:docChg>
  </pc:docChgLst>
  <pc:docChgLst>
    <pc:chgData name="Davis, Jay (OST)" userId="S::jay.davis@ad.dot.gov::83c2387e-0ad1-48b4-8e26-ab3488b5436e" providerId="AD" clId="Web-{F3432370-2610-CED2-0AE0-71D36044EF69}"/>
    <pc:docChg chg="">
      <pc:chgData name="Davis, Jay (OST)" userId="S::jay.davis@ad.dot.gov::83c2387e-0ad1-48b4-8e26-ab3488b5436e" providerId="AD" clId="Web-{F3432370-2610-CED2-0AE0-71D36044EF69}" dt="2024-06-27T16:51:10.809" v="1"/>
      <pc:docMkLst>
        <pc:docMk/>
      </pc:docMkLst>
      <pc:sldChg chg="addCm">
        <pc:chgData name="Davis, Jay (OST)" userId="S::jay.davis@ad.dot.gov::83c2387e-0ad1-48b4-8e26-ab3488b5436e" providerId="AD" clId="Web-{F3432370-2610-CED2-0AE0-71D36044EF69}" dt="2024-06-27T16:45:39.013" v="0"/>
        <pc:sldMkLst>
          <pc:docMk/>
          <pc:sldMk cId="36638464" sldId="326"/>
        </pc:sldMkLst>
      </pc:sldChg>
      <pc:sldChg chg="addCm">
        <pc:chgData name="Davis, Jay (OST)" userId="S::jay.davis@ad.dot.gov::83c2387e-0ad1-48b4-8e26-ab3488b5436e" providerId="AD" clId="Web-{F3432370-2610-CED2-0AE0-71D36044EF69}" dt="2024-06-27T16:51:10.809" v="1"/>
        <pc:sldMkLst>
          <pc:docMk/>
          <pc:sldMk cId="1956061175" sldId="328"/>
        </pc:sldMkLst>
      </pc:sldChg>
    </pc:docChg>
  </pc:docChgLst>
  <pc:docChgLst>
    <pc:chgData name="Chimento, Cyrus CTR (OST)" userId="S::cyrus.chimento.ctr@ad.dot.gov::ab52f690-7a57-457d-8a25-2f7025a81547" providerId="AD" clId="Web-{5424BD4F-5313-436E-8E5B-03A56C9D42D8}"/>
    <pc:docChg chg="addSld delSld modSld">
      <pc:chgData name="Chimento, Cyrus CTR (OST)" userId="S::cyrus.chimento.ctr@ad.dot.gov::ab52f690-7a57-457d-8a25-2f7025a81547" providerId="AD" clId="Web-{5424BD4F-5313-436E-8E5B-03A56C9D42D8}" dt="2024-01-18T14:47:40.537" v="45"/>
      <pc:docMkLst>
        <pc:docMk/>
      </pc:docMkLst>
      <pc:sldChg chg="modSp">
        <pc:chgData name="Chimento, Cyrus CTR (OST)" userId="S::cyrus.chimento.ctr@ad.dot.gov::ab52f690-7a57-457d-8a25-2f7025a81547" providerId="AD" clId="Web-{5424BD4F-5313-436E-8E5B-03A56C9D42D8}" dt="2024-01-18T14:47:36.693" v="44" actId="20577"/>
        <pc:sldMkLst>
          <pc:docMk/>
          <pc:sldMk cId="1288062795" sldId="282"/>
        </pc:sldMkLst>
        <pc:spChg chg="mod">
          <ac:chgData name="Chimento, Cyrus CTR (OST)" userId="S::cyrus.chimento.ctr@ad.dot.gov::ab52f690-7a57-457d-8a25-2f7025a81547" providerId="AD" clId="Web-{5424BD4F-5313-436E-8E5B-03A56C9D42D8}" dt="2024-01-18T14:47:36.693" v="44" actId="20577"/>
          <ac:spMkLst>
            <pc:docMk/>
            <pc:sldMk cId="1288062795" sldId="282"/>
            <ac:spMk id="2" creationId="{8F3A83BF-77B5-A3BD-5376-9F71A383D51E}"/>
          </ac:spMkLst>
        </pc:spChg>
      </pc:sldChg>
      <pc:sldChg chg="add">
        <pc:chgData name="Chimento, Cyrus CTR (OST)" userId="S::cyrus.chimento.ctr@ad.dot.gov::ab52f690-7a57-457d-8a25-2f7025a81547" providerId="AD" clId="Web-{5424BD4F-5313-436E-8E5B-03A56C9D42D8}" dt="2024-01-18T14:46:55.693" v="0"/>
        <pc:sldMkLst>
          <pc:docMk/>
          <pc:sldMk cId="751396183" sldId="296"/>
        </pc:sldMkLst>
      </pc:sldChg>
      <pc:sldChg chg="add">
        <pc:chgData name="Chimento, Cyrus CTR (OST)" userId="S::cyrus.chimento.ctr@ad.dot.gov::ab52f690-7a57-457d-8a25-2f7025a81547" providerId="AD" clId="Web-{5424BD4F-5313-436E-8E5B-03A56C9D42D8}" dt="2024-01-18T14:46:55.818" v="1"/>
        <pc:sldMkLst>
          <pc:docMk/>
          <pc:sldMk cId="888084110" sldId="297"/>
        </pc:sldMkLst>
      </pc:sldChg>
      <pc:sldChg chg="add">
        <pc:chgData name="Chimento, Cyrus CTR (OST)" userId="S::cyrus.chimento.ctr@ad.dot.gov::ab52f690-7a57-457d-8a25-2f7025a81547" providerId="AD" clId="Web-{5424BD4F-5313-436E-8E5B-03A56C9D42D8}" dt="2024-01-18T14:46:55.911" v="2"/>
        <pc:sldMkLst>
          <pc:docMk/>
          <pc:sldMk cId="3471057380" sldId="298"/>
        </pc:sldMkLst>
      </pc:sldChg>
      <pc:sldChg chg="add">
        <pc:chgData name="Chimento, Cyrus CTR (OST)" userId="S::cyrus.chimento.ctr@ad.dot.gov::ab52f690-7a57-457d-8a25-2f7025a81547" providerId="AD" clId="Web-{5424BD4F-5313-436E-8E5B-03A56C9D42D8}" dt="2024-01-18T14:46:55.974" v="3"/>
        <pc:sldMkLst>
          <pc:docMk/>
          <pc:sldMk cId="2613748989" sldId="299"/>
        </pc:sldMkLst>
      </pc:sldChg>
      <pc:sldChg chg="add">
        <pc:chgData name="Chimento, Cyrus CTR (OST)" userId="S::cyrus.chimento.ctr@ad.dot.gov::ab52f690-7a57-457d-8a25-2f7025a81547" providerId="AD" clId="Web-{5424BD4F-5313-436E-8E5B-03A56C9D42D8}" dt="2024-01-18T14:46:56.036" v="4"/>
        <pc:sldMkLst>
          <pc:docMk/>
          <pc:sldMk cId="1054898615" sldId="300"/>
        </pc:sldMkLst>
      </pc:sldChg>
      <pc:sldChg chg="add">
        <pc:chgData name="Chimento, Cyrus CTR (OST)" userId="S::cyrus.chimento.ctr@ad.dot.gov::ab52f690-7a57-457d-8a25-2f7025a81547" providerId="AD" clId="Web-{5424BD4F-5313-436E-8E5B-03A56C9D42D8}" dt="2024-01-18T14:46:56.083" v="5"/>
        <pc:sldMkLst>
          <pc:docMk/>
          <pc:sldMk cId="228414006" sldId="301"/>
        </pc:sldMkLst>
      </pc:sldChg>
      <pc:sldChg chg="add del">
        <pc:chgData name="Chimento, Cyrus CTR (OST)" userId="S::cyrus.chimento.ctr@ad.dot.gov::ab52f690-7a57-457d-8a25-2f7025a81547" providerId="AD" clId="Web-{5424BD4F-5313-436E-8E5B-03A56C9D42D8}" dt="2024-01-18T14:47:40.537" v="45"/>
        <pc:sldMkLst>
          <pc:docMk/>
          <pc:sldMk cId="3652559977" sldId="302"/>
        </pc:sldMkLst>
      </pc:sldChg>
    </pc:docChg>
  </pc:docChgLst>
  <pc:docChgLst>
    <pc:chgData name="Chimento, Cyrus CTR (OST)" userId="S::cyrus.chimento.ctr@ad.dot.gov::ab52f690-7a57-457d-8a25-2f7025a81547" providerId="AD" clId="Web-{60964E51-BBA3-4DA5-B119-E730167C3FD3}"/>
    <pc:docChg chg="addSld delSld modSld">
      <pc:chgData name="Chimento, Cyrus CTR (OST)" userId="S::cyrus.chimento.ctr@ad.dot.gov::ab52f690-7a57-457d-8a25-2f7025a81547" providerId="AD" clId="Web-{60964E51-BBA3-4DA5-B119-E730167C3FD3}" dt="2024-06-17T15:32:08.648" v="135" actId="20577"/>
      <pc:docMkLst>
        <pc:docMk/>
      </pc:docMkLst>
      <pc:sldChg chg="modSp">
        <pc:chgData name="Chimento, Cyrus CTR (OST)" userId="S::cyrus.chimento.ctr@ad.dot.gov::ab52f690-7a57-457d-8a25-2f7025a81547" providerId="AD" clId="Web-{60964E51-BBA3-4DA5-B119-E730167C3FD3}" dt="2024-06-17T15:30:42.243" v="59" actId="20577"/>
        <pc:sldMkLst>
          <pc:docMk/>
          <pc:sldMk cId="194688419" sldId="295"/>
        </pc:sldMkLst>
        <pc:spChg chg="mod">
          <ac:chgData name="Chimento, Cyrus CTR (OST)" userId="S::cyrus.chimento.ctr@ad.dot.gov::ab52f690-7a57-457d-8a25-2f7025a81547" providerId="AD" clId="Web-{60964E51-BBA3-4DA5-B119-E730167C3FD3}" dt="2024-06-17T15:30:42.243" v="59" actId="20577"/>
          <ac:spMkLst>
            <pc:docMk/>
            <pc:sldMk cId="194688419" sldId="295"/>
            <ac:spMk id="3" creationId="{2D420866-A1A4-14EA-D10C-C646F3CA003D}"/>
          </ac:spMkLst>
        </pc:spChg>
      </pc:sldChg>
      <pc:sldChg chg="modSp new">
        <pc:chgData name="Chimento, Cyrus CTR (OST)" userId="S::cyrus.chimento.ctr@ad.dot.gov::ab52f690-7a57-457d-8a25-2f7025a81547" providerId="AD" clId="Web-{60964E51-BBA3-4DA5-B119-E730167C3FD3}" dt="2024-06-17T15:31:46.445" v="113" actId="20577"/>
        <pc:sldMkLst>
          <pc:docMk/>
          <pc:sldMk cId="4096976480" sldId="313"/>
        </pc:sldMkLst>
        <pc:spChg chg="mod">
          <ac:chgData name="Chimento, Cyrus CTR (OST)" userId="S::cyrus.chimento.ctr@ad.dot.gov::ab52f690-7a57-457d-8a25-2f7025a81547" providerId="AD" clId="Web-{60964E51-BBA3-4DA5-B119-E730167C3FD3}" dt="2024-06-17T15:31:46.445" v="113" actId="20577"/>
          <ac:spMkLst>
            <pc:docMk/>
            <pc:sldMk cId="4096976480" sldId="313"/>
            <ac:spMk id="2" creationId="{4F41B461-3857-15DA-000F-91128B8C788D}"/>
          </ac:spMkLst>
        </pc:spChg>
      </pc:sldChg>
      <pc:sldChg chg="modSp new">
        <pc:chgData name="Chimento, Cyrus CTR (OST)" userId="S::cyrus.chimento.ctr@ad.dot.gov::ab52f690-7a57-457d-8a25-2f7025a81547" providerId="AD" clId="Web-{60964E51-BBA3-4DA5-B119-E730167C3FD3}" dt="2024-06-17T15:31:39.539" v="108" actId="20577"/>
        <pc:sldMkLst>
          <pc:docMk/>
          <pc:sldMk cId="375326038" sldId="314"/>
        </pc:sldMkLst>
        <pc:spChg chg="mod">
          <ac:chgData name="Chimento, Cyrus CTR (OST)" userId="S::cyrus.chimento.ctr@ad.dot.gov::ab52f690-7a57-457d-8a25-2f7025a81547" providerId="AD" clId="Web-{60964E51-BBA3-4DA5-B119-E730167C3FD3}" dt="2024-06-17T15:31:31.617" v="89" actId="20577"/>
          <ac:spMkLst>
            <pc:docMk/>
            <pc:sldMk cId="375326038" sldId="314"/>
            <ac:spMk id="2" creationId="{0A474F5D-139F-7567-2719-E1143B5BBC4E}"/>
          </ac:spMkLst>
        </pc:spChg>
        <pc:spChg chg="mod">
          <ac:chgData name="Chimento, Cyrus CTR (OST)" userId="S::cyrus.chimento.ctr@ad.dot.gov::ab52f690-7a57-457d-8a25-2f7025a81547" providerId="AD" clId="Web-{60964E51-BBA3-4DA5-B119-E730167C3FD3}" dt="2024-06-17T15:31:39.539" v="108" actId="20577"/>
          <ac:spMkLst>
            <pc:docMk/>
            <pc:sldMk cId="375326038" sldId="314"/>
            <ac:spMk id="3" creationId="{ABE4BA73-4FD6-1C11-1C0C-038B20BC34FF}"/>
          </ac:spMkLst>
        </pc:spChg>
      </pc:sldChg>
      <pc:sldChg chg="new del">
        <pc:chgData name="Chimento, Cyrus CTR (OST)" userId="S::cyrus.chimento.ctr@ad.dot.gov::ab52f690-7a57-457d-8a25-2f7025a81547" providerId="AD" clId="Web-{60964E51-BBA3-4DA5-B119-E730167C3FD3}" dt="2024-06-17T15:31:53.070" v="115"/>
        <pc:sldMkLst>
          <pc:docMk/>
          <pc:sldMk cId="942261145" sldId="315"/>
        </pc:sldMkLst>
      </pc:sldChg>
      <pc:sldChg chg="modSp new">
        <pc:chgData name="Chimento, Cyrus CTR (OST)" userId="S::cyrus.chimento.ctr@ad.dot.gov::ab52f690-7a57-457d-8a25-2f7025a81547" providerId="AD" clId="Web-{60964E51-BBA3-4DA5-B119-E730167C3FD3}" dt="2024-06-17T15:32:08.648" v="135" actId="20577"/>
        <pc:sldMkLst>
          <pc:docMk/>
          <pc:sldMk cId="1136991478" sldId="315"/>
        </pc:sldMkLst>
        <pc:spChg chg="mod">
          <ac:chgData name="Chimento, Cyrus CTR (OST)" userId="S::cyrus.chimento.ctr@ad.dot.gov::ab52f690-7a57-457d-8a25-2f7025a81547" providerId="AD" clId="Web-{60964E51-BBA3-4DA5-B119-E730167C3FD3}" dt="2024-06-17T15:32:03.163" v="125" actId="20577"/>
          <ac:spMkLst>
            <pc:docMk/>
            <pc:sldMk cId="1136991478" sldId="315"/>
            <ac:spMk id="2" creationId="{B968A444-766F-C960-9A60-A96905A9457A}"/>
          </ac:spMkLst>
        </pc:spChg>
        <pc:spChg chg="mod">
          <ac:chgData name="Chimento, Cyrus CTR (OST)" userId="S::cyrus.chimento.ctr@ad.dot.gov::ab52f690-7a57-457d-8a25-2f7025a81547" providerId="AD" clId="Web-{60964E51-BBA3-4DA5-B119-E730167C3FD3}" dt="2024-06-17T15:32:08.648" v="135" actId="20577"/>
          <ac:spMkLst>
            <pc:docMk/>
            <pc:sldMk cId="1136991478" sldId="315"/>
            <ac:spMk id="3" creationId="{25A19C2D-2205-BE2B-4657-A93C78E834E8}"/>
          </ac:spMkLst>
        </pc:spChg>
      </pc:sldChg>
    </pc:docChg>
  </pc:docChgLst>
  <pc:docChgLst>
    <pc:chgData name="Chimento, Cyrus CTR (OST)" userId="S::cyrus.chimento.ctr@ad.dot.gov::ab52f690-7a57-457d-8a25-2f7025a81547" providerId="AD" clId="Web-{83EE1B56-2F58-EB33-662A-90B9F70A2FA6}"/>
    <pc:docChg chg="delSld modSld">
      <pc:chgData name="Chimento, Cyrus CTR (OST)" userId="S::cyrus.chimento.ctr@ad.dot.gov::ab52f690-7a57-457d-8a25-2f7025a81547" providerId="AD" clId="Web-{83EE1B56-2F58-EB33-662A-90B9F70A2FA6}" dt="2024-02-29T19:59:47.749" v="450"/>
      <pc:docMkLst>
        <pc:docMk/>
      </pc:docMkLst>
      <pc:sldChg chg="modSp">
        <pc:chgData name="Chimento, Cyrus CTR (OST)" userId="S::cyrus.chimento.ctr@ad.dot.gov::ab52f690-7a57-457d-8a25-2f7025a81547" providerId="AD" clId="Web-{83EE1B56-2F58-EB33-662A-90B9F70A2FA6}" dt="2024-02-29T17:33:51.574" v="23"/>
        <pc:sldMkLst>
          <pc:docMk/>
          <pc:sldMk cId="1546126192" sldId="280"/>
        </pc:sldMkLst>
        <pc:graphicFrameChg chg="mod modGraphic">
          <ac:chgData name="Chimento, Cyrus CTR (OST)" userId="S::cyrus.chimento.ctr@ad.dot.gov::ab52f690-7a57-457d-8a25-2f7025a81547" providerId="AD" clId="Web-{83EE1B56-2F58-EB33-662A-90B9F70A2FA6}" dt="2024-02-29T17:33:51.574" v="23"/>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83EE1B56-2F58-EB33-662A-90B9F70A2FA6}" dt="2024-02-29T17:36:58.935" v="36" actId="20577"/>
        <pc:sldMkLst>
          <pc:docMk/>
          <pc:sldMk cId="2532236660" sldId="281"/>
        </pc:sldMkLst>
        <pc:spChg chg="mod">
          <ac:chgData name="Chimento, Cyrus CTR (OST)" userId="S::cyrus.chimento.ctr@ad.dot.gov::ab52f690-7a57-457d-8a25-2f7025a81547" providerId="AD" clId="Web-{83EE1B56-2F58-EB33-662A-90B9F70A2FA6}" dt="2024-02-29T17:36:58.935" v="36" actId="20577"/>
          <ac:spMkLst>
            <pc:docMk/>
            <pc:sldMk cId="2532236660" sldId="281"/>
            <ac:spMk id="3" creationId="{610CF93D-74E7-68C8-DD53-0305DC0DA667}"/>
          </ac:spMkLst>
        </pc:spChg>
      </pc:sldChg>
      <pc:sldChg chg="modSp modNotes">
        <pc:chgData name="Chimento, Cyrus CTR (OST)" userId="S::cyrus.chimento.ctr@ad.dot.gov::ab52f690-7a57-457d-8a25-2f7025a81547" providerId="AD" clId="Web-{83EE1B56-2F58-EB33-662A-90B9F70A2FA6}" dt="2024-02-29T18:24:15.891" v="270" actId="20577"/>
        <pc:sldMkLst>
          <pc:docMk/>
          <pc:sldMk cId="3472789691" sldId="288"/>
        </pc:sldMkLst>
        <pc:spChg chg="mod">
          <ac:chgData name="Chimento, Cyrus CTR (OST)" userId="S::cyrus.chimento.ctr@ad.dot.gov::ab52f690-7a57-457d-8a25-2f7025a81547" providerId="AD" clId="Web-{83EE1B56-2F58-EB33-662A-90B9F70A2FA6}" dt="2024-02-29T18:24:15.891" v="270" actId="20577"/>
          <ac:spMkLst>
            <pc:docMk/>
            <pc:sldMk cId="3472789691" sldId="288"/>
            <ac:spMk id="3" creationId="{4F754C5A-ABAF-B742-ADF6-1B0E7EA7344A}"/>
          </ac:spMkLst>
        </pc:spChg>
      </pc:sldChg>
      <pc:sldChg chg="modNotes">
        <pc:chgData name="Chimento, Cyrus CTR (OST)" userId="S::cyrus.chimento.ctr@ad.dot.gov::ab52f690-7a57-457d-8a25-2f7025a81547" providerId="AD" clId="Web-{83EE1B56-2F58-EB33-662A-90B9F70A2FA6}" dt="2024-02-29T19:41:02.351" v="448"/>
        <pc:sldMkLst>
          <pc:docMk/>
          <pc:sldMk cId="3691400707" sldId="289"/>
        </pc:sldMkLst>
      </pc:sldChg>
      <pc:sldChg chg="modNotes">
        <pc:chgData name="Chimento, Cyrus CTR (OST)" userId="S::cyrus.chimento.ctr@ad.dot.gov::ab52f690-7a57-457d-8a25-2f7025a81547" providerId="AD" clId="Web-{83EE1B56-2F58-EB33-662A-90B9F70A2FA6}" dt="2024-02-29T17:42:51.671" v="244"/>
        <pc:sldMkLst>
          <pc:docMk/>
          <pc:sldMk cId="4033650534" sldId="291"/>
        </pc:sldMkLst>
      </pc:sldChg>
      <pc:sldChg chg="modNotes">
        <pc:chgData name="Chimento, Cyrus CTR (OST)" userId="S::cyrus.chimento.ctr@ad.dot.gov::ab52f690-7a57-457d-8a25-2f7025a81547" providerId="AD" clId="Web-{83EE1B56-2F58-EB33-662A-90B9F70A2FA6}" dt="2024-02-29T18:27:25.518" v="305"/>
        <pc:sldMkLst>
          <pc:docMk/>
          <pc:sldMk cId="528726315" sldId="293"/>
        </pc:sldMkLst>
      </pc:sldChg>
      <pc:sldChg chg="modSp modCm">
        <pc:chgData name="Chimento, Cyrus CTR (OST)" userId="S::cyrus.chimento.ctr@ad.dot.gov::ab52f690-7a57-457d-8a25-2f7025a81547" providerId="AD" clId="Web-{83EE1B56-2F58-EB33-662A-90B9F70A2FA6}" dt="2024-02-29T18:29:55.565" v="424" actId="20577"/>
        <pc:sldMkLst>
          <pc:docMk/>
          <pc:sldMk cId="2428154223" sldId="298"/>
        </pc:sldMkLst>
        <pc:spChg chg="mod">
          <ac:chgData name="Chimento, Cyrus CTR (OST)" userId="S::cyrus.chimento.ctr@ad.dot.gov::ab52f690-7a57-457d-8a25-2f7025a81547" providerId="AD" clId="Web-{83EE1B56-2F58-EB33-662A-90B9F70A2FA6}" dt="2024-02-29T18:29:55.565" v="424" actId="20577"/>
          <ac:spMkLst>
            <pc:docMk/>
            <pc:sldMk cId="2428154223" sldId="298"/>
            <ac:spMk id="3" creationId="{0B6B29EC-071D-81EA-AEBE-34B9839AC192}"/>
          </ac:spMkLst>
        </pc:spChg>
      </pc:sldChg>
      <pc:sldChg chg="del">
        <pc:chgData name="Chimento, Cyrus CTR (OST)" userId="S::cyrus.chimento.ctr@ad.dot.gov::ab52f690-7a57-457d-8a25-2f7025a81547" providerId="AD" clId="Web-{83EE1B56-2F58-EB33-662A-90B9F70A2FA6}" dt="2024-02-29T19:59:46.968" v="449"/>
        <pc:sldMkLst>
          <pc:docMk/>
          <pc:sldMk cId="4133422819" sldId="299"/>
        </pc:sldMkLst>
      </pc:sldChg>
      <pc:sldChg chg="del">
        <pc:chgData name="Chimento, Cyrus CTR (OST)" userId="S::cyrus.chimento.ctr@ad.dot.gov::ab52f690-7a57-457d-8a25-2f7025a81547" providerId="AD" clId="Web-{83EE1B56-2F58-EB33-662A-90B9F70A2FA6}" dt="2024-02-29T19:59:47.749" v="450"/>
        <pc:sldMkLst>
          <pc:docMk/>
          <pc:sldMk cId="2952762719" sldId="303"/>
        </pc:sldMkLst>
      </pc:sldChg>
    </pc:docChg>
  </pc:docChgLst>
  <pc:docChgLst>
    <pc:chgData name="Chimento, Cyrus CTR (OST)" userId="S::cyrus.chimento.ctr@ad.dot.gov::ab52f690-7a57-457d-8a25-2f7025a81547" providerId="AD" clId="Web-{16C8197C-EC8B-353E-D7F4-E6D7ED692201}"/>
    <pc:docChg chg="delSld modSld">
      <pc:chgData name="Chimento, Cyrus CTR (OST)" userId="S::cyrus.chimento.ctr@ad.dot.gov::ab52f690-7a57-457d-8a25-2f7025a81547" providerId="AD" clId="Web-{16C8197C-EC8B-353E-D7F4-E6D7ED692201}" dt="2024-06-27T18:51:43.897" v="3676"/>
      <pc:docMkLst>
        <pc:docMk/>
      </pc:docMkLst>
      <pc:sldChg chg="modSp">
        <pc:chgData name="Chimento, Cyrus CTR (OST)" userId="S::cyrus.chimento.ctr@ad.dot.gov::ab52f690-7a57-457d-8a25-2f7025a81547" providerId="AD" clId="Web-{16C8197C-EC8B-353E-D7F4-E6D7ED692201}" dt="2024-06-27T18:28:49.056" v="2887"/>
        <pc:sldMkLst>
          <pc:docMk/>
          <pc:sldMk cId="1546126192" sldId="280"/>
        </pc:sldMkLst>
        <pc:graphicFrameChg chg="mod modGraphic">
          <ac:chgData name="Chimento, Cyrus CTR (OST)" userId="S::cyrus.chimento.ctr@ad.dot.gov::ab52f690-7a57-457d-8a25-2f7025a81547" providerId="AD" clId="Web-{16C8197C-EC8B-353E-D7F4-E6D7ED692201}" dt="2024-06-27T18:28:49.056" v="2887"/>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16C8197C-EC8B-353E-D7F4-E6D7ED692201}" dt="2024-06-27T18:49:05.708" v="3514" actId="20577"/>
        <pc:sldMkLst>
          <pc:docMk/>
          <pc:sldMk cId="375326038" sldId="314"/>
        </pc:sldMkLst>
        <pc:spChg chg="mod">
          <ac:chgData name="Chimento, Cyrus CTR (OST)" userId="S::cyrus.chimento.ctr@ad.dot.gov::ab52f690-7a57-457d-8a25-2f7025a81547" providerId="AD" clId="Web-{16C8197C-EC8B-353E-D7F4-E6D7ED692201}" dt="2024-06-27T18:49:05.708" v="3514" actId="20577"/>
          <ac:spMkLst>
            <pc:docMk/>
            <pc:sldMk cId="375326038" sldId="314"/>
            <ac:spMk id="3" creationId="{ABE4BA73-4FD6-1C11-1C0C-038B20BC34FF}"/>
          </ac:spMkLst>
        </pc:spChg>
      </pc:sldChg>
      <pc:sldChg chg="modNotes">
        <pc:chgData name="Chimento, Cyrus CTR (OST)" userId="S::cyrus.chimento.ctr@ad.dot.gov::ab52f690-7a57-457d-8a25-2f7025a81547" providerId="AD" clId="Web-{16C8197C-EC8B-353E-D7F4-E6D7ED692201}" dt="2024-06-27T18:32:31.447" v="3513"/>
        <pc:sldMkLst>
          <pc:docMk/>
          <pc:sldMk cId="2424483846" sldId="318"/>
        </pc:sldMkLst>
      </pc:sldChg>
      <pc:sldChg chg="del">
        <pc:chgData name="Chimento, Cyrus CTR (OST)" userId="S::cyrus.chimento.ctr@ad.dot.gov::ab52f690-7a57-457d-8a25-2f7025a81547" providerId="AD" clId="Web-{16C8197C-EC8B-353E-D7F4-E6D7ED692201}" dt="2024-06-27T16:33:28.111" v="0"/>
        <pc:sldMkLst>
          <pc:docMk/>
          <pc:sldMk cId="243116755" sldId="319"/>
        </pc:sldMkLst>
      </pc:sldChg>
      <pc:sldChg chg="modNotes">
        <pc:chgData name="Chimento, Cyrus CTR (OST)" userId="S::cyrus.chimento.ctr@ad.dot.gov::ab52f690-7a57-457d-8a25-2f7025a81547" providerId="AD" clId="Web-{16C8197C-EC8B-353E-D7F4-E6D7ED692201}" dt="2024-06-27T18:51:43.897" v="3676"/>
        <pc:sldMkLst>
          <pc:docMk/>
          <pc:sldMk cId="36638464" sldId="326"/>
        </pc:sldMkLst>
      </pc:sldChg>
      <pc:sldChg chg="modSp modCm">
        <pc:chgData name="Chimento, Cyrus CTR (OST)" userId="S::cyrus.chimento.ctr@ad.dot.gov::ab52f690-7a57-457d-8a25-2f7025a81547" providerId="AD" clId="Web-{16C8197C-EC8B-353E-D7F4-E6D7ED692201}" dt="2024-06-27T17:36:49.331" v="2756"/>
        <pc:sldMkLst>
          <pc:docMk/>
          <pc:sldMk cId="3352456436" sldId="327"/>
        </pc:sldMkLst>
        <pc:spChg chg="mod">
          <ac:chgData name="Chimento, Cyrus CTR (OST)" userId="S::cyrus.chimento.ctr@ad.dot.gov::ab52f690-7a57-457d-8a25-2f7025a81547" providerId="AD" clId="Web-{16C8197C-EC8B-353E-D7F4-E6D7ED692201}" dt="2024-06-27T17:00:36.440" v="93" actId="20577"/>
          <ac:spMkLst>
            <pc:docMk/>
            <pc:sldMk cId="3352456436" sldId="327"/>
            <ac:spMk id="2" creationId="{4F41B461-3857-15DA-000F-91128B8C788D}"/>
          </ac:spMkLst>
        </pc:spChg>
        <pc:graphicFrameChg chg="mod modGraphic">
          <ac:chgData name="Chimento, Cyrus CTR (OST)" userId="S::cyrus.chimento.ctr@ad.dot.gov::ab52f690-7a57-457d-8a25-2f7025a81547" providerId="AD" clId="Web-{16C8197C-EC8B-353E-D7F4-E6D7ED692201}" dt="2024-06-27T17:36:49.331" v="2756"/>
          <ac:graphicFrameMkLst>
            <pc:docMk/>
            <pc:sldMk cId="3352456436" sldId="327"/>
            <ac:graphicFrameMk id="5" creationId="{6F636B82-9EC0-B1C7-D3A7-539D148DF9A1}"/>
          </ac:graphicFrameMkLst>
        </pc:graphicFrameChg>
      </pc:sldChg>
      <pc:sldChg chg="modSp modCm">
        <pc:chgData name="Chimento, Cyrus CTR (OST)" userId="S::cyrus.chimento.ctr@ad.dot.gov::ab52f690-7a57-457d-8a25-2f7025a81547" providerId="AD" clId="Web-{16C8197C-EC8B-353E-D7F4-E6D7ED692201}" dt="2024-06-27T17:44:26.378" v="2855"/>
        <pc:sldMkLst>
          <pc:docMk/>
          <pc:sldMk cId="1956061175" sldId="328"/>
        </pc:sldMkLst>
        <pc:graphicFrameChg chg="mod modGraphic">
          <ac:chgData name="Chimento, Cyrus CTR (OST)" userId="S::cyrus.chimento.ctr@ad.dot.gov::ab52f690-7a57-457d-8a25-2f7025a81547" providerId="AD" clId="Web-{16C8197C-EC8B-353E-D7F4-E6D7ED692201}" dt="2024-06-27T17:41:22.472" v="2854"/>
          <ac:graphicFrameMkLst>
            <pc:docMk/>
            <pc:sldMk cId="1956061175" sldId="328"/>
            <ac:graphicFrameMk id="5" creationId="{6F636B82-9EC0-B1C7-D3A7-539D148DF9A1}"/>
          </ac:graphicFrameMkLst>
        </pc:graphicFrameChg>
      </pc:sldChg>
    </pc:docChg>
  </pc:docChgLst>
  <pc:docChgLst>
    <pc:chgData name="Dudley, Derald (OST)" userId="S::derald.dudley@ad.dot.gov::d3c50f04-8f4a-4b8f-b43e-26757a0e2413" providerId="AD" clId="Web-{87DEF284-172B-4EBD-997E-97C467E1F7E2}"/>
    <pc:docChg chg="addSld modSld">
      <pc:chgData name="Dudley, Derald (OST)" userId="S::derald.dudley@ad.dot.gov::d3c50f04-8f4a-4b8f-b43e-26757a0e2413" providerId="AD" clId="Web-{87DEF284-172B-4EBD-997E-97C467E1F7E2}" dt="2024-02-26T17:58:09.287" v="111" actId="20577"/>
      <pc:docMkLst>
        <pc:docMk/>
      </pc:docMkLst>
      <pc:sldChg chg="modSp">
        <pc:chgData name="Dudley, Derald (OST)" userId="S::derald.dudley@ad.dot.gov::d3c50f04-8f4a-4b8f-b43e-26757a0e2413" providerId="AD" clId="Web-{87DEF284-172B-4EBD-997E-97C467E1F7E2}" dt="2024-02-26T17:52:56.180" v="40" actId="20577"/>
        <pc:sldMkLst>
          <pc:docMk/>
          <pc:sldMk cId="1851060000" sldId="297"/>
        </pc:sldMkLst>
        <pc:spChg chg="mod">
          <ac:chgData name="Dudley, Derald (OST)" userId="S::derald.dudley@ad.dot.gov::d3c50f04-8f4a-4b8f-b43e-26757a0e2413" providerId="AD" clId="Web-{87DEF284-172B-4EBD-997E-97C467E1F7E2}" dt="2024-02-26T17:52:56.180" v="40" actId="20577"/>
          <ac:spMkLst>
            <pc:docMk/>
            <pc:sldMk cId="1851060000" sldId="297"/>
            <ac:spMk id="3" creationId="{9B95B6C8-DD67-E7DB-A1EE-84E2D703241A}"/>
          </ac:spMkLst>
        </pc:spChg>
      </pc:sldChg>
      <pc:sldChg chg="modSp">
        <pc:chgData name="Dudley, Derald (OST)" userId="S::derald.dudley@ad.dot.gov::d3c50f04-8f4a-4b8f-b43e-26757a0e2413" providerId="AD" clId="Web-{87DEF284-172B-4EBD-997E-97C467E1F7E2}" dt="2024-02-26T17:54:05.320" v="54" actId="20577"/>
        <pc:sldMkLst>
          <pc:docMk/>
          <pc:sldMk cId="2833760527" sldId="301"/>
        </pc:sldMkLst>
        <pc:spChg chg="mod">
          <ac:chgData name="Dudley, Derald (OST)" userId="S::derald.dudley@ad.dot.gov::d3c50f04-8f4a-4b8f-b43e-26757a0e2413" providerId="AD" clId="Web-{87DEF284-172B-4EBD-997E-97C467E1F7E2}" dt="2024-02-26T17:54:05.320" v="54" actId="20577"/>
          <ac:spMkLst>
            <pc:docMk/>
            <pc:sldMk cId="2833760527" sldId="301"/>
            <ac:spMk id="3" creationId="{B80BDBAB-CA23-BD6F-022D-F8C9FF433DEA}"/>
          </ac:spMkLst>
        </pc:spChg>
      </pc:sldChg>
      <pc:sldChg chg="modSp new">
        <pc:chgData name="Dudley, Derald (OST)" userId="S::derald.dudley@ad.dot.gov::d3c50f04-8f4a-4b8f-b43e-26757a0e2413" providerId="AD" clId="Web-{87DEF284-172B-4EBD-997E-97C467E1F7E2}" dt="2024-02-26T17:58:09.287" v="111" actId="20577"/>
        <pc:sldMkLst>
          <pc:docMk/>
          <pc:sldMk cId="1689843012" sldId="302"/>
        </pc:sldMkLst>
        <pc:spChg chg="mod">
          <ac:chgData name="Dudley, Derald (OST)" userId="S::derald.dudley@ad.dot.gov::d3c50f04-8f4a-4b8f-b43e-26757a0e2413" providerId="AD" clId="Web-{87DEF284-172B-4EBD-997E-97C467E1F7E2}" dt="2024-02-26T17:58:09.287" v="111" actId="20577"/>
          <ac:spMkLst>
            <pc:docMk/>
            <pc:sldMk cId="1689843012" sldId="302"/>
            <ac:spMk id="2" creationId="{9023F952-AE52-A4D1-78A6-1B0778BE5E75}"/>
          </ac:spMkLst>
        </pc:spChg>
        <pc:spChg chg="mod">
          <ac:chgData name="Dudley, Derald (OST)" userId="S::derald.dudley@ad.dot.gov::d3c50f04-8f4a-4b8f-b43e-26757a0e2413" providerId="AD" clId="Web-{87DEF284-172B-4EBD-997E-97C467E1F7E2}" dt="2024-02-26T17:58:02.584" v="104" actId="20577"/>
          <ac:spMkLst>
            <pc:docMk/>
            <pc:sldMk cId="1689843012" sldId="302"/>
            <ac:spMk id="3" creationId="{9C2B583F-7248-6581-F673-0549952A14C1}"/>
          </ac:spMkLst>
        </pc:spChg>
      </pc:sldChg>
    </pc:docChg>
  </pc:docChgLst>
  <pc:docChgLst>
    <pc:chgData name="Chimento, Cyrus CTR (OST)" userId="S::cyrus.chimento.ctr@ad.dot.gov::ab52f690-7a57-457d-8a25-2f7025a81547" providerId="AD" clId="Web-{CCFD9655-D464-A96E-71F3-ED487CAD18EB}"/>
    <pc:docChg chg="addSld delSld modSld">
      <pc:chgData name="Chimento, Cyrus CTR (OST)" userId="S::cyrus.chimento.ctr@ad.dot.gov::ab52f690-7a57-457d-8a25-2f7025a81547" providerId="AD" clId="Web-{CCFD9655-D464-A96E-71F3-ED487CAD18EB}" dt="2024-01-04T20:54:47.277" v="91"/>
      <pc:docMkLst>
        <pc:docMk/>
      </pc:docMkLst>
      <pc:sldChg chg="modSp">
        <pc:chgData name="Chimento, Cyrus CTR (OST)" userId="S::cyrus.chimento.ctr@ad.dot.gov::ab52f690-7a57-457d-8a25-2f7025a81547" providerId="AD" clId="Web-{CCFD9655-D464-A96E-71F3-ED487CAD18EB}" dt="2024-01-04T20:54:39.886" v="90" actId="20577"/>
        <pc:sldMkLst>
          <pc:docMk/>
          <pc:sldMk cId="109857222" sldId="256"/>
        </pc:sldMkLst>
        <pc:spChg chg="mod">
          <ac:chgData name="Chimento, Cyrus CTR (OST)" userId="S::cyrus.chimento.ctr@ad.dot.gov::ab52f690-7a57-457d-8a25-2f7025a81547" providerId="AD" clId="Web-{CCFD9655-D464-A96E-71F3-ED487CAD18EB}" dt="2024-01-04T20:54:39.886" v="90" actId="20577"/>
          <ac:spMkLst>
            <pc:docMk/>
            <pc:sldMk cId="109857222" sldId="256"/>
            <ac:spMk id="2" creationId="{00000000-0000-0000-0000-000000000000}"/>
          </ac:spMkLst>
        </pc:spChg>
      </pc:sldChg>
      <pc:sldChg chg="new">
        <pc:chgData name="Chimento, Cyrus CTR (OST)" userId="S::cyrus.chimento.ctr@ad.dot.gov::ab52f690-7a57-457d-8a25-2f7025a81547" providerId="AD" clId="Web-{CCFD9655-D464-A96E-71F3-ED487CAD18EB}" dt="2024-01-04T20:54:47.277" v="91"/>
        <pc:sldMkLst>
          <pc:docMk/>
          <pc:sldMk cId="782058546" sldId="257"/>
        </pc:sldMkLst>
      </pc:sldChg>
      <pc:sldChg chg="del">
        <pc:chgData name="Chimento, Cyrus CTR (OST)" userId="S::cyrus.chimento.ctr@ad.dot.gov::ab52f690-7a57-457d-8a25-2f7025a81547" providerId="AD" clId="Web-{CCFD9655-D464-A96E-71F3-ED487CAD18EB}" dt="2024-01-04T20:53:34.947" v="10"/>
        <pc:sldMkLst>
          <pc:docMk/>
          <pc:sldMk cId="2288768957" sldId="258"/>
        </pc:sldMkLst>
      </pc:sldChg>
      <pc:sldChg chg="del">
        <pc:chgData name="Chimento, Cyrus CTR (OST)" userId="S::cyrus.chimento.ctr@ad.dot.gov::ab52f690-7a57-457d-8a25-2f7025a81547" providerId="AD" clId="Web-{CCFD9655-D464-A96E-71F3-ED487CAD18EB}" dt="2024-01-04T20:53:34.931" v="3"/>
        <pc:sldMkLst>
          <pc:docMk/>
          <pc:sldMk cId="2845154321" sldId="259"/>
        </pc:sldMkLst>
      </pc:sldChg>
      <pc:sldChg chg="del">
        <pc:chgData name="Chimento, Cyrus CTR (OST)" userId="S::cyrus.chimento.ctr@ad.dot.gov::ab52f690-7a57-457d-8a25-2f7025a81547" providerId="AD" clId="Web-{CCFD9655-D464-A96E-71F3-ED487CAD18EB}" dt="2024-01-04T20:53:34.947" v="9"/>
        <pc:sldMkLst>
          <pc:docMk/>
          <pc:sldMk cId="452795997" sldId="260"/>
        </pc:sldMkLst>
      </pc:sldChg>
      <pc:sldChg chg="del">
        <pc:chgData name="Chimento, Cyrus CTR (OST)" userId="S::cyrus.chimento.ctr@ad.dot.gov::ab52f690-7a57-457d-8a25-2f7025a81547" providerId="AD" clId="Web-{CCFD9655-D464-A96E-71F3-ED487CAD18EB}" dt="2024-01-04T20:53:59.666" v="25"/>
        <pc:sldMkLst>
          <pc:docMk/>
          <pc:sldMk cId="2209201022" sldId="261"/>
        </pc:sldMkLst>
      </pc:sldChg>
      <pc:sldChg chg="del">
        <pc:chgData name="Chimento, Cyrus CTR (OST)" userId="S::cyrus.chimento.ctr@ad.dot.gov::ab52f690-7a57-457d-8a25-2f7025a81547" providerId="AD" clId="Web-{CCFD9655-D464-A96E-71F3-ED487CAD18EB}" dt="2024-01-04T20:54:00.635" v="30"/>
        <pc:sldMkLst>
          <pc:docMk/>
          <pc:sldMk cId="1384004637" sldId="263"/>
        </pc:sldMkLst>
      </pc:sldChg>
      <pc:sldChg chg="del">
        <pc:chgData name="Chimento, Cyrus CTR (OST)" userId="S::cyrus.chimento.ctr@ad.dot.gov::ab52f690-7a57-457d-8a25-2f7025a81547" providerId="AD" clId="Web-{CCFD9655-D464-A96E-71F3-ED487CAD18EB}" dt="2024-01-04T20:53:59.979" v="28"/>
        <pc:sldMkLst>
          <pc:docMk/>
          <pc:sldMk cId="14035417" sldId="265"/>
        </pc:sldMkLst>
      </pc:sldChg>
      <pc:sldChg chg="del">
        <pc:chgData name="Chimento, Cyrus CTR (OST)" userId="S::cyrus.chimento.ctr@ad.dot.gov::ab52f690-7a57-457d-8a25-2f7025a81547" providerId="AD" clId="Web-{CCFD9655-D464-A96E-71F3-ED487CAD18EB}" dt="2024-01-04T20:54:03.260" v="35"/>
        <pc:sldMkLst>
          <pc:docMk/>
          <pc:sldMk cId="1467511367" sldId="267"/>
        </pc:sldMkLst>
      </pc:sldChg>
      <pc:sldChg chg="del">
        <pc:chgData name="Chimento, Cyrus CTR (OST)" userId="S::cyrus.chimento.ctr@ad.dot.gov::ab52f690-7a57-457d-8a25-2f7025a81547" providerId="AD" clId="Web-{CCFD9655-D464-A96E-71F3-ED487CAD18EB}" dt="2024-01-04T20:53:34.916" v="0"/>
        <pc:sldMkLst>
          <pc:docMk/>
          <pc:sldMk cId="1497645870" sldId="268"/>
        </pc:sldMkLst>
      </pc:sldChg>
      <pc:sldChg chg="del">
        <pc:chgData name="Chimento, Cyrus CTR (OST)" userId="S::cyrus.chimento.ctr@ad.dot.gov::ab52f690-7a57-457d-8a25-2f7025a81547" providerId="AD" clId="Web-{CCFD9655-D464-A96E-71F3-ED487CAD18EB}" dt="2024-01-04T20:53:34.931" v="1"/>
        <pc:sldMkLst>
          <pc:docMk/>
          <pc:sldMk cId="1409620371" sldId="269"/>
        </pc:sldMkLst>
      </pc:sldChg>
      <pc:sldChg chg="del">
        <pc:chgData name="Chimento, Cyrus CTR (OST)" userId="S::cyrus.chimento.ctr@ad.dot.gov::ab52f690-7a57-457d-8a25-2f7025a81547" providerId="AD" clId="Web-{CCFD9655-D464-A96E-71F3-ED487CAD18EB}" dt="2024-01-04T20:53:53.604" v="14"/>
        <pc:sldMkLst>
          <pc:docMk/>
          <pc:sldMk cId="2482130549" sldId="273"/>
        </pc:sldMkLst>
      </pc:sldChg>
      <pc:sldChg chg="del">
        <pc:chgData name="Chimento, Cyrus CTR (OST)" userId="S::cyrus.chimento.ctr@ad.dot.gov::ab52f690-7a57-457d-8a25-2f7025a81547" providerId="AD" clId="Web-{CCFD9655-D464-A96E-71F3-ED487CAD18EB}" dt="2024-01-04T20:53:55.088" v="16"/>
        <pc:sldMkLst>
          <pc:docMk/>
          <pc:sldMk cId="464621861" sldId="274"/>
        </pc:sldMkLst>
      </pc:sldChg>
      <pc:sldChg chg="del">
        <pc:chgData name="Chimento, Cyrus CTR (OST)" userId="S::cyrus.chimento.ctr@ad.dot.gov::ab52f690-7a57-457d-8a25-2f7025a81547" providerId="AD" clId="Web-{CCFD9655-D464-A96E-71F3-ED487CAD18EB}" dt="2024-01-04T20:53:56.369" v="18"/>
        <pc:sldMkLst>
          <pc:docMk/>
          <pc:sldMk cId="2974682192" sldId="277"/>
        </pc:sldMkLst>
      </pc:sldChg>
      <pc:sldChg chg="del">
        <pc:chgData name="Chimento, Cyrus CTR (OST)" userId="S::cyrus.chimento.ctr@ad.dot.gov::ab52f690-7a57-457d-8a25-2f7025a81547" providerId="AD" clId="Web-{CCFD9655-D464-A96E-71F3-ED487CAD18EB}" dt="2024-01-04T20:53:56.401" v="19"/>
        <pc:sldMkLst>
          <pc:docMk/>
          <pc:sldMk cId="4242710507" sldId="278"/>
        </pc:sldMkLst>
      </pc:sldChg>
      <pc:sldChg chg="del">
        <pc:chgData name="Chimento, Cyrus CTR (OST)" userId="S::cyrus.chimento.ctr@ad.dot.gov::ab52f690-7a57-457d-8a25-2f7025a81547" providerId="AD" clId="Web-{CCFD9655-D464-A96E-71F3-ED487CAD18EB}" dt="2024-01-04T20:53:58.745" v="22"/>
        <pc:sldMkLst>
          <pc:docMk/>
          <pc:sldMk cId="2111284519" sldId="280"/>
        </pc:sldMkLst>
      </pc:sldChg>
      <pc:sldChg chg="del">
        <pc:chgData name="Chimento, Cyrus CTR (OST)" userId="S::cyrus.chimento.ctr@ad.dot.gov::ab52f690-7a57-457d-8a25-2f7025a81547" providerId="AD" clId="Web-{CCFD9655-D464-A96E-71F3-ED487CAD18EB}" dt="2024-01-04T20:53:59.323" v="23"/>
        <pc:sldMkLst>
          <pc:docMk/>
          <pc:sldMk cId="411101602" sldId="281"/>
        </pc:sldMkLst>
      </pc:sldChg>
      <pc:sldChg chg="del">
        <pc:chgData name="Chimento, Cyrus CTR (OST)" userId="S::cyrus.chimento.ctr@ad.dot.gov::ab52f690-7a57-457d-8a25-2f7025a81547" providerId="AD" clId="Web-{CCFD9655-D464-A96E-71F3-ED487CAD18EB}" dt="2024-01-04T20:53:56.729" v="20"/>
        <pc:sldMkLst>
          <pc:docMk/>
          <pc:sldMk cId="1570326782" sldId="282"/>
        </pc:sldMkLst>
      </pc:sldChg>
      <pc:sldChg chg="del">
        <pc:chgData name="Chimento, Cyrus CTR (OST)" userId="S::cyrus.chimento.ctr@ad.dot.gov::ab52f690-7a57-457d-8a25-2f7025a81547" providerId="AD" clId="Web-{CCFD9655-D464-A96E-71F3-ED487CAD18EB}" dt="2024-01-04T20:53:50.822" v="11"/>
        <pc:sldMkLst>
          <pc:docMk/>
          <pc:sldMk cId="2513777726" sldId="283"/>
        </pc:sldMkLst>
      </pc:sldChg>
      <pc:sldChg chg="del">
        <pc:chgData name="Chimento, Cyrus CTR (OST)" userId="S::cyrus.chimento.ctr@ad.dot.gov::ab52f690-7a57-457d-8a25-2f7025a81547" providerId="AD" clId="Web-{CCFD9655-D464-A96E-71F3-ED487CAD18EB}" dt="2024-01-04T20:53:52.010" v="12"/>
        <pc:sldMkLst>
          <pc:docMk/>
          <pc:sldMk cId="4076960303" sldId="285"/>
        </pc:sldMkLst>
      </pc:sldChg>
      <pc:sldChg chg="del">
        <pc:chgData name="Chimento, Cyrus CTR (OST)" userId="S::cyrus.chimento.ctr@ad.dot.gov::ab52f690-7a57-457d-8a25-2f7025a81547" providerId="AD" clId="Web-{CCFD9655-D464-A96E-71F3-ED487CAD18EB}" dt="2024-01-04T20:53:56.182" v="17"/>
        <pc:sldMkLst>
          <pc:docMk/>
          <pc:sldMk cId="607201880" sldId="288"/>
        </pc:sldMkLst>
      </pc:sldChg>
      <pc:sldChg chg="del">
        <pc:chgData name="Chimento, Cyrus CTR (OST)" userId="S::cyrus.chimento.ctr@ad.dot.gov::ab52f690-7a57-457d-8a25-2f7025a81547" providerId="AD" clId="Web-{CCFD9655-D464-A96E-71F3-ED487CAD18EB}" dt="2024-01-04T20:53:57.526" v="21"/>
        <pc:sldMkLst>
          <pc:docMk/>
          <pc:sldMk cId="760179979" sldId="292"/>
        </pc:sldMkLst>
      </pc:sldChg>
      <pc:sldChg chg="del">
        <pc:chgData name="Chimento, Cyrus CTR (OST)" userId="S::cyrus.chimento.ctr@ad.dot.gov::ab52f690-7a57-457d-8a25-2f7025a81547" providerId="AD" clId="Web-{CCFD9655-D464-A96E-71F3-ED487CAD18EB}" dt="2024-01-04T20:53:54.854" v="15"/>
        <pc:sldMkLst>
          <pc:docMk/>
          <pc:sldMk cId="2591486622" sldId="294"/>
        </pc:sldMkLst>
      </pc:sldChg>
      <pc:sldChg chg="del">
        <pc:chgData name="Chimento, Cyrus CTR (OST)" userId="S::cyrus.chimento.ctr@ad.dot.gov::ab52f690-7a57-457d-8a25-2f7025a81547" providerId="AD" clId="Web-{CCFD9655-D464-A96E-71F3-ED487CAD18EB}" dt="2024-01-04T20:53:52.869" v="13"/>
        <pc:sldMkLst>
          <pc:docMk/>
          <pc:sldMk cId="2652316822" sldId="295"/>
        </pc:sldMkLst>
      </pc:sldChg>
      <pc:sldChg chg="del">
        <pc:chgData name="Chimento, Cyrus CTR (OST)" userId="S::cyrus.chimento.ctr@ad.dot.gov::ab52f690-7a57-457d-8a25-2f7025a81547" providerId="AD" clId="Web-{CCFD9655-D464-A96E-71F3-ED487CAD18EB}" dt="2024-01-04T20:53:34.947" v="8"/>
        <pc:sldMkLst>
          <pc:docMk/>
          <pc:sldMk cId="166897418" sldId="296"/>
        </pc:sldMkLst>
      </pc:sldChg>
      <pc:sldChg chg="del">
        <pc:chgData name="Chimento, Cyrus CTR (OST)" userId="S::cyrus.chimento.ctr@ad.dot.gov::ab52f690-7a57-457d-8a25-2f7025a81547" providerId="AD" clId="Web-{CCFD9655-D464-A96E-71F3-ED487CAD18EB}" dt="2024-01-04T20:53:34.931" v="7"/>
        <pc:sldMkLst>
          <pc:docMk/>
          <pc:sldMk cId="4027052747" sldId="297"/>
        </pc:sldMkLst>
      </pc:sldChg>
      <pc:sldChg chg="del">
        <pc:chgData name="Chimento, Cyrus CTR (OST)" userId="S::cyrus.chimento.ctr@ad.dot.gov::ab52f690-7a57-457d-8a25-2f7025a81547" providerId="AD" clId="Web-{CCFD9655-D464-A96E-71F3-ED487CAD18EB}" dt="2024-01-04T20:53:34.931" v="6"/>
        <pc:sldMkLst>
          <pc:docMk/>
          <pc:sldMk cId="4051892956" sldId="298"/>
        </pc:sldMkLst>
      </pc:sldChg>
      <pc:sldChg chg="del">
        <pc:chgData name="Chimento, Cyrus CTR (OST)" userId="S::cyrus.chimento.ctr@ad.dot.gov::ab52f690-7a57-457d-8a25-2f7025a81547" providerId="AD" clId="Web-{CCFD9655-D464-A96E-71F3-ED487CAD18EB}" dt="2024-01-04T20:53:34.931" v="2"/>
        <pc:sldMkLst>
          <pc:docMk/>
          <pc:sldMk cId="1391380055" sldId="300"/>
        </pc:sldMkLst>
      </pc:sldChg>
      <pc:sldChg chg="del">
        <pc:chgData name="Chimento, Cyrus CTR (OST)" userId="S::cyrus.chimento.ctr@ad.dot.gov::ab52f690-7a57-457d-8a25-2f7025a81547" providerId="AD" clId="Web-{CCFD9655-D464-A96E-71F3-ED487CAD18EB}" dt="2024-01-04T20:53:59.604" v="24"/>
        <pc:sldMkLst>
          <pc:docMk/>
          <pc:sldMk cId="3230589202" sldId="301"/>
        </pc:sldMkLst>
      </pc:sldChg>
      <pc:sldChg chg="del">
        <pc:chgData name="Chimento, Cyrus CTR (OST)" userId="S::cyrus.chimento.ctr@ad.dot.gov::ab52f690-7a57-457d-8a25-2f7025a81547" providerId="AD" clId="Web-{CCFD9655-D464-A96E-71F3-ED487CAD18EB}" dt="2024-01-04T20:53:59.916" v="26"/>
        <pc:sldMkLst>
          <pc:docMk/>
          <pc:sldMk cId="3484176259" sldId="302"/>
        </pc:sldMkLst>
      </pc:sldChg>
      <pc:sldChg chg="del">
        <pc:chgData name="Chimento, Cyrus CTR (OST)" userId="S::cyrus.chimento.ctr@ad.dot.gov::ab52f690-7a57-457d-8a25-2f7025a81547" providerId="AD" clId="Web-{CCFD9655-D464-A96E-71F3-ED487CAD18EB}" dt="2024-01-04T20:54:00.010" v="29"/>
        <pc:sldMkLst>
          <pc:docMk/>
          <pc:sldMk cId="2656982901" sldId="303"/>
        </pc:sldMkLst>
      </pc:sldChg>
      <pc:sldChg chg="del">
        <pc:chgData name="Chimento, Cyrus CTR (OST)" userId="S::cyrus.chimento.ctr@ad.dot.gov::ab52f690-7a57-457d-8a25-2f7025a81547" providerId="AD" clId="Web-{CCFD9655-D464-A96E-71F3-ED487CAD18EB}" dt="2024-01-04T20:54:01.354" v="31"/>
        <pc:sldMkLst>
          <pc:docMk/>
          <pc:sldMk cId="1054318886" sldId="304"/>
        </pc:sldMkLst>
      </pc:sldChg>
      <pc:sldChg chg="del">
        <pc:chgData name="Chimento, Cyrus CTR (OST)" userId="S::cyrus.chimento.ctr@ad.dot.gov::ab52f690-7a57-457d-8a25-2f7025a81547" providerId="AD" clId="Web-{CCFD9655-D464-A96E-71F3-ED487CAD18EB}" dt="2024-01-04T20:54:02.010" v="33"/>
        <pc:sldMkLst>
          <pc:docMk/>
          <pc:sldMk cId="3708536820" sldId="305"/>
        </pc:sldMkLst>
      </pc:sldChg>
      <pc:sldChg chg="del">
        <pc:chgData name="Chimento, Cyrus CTR (OST)" userId="S::cyrus.chimento.ctr@ad.dot.gov::ab52f690-7a57-457d-8a25-2f7025a81547" providerId="AD" clId="Web-{CCFD9655-D464-A96E-71F3-ED487CAD18EB}" dt="2024-01-04T20:54:02.604" v="34"/>
        <pc:sldMkLst>
          <pc:docMk/>
          <pc:sldMk cId="2113790613" sldId="306"/>
        </pc:sldMkLst>
      </pc:sldChg>
      <pc:sldChg chg="del">
        <pc:chgData name="Chimento, Cyrus CTR (OST)" userId="S::cyrus.chimento.ctr@ad.dot.gov::ab52f690-7a57-457d-8a25-2f7025a81547" providerId="AD" clId="Web-{CCFD9655-D464-A96E-71F3-ED487CAD18EB}" dt="2024-01-04T20:53:34.931" v="5"/>
        <pc:sldMkLst>
          <pc:docMk/>
          <pc:sldMk cId="3071515090" sldId="307"/>
        </pc:sldMkLst>
      </pc:sldChg>
      <pc:sldChg chg="del">
        <pc:chgData name="Chimento, Cyrus CTR (OST)" userId="S::cyrus.chimento.ctr@ad.dot.gov::ab52f690-7a57-457d-8a25-2f7025a81547" providerId="AD" clId="Web-{CCFD9655-D464-A96E-71F3-ED487CAD18EB}" dt="2024-01-04T20:53:59.948" v="27"/>
        <pc:sldMkLst>
          <pc:docMk/>
          <pc:sldMk cId="3163457102" sldId="308"/>
        </pc:sldMkLst>
      </pc:sldChg>
      <pc:sldChg chg="del">
        <pc:chgData name="Chimento, Cyrus CTR (OST)" userId="S::cyrus.chimento.ctr@ad.dot.gov::ab52f690-7a57-457d-8a25-2f7025a81547" providerId="AD" clId="Web-{CCFD9655-D464-A96E-71F3-ED487CAD18EB}" dt="2024-01-04T20:53:34.931" v="4"/>
        <pc:sldMkLst>
          <pc:docMk/>
          <pc:sldMk cId="1174564911" sldId="309"/>
        </pc:sldMkLst>
      </pc:sldChg>
      <pc:sldChg chg="del">
        <pc:chgData name="Chimento, Cyrus CTR (OST)" userId="S::cyrus.chimento.ctr@ad.dot.gov::ab52f690-7a57-457d-8a25-2f7025a81547" providerId="AD" clId="Web-{CCFD9655-D464-A96E-71F3-ED487CAD18EB}" dt="2024-01-04T20:54:01.995" v="32"/>
        <pc:sldMkLst>
          <pc:docMk/>
          <pc:sldMk cId="2559811181" sldId="310"/>
        </pc:sldMkLst>
      </pc:sldChg>
    </pc:docChg>
  </pc:docChgLst>
  <pc:docChgLst>
    <pc:chgData name="Davis, Jay (OST)" userId="S::jay.davis@ad.dot.gov::83c2387e-0ad1-48b4-8e26-ab3488b5436e" providerId="AD" clId="Web-{745EF8ED-029A-DE2E-EA82-2B1EF1AA01CE}"/>
    <pc:docChg chg="addSld modSld">
      <pc:chgData name="Davis, Jay (OST)" userId="S::jay.davis@ad.dot.gov::83c2387e-0ad1-48b4-8e26-ab3488b5436e" providerId="AD" clId="Web-{745EF8ED-029A-DE2E-EA82-2B1EF1AA01CE}" dt="2024-07-22T13:45:45.810" v="266" actId="20577"/>
      <pc:docMkLst>
        <pc:docMk/>
      </pc:docMkLst>
      <pc:sldChg chg="modSp add replId">
        <pc:chgData name="Davis, Jay (OST)" userId="S::jay.davis@ad.dot.gov::83c2387e-0ad1-48b4-8e26-ab3488b5436e" providerId="AD" clId="Web-{745EF8ED-029A-DE2E-EA82-2B1EF1AA01CE}" dt="2024-07-22T13:11:26.063" v="31" actId="20577"/>
        <pc:sldMkLst>
          <pc:docMk/>
          <pc:sldMk cId="3637246556" sldId="328"/>
        </pc:sldMkLst>
        <pc:spChg chg="mod">
          <ac:chgData name="Davis, Jay (OST)" userId="S::jay.davis@ad.dot.gov::83c2387e-0ad1-48b4-8e26-ab3488b5436e" providerId="AD" clId="Web-{745EF8ED-029A-DE2E-EA82-2B1EF1AA01CE}" dt="2024-07-22T13:11:26.063" v="31" actId="20577"/>
          <ac:spMkLst>
            <pc:docMk/>
            <pc:sldMk cId="3637246556" sldId="328"/>
            <ac:spMk id="2" creationId="{3B41FE22-D0FF-CDDB-D9D3-517A5CA1E389}"/>
          </ac:spMkLst>
        </pc:spChg>
        <pc:spChg chg="mod">
          <ac:chgData name="Davis, Jay (OST)" userId="S::jay.davis@ad.dot.gov::83c2387e-0ad1-48b4-8e26-ab3488b5436e" providerId="AD" clId="Web-{745EF8ED-029A-DE2E-EA82-2B1EF1AA01CE}" dt="2024-07-22T13:11:25.985" v="30" actId="20577"/>
          <ac:spMkLst>
            <pc:docMk/>
            <pc:sldMk cId="3637246556" sldId="328"/>
            <ac:spMk id="3" creationId="{B854EB08-CF15-7632-C1E4-4B9D2C9F0C6F}"/>
          </ac:spMkLst>
        </pc:spChg>
      </pc:sldChg>
      <pc:sldChg chg="modSp add replId">
        <pc:chgData name="Davis, Jay (OST)" userId="S::jay.davis@ad.dot.gov::83c2387e-0ad1-48b4-8e26-ab3488b5436e" providerId="AD" clId="Web-{745EF8ED-029A-DE2E-EA82-2B1EF1AA01CE}" dt="2024-07-22T13:44:30.435" v="252" actId="20577"/>
        <pc:sldMkLst>
          <pc:docMk/>
          <pc:sldMk cId="3027366753" sldId="329"/>
        </pc:sldMkLst>
        <pc:spChg chg="mod">
          <ac:chgData name="Davis, Jay (OST)" userId="S::jay.davis@ad.dot.gov::83c2387e-0ad1-48b4-8e26-ab3488b5436e" providerId="AD" clId="Web-{745EF8ED-029A-DE2E-EA82-2B1EF1AA01CE}" dt="2024-07-22T13:19:03.890" v="122" actId="20577"/>
          <ac:spMkLst>
            <pc:docMk/>
            <pc:sldMk cId="3027366753" sldId="329"/>
            <ac:spMk id="2" creationId="{3B41FE22-D0FF-CDDB-D9D3-517A5CA1E389}"/>
          </ac:spMkLst>
        </pc:spChg>
        <pc:spChg chg="mod">
          <ac:chgData name="Davis, Jay (OST)" userId="S::jay.davis@ad.dot.gov::83c2387e-0ad1-48b4-8e26-ab3488b5436e" providerId="AD" clId="Web-{745EF8ED-029A-DE2E-EA82-2B1EF1AA01CE}" dt="2024-07-22T13:44:30.435" v="252" actId="20577"/>
          <ac:spMkLst>
            <pc:docMk/>
            <pc:sldMk cId="3027366753" sldId="329"/>
            <ac:spMk id="3" creationId="{B854EB08-CF15-7632-C1E4-4B9D2C9F0C6F}"/>
          </ac:spMkLst>
        </pc:spChg>
      </pc:sldChg>
      <pc:sldChg chg="addSp modSp add replId">
        <pc:chgData name="Davis, Jay (OST)" userId="S::jay.davis@ad.dot.gov::83c2387e-0ad1-48b4-8e26-ab3488b5436e" providerId="AD" clId="Web-{745EF8ED-029A-DE2E-EA82-2B1EF1AA01CE}" dt="2024-07-22T13:18:26.593" v="116" actId="20577"/>
        <pc:sldMkLst>
          <pc:docMk/>
          <pc:sldMk cId="202778680" sldId="330"/>
        </pc:sldMkLst>
        <pc:spChg chg="mod">
          <ac:chgData name="Davis, Jay (OST)" userId="S::jay.davis@ad.dot.gov::83c2387e-0ad1-48b4-8e26-ab3488b5436e" providerId="AD" clId="Web-{745EF8ED-029A-DE2E-EA82-2B1EF1AA01CE}" dt="2024-07-22T13:18:26.593" v="116" actId="20577"/>
          <ac:spMkLst>
            <pc:docMk/>
            <pc:sldMk cId="202778680" sldId="330"/>
            <ac:spMk id="2" creationId="{3B41FE22-D0FF-CDDB-D9D3-517A5CA1E389}"/>
          </ac:spMkLst>
        </pc:spChg>
        <pc:spChg chg="mod">
          <ac:chgData name="Davis, Jay (OST)" userId="S::jay.davis@ad.dot.gov::83c2387e-0ad1-48b4-8e26-ab3488b5436e" providerId="AD" clId="Web-{745EF8ED-029A-DE2E-EA82-2B1EF1AA01CE}" dt="2024-07-22T13:18:12.640" v="114" actId="20577"/>
          <ac:spMkLst>
            <pc:docMk/>
            <pc:sldMk cId="202778680" sldId="330"/>
            <ac:spMk id="3" creationId="{B854EB08-CF15-7632-C1E4-4B9D2C9F0C6F}"/>
          </ac:spMkLst>
        </pc:spChg>
        <pc:spChg chg="add mod">
          <ac:chgData name="Davis, Jay (OST)" userId="S::jay.davis@ad.dot.gov::83c2387e-0ad1-48b4-8e26-ab3488b5436e" providerId="AD" clId="Web-{745EF8ED-029A-DE2E-EA82-2B1EF1AA01CE}" dt="2024-07-22T13:17:45.859" v="110"/>
          <ac:spMkLst>
            <pc:docMk/>
            <pc:sldMk cId="202778680" sldId="330"/>
            <ac:spMk id="5" creationId="{5EBDA435-F860-141C-A340-D975E44D1027}"/>
          </ac:spMkLst>
        </pc:spChg>
        <pc:spChg chg="add mod">
          <ac:chgData name="Davis, Jay (OST)" userId="S::jay.davis@ad.dot.gov::83c2387e-0ad1-48b4-8e26-ab3488b5436e" providerId="AD" clId="Web-{745EF8ED-029A-DE2E-EA82-2B1EF1AA01CE}" dt="2024-07-22T13:17:44.515" v="109"/>
          <ac:spMkLst>
            <pc:docMk/>
            <pc:sldMk cId="202778680" sldId="330"/>
            <ac:spMk id="6" creationId="{DBE5C926-BE16-D1DD-AB0A-CCA8CAA94894}"/>
          </ac:spMkLst>
        </pc:spChg>
        <pc:spChg chg="add mod">
          <ac:chgData name="Davis, Jay (OST)" userId="S::jay.davis@ad.dot.gov::83c2387e-0ad1-48b4-8e26-ab3488b5436e" providerId="AD" clId="Web-{745EF8ED-029A-DE2E-EA82-2B1EF1AA01CE}" dt="2024-07-22T13:17:44.500" v="108"/>
          <ac:spMkLst>
            <pc:docMk/>
            <pc:sldMk cId="202778680" sldId="330"/>
            <ac:spMk id="7" creationId="{9C7438D1-121C-CC3F-3302-009F40F9F7E8}"/>
          </ac:spMkLst>
        </pc:spChg>
        <pc:spChg chg="add mod">
          <ac:chgData name="Davis, Jay (OST)" userId="S::jay.davis@ad.dot.gov::83c2387e-0ad1-48b4-8e26-ab3488b5436e" providerId="AD" clId="Web-{745EF8ED-029A-DE2E-EA82-2B1EF1AA01CE}" dt="2024-07-22T13:17:15.015" v="105" actId="1076"/>
          <ac:spMkLst>
            <pc:docMk/>
            <pc:sldMk cId="202778680" sldId="330"/>
            <ac:spMk id="8" creationId="{755924DC-50C5-64BF-15E9-9469653B1C72}"/>
          </ac:spMkLst>
        </pc:spChg>
      </pc:sldChg>
      <pc:sldChg chg="modSp add replId">
        <pc:chgData name="Davis, Jay (OST)" userId="S::jay.davis@ad.dot.gov::83c2387e-0ad1-48b4-8e26-ab3488b5436e" providerId="AD" clId="Web-{745EF8ED-029A-DE2E-EA82-2B1EF1AA01CE}" dt="2024-07-22T13:45:45.810" v="266" actId="20577"/>
        <pc:sldMkLst>
          <pc:docMk/>
          <pc:sldMk cId="1191172946" sldId="331"/>
        </pc:sldMkLst>
        <pc:spChg chg="mod">
          <ac:chgData name="Davis, Jay (OST)" userId="S::jay.davis@ad.dot.gov::83c2387e-0ad1-48b4-8e26-ab3488b5436e" providerId="AD" clId="Web-{745EF8ED-029A-DE2E-EA82-2B1EF1AA01CE}" dt="2024-07-22T13:36:41.357" v="229" actId="20577"/>
          <ac:spMkLst>
            <pc:docMk/>
            <pc:sldMk cId="1191172946" sldId="331"/>
            <ac:spMk id="2" creationId="{3B41FE22-D0FF-CDDB-D9D3-517A5CA1E389}"/>
          </ac:spMkLst>
        </pc:spChg>
        <pc:spChg chg="mod">
          <ac:chgData name="Davis, Jay (OST)" userId="S::jay.davis@ad.dot.gov::83c2387e-0ad1-48b4-8e26-ab3488b5436e" providerId="AD" clId="Web-{745EF8ED-029A-DE2E-EA82-2B1EF1AA01CE}" dt="2024-07-22T13:45:45.810" v="266" actId="20577"/>
          <ac:spMkLst>
            <pc:docMk/>
            <pc:sldMk cId="1191172946" sldId="331"/>
            <ac:spMk id="3" creationId="{B854EB08-CF15-7632-C1E4-4B9D2C9F0C6F}"/>
          </ac:spMkLst>
        </pc:spChg>
      </pc:sldChg>
      <pc:sldChg chg="addSp delSp modSp add mod replId setBg">
        <pc:chgData name="Davis, Jay (OST)" userId="S::jay.davis@ad.dot.gov::83c2387e-0ad1-48b4-8e26-ab3488b5436e" providerId="AD" clId="Web-{745EF8ED-029A-DE2E-EA82-2B1EF1AA01CE}" dt="2024-07-22T13:33:13.811" v="211" actId="1076"/>
        <pc:sldMkLst>
          <pc:docMk/>
          <pc:sldMk cId="1694925570" sldId="332"/>
        </pc:sldMkLst>
        <pc:spChg chg="mod">
          <ac:chgData name="Davis, Jay (OST)" userId="S::jay.davis@ad.dot.gov::83c2387e-0ad1-48b4-8e26-ab3488b5436e" providerId="AD" clId="Web-{745EF8ED-029A-DE2E-EA82-2B1EF1AA01CE}" dt="2024-07-22T13:32:50.154" v="206"/>
          <ac:spMkLst>
            <pc:docMk/>
            <pc:sldMk cId="1694925570" sldId="332"/>
            <ac:spMk id="2" creationId="{3B41FE22-D0FF-CDDB-D9D3-517A5CA1E389}"/>
          </ac:spMkLst>
        </pc:spChg>
        <pc:spChg chg="del">
          <ac:chgData name="Davis, Jay (OST)" userId="S::jay.davis@ad.dot.gov::83c2387e-0ad1-48b4-8e26-ab3488b5436e" providerId="AD" clId="Web-{745EF8ED-029A-DE2E-EA82-2B1EF1AA01CE}" dt="2024-07-22T13:32:24.186" v="203"/>
          <ac:spMkLst>
            <pc:docMk/>
            <pc:sldMk cId="1694925570" sldId="332"/>
            <ac:spMk id="3" creationId="{B854EB08-CF15-7632-C1E4-4B9D2C9F0C6F}"/>
          </ac:spMkLst>
        </pc:spChg>
        <pc:spChg chg="mod ord">
          <ac:chgData name="Davis, Jay (OST)" userId="S::jay.davis@ad.dot.gov::83c2387e-0ad1-48b4-8e26-ab3488b5436e" providerId="AD" clId="Web-{745EF8ED-029A-DE2E-EA82-2B1EF1AA01CE}" dt="2024-07-22T13:32:50.154" v="206"/>
          <ac:spMkLst>
            <pc:docMk/>
            <pc:sldMk cId="1694925570" sldId="332"/>
            <ac:spMk id="4" creationId="{3F35787A-AC91-9902-1EFB-371D12DD6AE6}"/>
          </ac:spMkLst>
        </pc:spChg>
        <pc:spChg chg="add del mod">
          <ac:chgData name="Davis, Jay (OST)" userId="S::jay.davis@ad.dot.gov::83c2387e-0ad1-48b4-8e26-ab3488b5436e" providerId="AD" clId="Web-{745EF8ED-029A-DE2E-EA82-2B1EF1AA01CE}" dt="2024-07-22T13:32:55.983" v="208"/>
          <ac:spMkLst>
            <pc:docMk/>
            <pc:sldMk cId="1694925570" sldId="332"/>
            <ac:spMk id="6" creationId="{7193C7E3-9527-42E1-3ACC-AC1585D504B0}"/>
          </ac:spMkLst>
        </pc:spChg>
        <pc:spChg chg="add del">
          <ac:chgData name="Davis, Jay (OST)" userId="S::jay.davis@ad.dot.gov::83c2387e-0ad1-48b4-8e26-ab3488b5436e" providerId="AD" clId="Web-{745EF8ED-029A-DE2E-EA82-2B1EF1AA01CE}" dt="2024-07-22T13:32:50.154" v="206"/>
          <ac:spMkLst>
            <pc:docMk/>
            <pc:sldMk cId="1694925570" sldId="332"/>
            <ac:spMk id="12" creationId="{3C54F4CE-85F0-46ED-80DA-9518C9251AD1}"/>
          </ac:spMkLst>
        </pc:spChg>
        <pc:spChg chg="add del">
          <ac:chgData name="Davis, Jay (OST)" userId="S::jay.davis@ad.dot.gov::83c2387e-0ad1-48b4-8e26-ab3488b5436e" providerId="AD" clId="Web-{745EF8ED-029A-DE2E-EA82-2B1EF1AA01CE}" dt="2024-07-22T13:32:50.154" v="206"/>
          <ac:spMkLst>
            <pc:docMk/>
            <pc:sldMk cId="1694925570" sldId="332"/>
            <ac:spMk id="14" creationId="{DADD1FCA-8ACB-4958-81DD-4CDD6D3E1921}"/>
          </ac:spMkLst>
        </pc:spChg>
        <pc:picChg chg="add del mod ord">
          <ac:chgData name="Davis, Jay (OST)" userId="S::jay.davis@ad.dot.gov::83c2387e-0ad1-48b4-8e26-ab3488b5436e" providerId="AD" clId="Web-{745EF8ED-029A-DE2E-EA82-2B1EF1AA01CE}" dt="2024-07-22T13:32:51.608" v="207"/>
          <ac:picMkLst>
            <pc:docMk/>
            <pc:sldMk cId="1694925570" sldId="332"/>
            <ac:picMk id="7" creationId="{6D1F1C9D-CC44-0E16-07F6-37DD5F1BD060}"/>
          </ac:picMkLst>
        </pc:picChg>
        <pc:picChg chg="add mod">
          <ac:chgData name="Davis, Jay (OST)" userId="S::jay.davis@ad.dot.gov::83c2387e-0ad1-48b4-8e26-ab3488b5436e" providerId="AD" clId="Web-{745EF8ED-029A-DE2E-EA82-2B1EF1AA01CE}" dt="2024-07-22T13:33:13.811" v="211" actId="1076"/>
          <ac:picMkLst>
            <pc:docMk/>
            <pc:sldMk cId="1694925570" sldId="332"/>
            <ac:picMk id="8" creationId="{517E0501-7D04-0649-24AC-0F5ED93949BB}"/>
          </ac:picMkLst>
        </pc:picChg>
      </pc:sldChg>
    </pc:docChg>
  </pc:docChgLst>
  <pc:docChgLst>
    <pc:chgData name="Chimento, Cyrus CTR (OST)" userId="S::cyrus.chimento.ctr@ad.dot.gov::ab52f690-7a57-457d-8a25-2f7025a81547" providerId="AD" clId="Web-{554799D7-7BF8-AAF8-75E8-0E1B1DC9ED72}"/>
    <pc:docChg chg="addSld delSld modSld">
      <pc:chgData name="Chimento, Cyrus CTR (OST)" userId="S::cyrus.chimento.ctr@ad.dot.gov::ab52f690-7a57-457d-8a25-2f7025a81547" providerId="AD" clId="Web-{554799D7-7BF8-AAF8-75E8-0E1B1DC9ED72}" dt="2024-05-16T15:42:57.728" v="746" actId="20577"/>
      <pc:docMkLst>
        <pc:docMk/>
      </pc:docMkLst>
      <pc:sldChg chg="modSp">
        <pc:chgData name="Chimento, Cyrus CTR (OST)" userId="S::cyrus.chimento.ctr@ad.dot.gov::ab52f690-7a57-457d-8a25-2f7025a81547" providerId="AD" clId="Web-{554799D7-7BF8-AAF8-75E8-0E1B1DC9ED72}" dt="2024-05-16T15:32:17.579" v="86" actId="20577"/>
        <pc:sldMkLst>
          <pc:docMk/>
          <pc:sldMk cId="109857222" sldId="256"/>
        </pc:sldMkLst>
        <pc:spChg chg="mod">
          <ac:chgData name="Chimento, Cyrus CTR (OST)" userId="S::cyrus.chimento.ctr@ad.dot.gov::ab52f690-7a57-457d-8a25-2f7025a81547" providerId="AD" clId="Web-{554799D7-7BF8-AAF8-75E8-0E1B1DC9ED72}" dt="2024-05-16T15:32:17.579" v="86" actId="20577"/>
          <ac:spMkLst>
            <pc:docMk/>
            <pc:sldMk cId="109857222" sldId="256"/>
            <ac:spMk id="3" creationId="{00000000-0000-0000-0000-000000000000}"/>
          </ac:spMkLst>
        </pc:spChg>
      </pc:sldChg>
      <pc:sldChg chg="modSp">
        <pc:chgData name="Chimento, Cyrus CTR (OST)" userId="S::cyrus.chimento.ctr@ad.dot.gov::ab52f690-7a57-457d-8a25-2f7025a81547" providerId="AD" clId="Web-{554799D7-7BF8-AAF8-75E8-0E1B1DC9ED72}" dt="2024-05-16T15:42:07.929" v="737"/>
        <pc:sldMkLst>
          <pc:docMk/>
          <pc:sldMk cId="1546126192" sldId="280"/>
        </pc:sldMkLst>
        <pc:graphicFrameChg chg="mod modGraphic">
          <ac:chgData name="Chimento, Cyrus CTR (OST)" userId="S::cyrus.chimento.ctr@ad.dot.gov::ab52f690-7a57-457d-8a25-2f7025a81547" providerId="AD" clId="Web-{554799D7-7BF8-AAF8-75E8-0E1B1DC9ED72}" dt="2024-05-16T15:42:07.929" v="737"/>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554799D7-7BF8-AAF8-75E8-0E1B1DC9ED72}" dt="2024-05-16T15:06:04.750" v="28" actId="20577"/>
        <pc:sldMkLst>
          <pc:docMk/>
          <pc:sldMk cId="1509141240" sldId="287"/>
        </pc:sldMkLst>
        <pc:spChg chg="mod">
          <ac:chgData name="Chimento, Cyrus CTR (OST)" userId="S::cyrus.chimento.ctr@ad.dot.gov::ab52f690-7a57-457d-8a25-2f7025a81547" providerId="AD" clId="Web-{554799D7-7BF8-AAF8-75E8-0E1B1DC9ED72}" dt="2024-05-16T15:06:04.750" v="28" actId="20577"/>
          <ac:spMkLst>
            <pc:docMk/>
            <pc:sldMk cId="1509141240" sldId="287"/>
            <ac:spMk id="3" creationId="{E825B946-FCC6-3D16-0431-BED2E7A4705C}"/>
          </ac:spMkLst>
        </pc:spChg>
      </pc:sldChg>
      <pc:sldChg chg="modSp">
        <pc:chgData name="Chimento, Cyrus CTR (OST)" userId="S::cyrus.chimento.ctr@ad.dot.gov::ab52f690-7a57-457d-8a25-2f7025a81547" providerId="AD" clId="Web-{554799D7-7BF8-AAF8-75E8-0E1B1DC9ED72}" dt="2024-05-16T15:08:11.609" v="72" actId="20577"/>
        <pc:sldMkLst>
          <pc:docMk/>
          <pc:sldMk cId="3472789691" sldId="288"/>
        </pc:sldMkLst>
        <pc:spChg chg="mod">
          <ac:chgData name="Chimento, Cyrus CTR (OST)" userId="S::cyrus.chimento.ctr@ad.dot.gov::ab52f690-7a57-457d-8a25-2f7025a81547" providerId="AD" clId="Web-{554799D7-7BF8-AAF8-75E8-0E1B1DC9ED72}" dt="2024-05-16T15:08:11.609" v="72" actId="20577"/>
          <ac:spMkLst>
            <pc:docMk/>
            <pc:sldMk cId="3472789691" sldId="288"/>
            <ac:spMk id="3" creationId="{4F754C5A-ABAF-B742-ADF6-1B0E7EA7344A}"/>
          </ac:spMkLst>
        </pc:spChg>
      </pc:sldChg>
      <pc:sldChg chg="delSp modSp">
        <pc:chgData name="Chimento, Cyrus CTR (OST)" userId="S::cyrus.chimento.ctr@ad.dot.gov::ab52f690-7a57-457d-8a25-2f7025a81547" providerId="AD" clId="Web-{554799D7-7BF8-AAF8-75E8-0E1B1DC9ED72}" dt="2024-05-16T15:39:48.252" v="505" actId="20577"/>
        <pc:sldMkLst>
          <pc:docMk/>
          <pc:sldMk cId="194688419" sldId="295"/>
        </pc:sldMkLst>
        <pc:spChg chg="mod">
          <ac:chgData name="Chimento, Cyrus CTR (OST)" userId="S::cyrus.chimento.ctr@ad.dot.gov::ab52f690-7a57-457d-8a25-2f7025a81547" providerId="AD" clId="Web-{554799D7-7BF8-AAF8-75E8-0E1B1DC9ED72}" dt="2024-05-16T15:39:48.252" v="505" actId="20577"/>
          <ac:spMkLst>
            <pc:docMk/>
            <pc:sldMk cId="194688419" sldId="295"/>
            <ac:spMk id="3" creationId="{2D420866-A1A4-14EA-D10C-C646F3CA003D}"/>
          </ac:spMkLst>
        </pc:spChg>
        <pc:picChg chg="del">
          <ac:chgData name="Chimento, Cyrus CTR (OST)" userId="S::cyrus.chimento.ctr@ad.dot.gov::ab52f690-7a57-457d-8a25-2f7025a81547" providerId="AD" clId="Web-{554799D7-7BF8-AAF8-75E8-0E1B1DC9ED72}" dt="2024-05-16T15:35:24.977" v="333"/>
          <ac:picMkLst>
            <pc:docMk/>
            <pc:sldMk cId="194688419" sldId="295"/>
            <ac:picMk id="5" creationId="{C9B6ED13-0FD7-3DD7-2521-782B1BF292B1}"/>
          </ac:picMkLst>
        </pc:picChg>
      </pc:sldChg>
      <pc:sldChg chg="modSp">
        <pc:chgData name="Chimento, Cyrus CTR (OST)" userId="S::cyrus.chimento.ctr@ad.dot.gov::ab52f690-7a57-457d-8a25-2f7025a81547" providerId="AD" clId="Web-{554799D7-7BF8-AAF8-75E8-0E1B1DC9ED72}" dt="2024-05-16T15:40:14.440" v="509" actId="20577"/>
        <pc:sldMkLst>
          <pc:docMk/>
          <pc:sldMk cId="336630511" sldId="299"/>
        </pc:sldMkLst>
        <pc:spChg chg="mod">
          <ac:chgData name="Chimento, Cyrus CTR (OST)" userId="S::cyrus.chimento.ctr@ad.dot.gov::ab52f690-7a57-457d-8a25-2f7025a81547" providerId="AD" clId="Web-{554799D7-7BF8-AAF8-75E8-0E1B1DC9ED72}" dt="2024-05-16T15:40:14.440" v="509" actId="20577"/>
          <ac:spMkLst>
            <pc:docMk/>
            <pc:sldMk cId="336630511" sldId="299"/>
            <ac:spMk id="2" creationId="{552E3FA1-E900-C158-0539-C8A44B2865B2}"/>
          </ac:spMkLst>
        </pc:spChg>
      </pc:sldChg>
      <pc:sldChg chg="modSp">
        <pc:chgData name="Chimento, Cyrus CTR (OST)" userId="S::cyrus.chimento.ctr@ad.dot.gov::ab52f690-7a57-457d-8a25-2f7025a81547" providerId="AD" clId="Web-{554799D7-7BF8-AAF8-75E8-0E1B1DC9ED72}" dt="2024-05-16T15:40:21.800" v="511" actId="20577"/>
        <pc:sldMkLst>
          <pc:docMk/>
          <pc:sldMk cId="2985705422" sldId="300"/>
        </pc:sldMkLst>
        <pc:spChg chg="mod">
          <ac:chgData name="Chimento, Cyrus CTR (OST)" userId="S::cyrus.chimento.ctr@ad.dot.gov::ab52f690-7a57-457d-8a25-2f7025a81547" providerId="AD" clId="Web-{554799D7-7BF8-AAF8-75E8-0E1B1DC9ED72}" dt="2024-05-16T15:40:21.800" v="511" actId="20577"/>
          <ac:spMkLst>
            <pc:docMk/>
            <pc:sldMk cId="2985705422" sldId="300"/>
            <ac:spMk id="2" creationId="{73D8ED1E-7468-C2A0-4A2A-8AECDEEF9543}"/>
          </ac:spMkLst>
        </pc:spChg>
      </pc:sldChg>
      <pc:sldChg chg="del">
        <pc:chgData name="Chimento, Cyrus CTR (OST)" userId="S::cyrus.chimento.ctr@ad.dot.gov::ab52f690-7a57-457d-8a25-2f7025a81547" providerId="AD" clId="Web-{554799D7-7BF8-AAF8-75E8-0E1B1DC9ED72}" dt="2024-05-16T15:40:41.113" v="512"/>
        <pc:sldMkLst>
          <pc:docMk/>
          <pc:sldMk cId="640807710" sldId="301"/>
        </pc:sldMkLst>
      </pc:sldChg>
      <pc:sldChg chg="del">
        <pc:chgData name="Chimento, Cyrus CTR (OST)" userId="S::cyrus.chimento.ctr@ad.dot.gov::ab52f690-7a57-457d-8a25-2f7025a81547" providerId="AD" clId="Web-{554799D7-7BF8-AAF8-75E8-0E1B1DC9ED72}" dt="2024-05-16T15:08:33.702" v="74"/>
        <pc:sldMkLst>
          <pc:docMk/>
          <pc:sldMk cId="2592709" sldId="304"/>
        </pc:sldMkLst>
      </pc:sldChg>
      <pc:sldChg chg="del">
        <pc:chgData name="Chimento, Cyrus CTR (OST)" userId="S::cyrus.chimento.ctr@ad.dot.gov::ab52f690-7a57-457d-8a25-2f7025a81547" providerId="AD" clId="Web-{554799D7-7BF8-AAF8-75E8-0E1B1DC9ED72}" dt="2024-05-16T15:08:35.108" v="75"/>
        <pc:sldMkLst>
          <pc:docMk/>
          <pc:sldMk cId="3133902764" sldId="305"/>
        </pc:sldMkLst>
      </pc:sldChg>
      <pc:sldChg chg="del">
        <pc:chgData name="Chimento, Cyrus CTR (OST)" userId="S::cyrus.chimento.ctr@ad.dot.gov::ab52f690-7a57-457d-8a25-2f7025a81547" providerId="AD" clId="Web-{554799D7-7BF8-AAF8-75E8-0E1B1DC9ED72}" dt="2024-05-16T15:08:37.358" v="76"/>
        <pc:sldMkLst>
          <pc:docMk/>
          <pc:sldMk cId="3099179006" sldId="306"/>
        </pc:sldMkLst>
      </pc:sldChg>
      <pc:sldChg chg="del">
        <pc:chgData name="Chimento, Cyrus CTR (OST)" userId="S::cyrus.chimento.ctr@ad.dot.gov::ab52f690-7a57-457d-8a25-2f7025a81547" providerId="AD" clId="Web-{554799D7-7BF8-AAF8-75E8-0E1B1DC9ED72}" dt="2024-05-16T15:08:37.405" v="77"/>
        <pc:sldMkLst>
          <pc:docMk/>
          <pc:sldMk cId="84445298" sldId="307"/>
        </pc:sldMkLst>
      </pc:sldChg>
      <pc:sldChg chg="del">
        <pc:chgData name="Chimento, Cyrus CTR (OST)" userId="S::cyrus.chimento.ctr@ad.dot.gov::ab52f690-7a57-457d-8a25-2f7025a81547" providerId="AD" clId="Web-{554799D7-7BF8-AAF8-75E8-0E1B1DC9ED72}" dt="2024-05-16T15:40:17.268" v="510"/>
        <pc:sldMkLst>
          <pc:docMk/>
          <pc:sldMk cId="56454192" sldId="308"/>
        </pc:sldMkLst>
      </pc:sldChg>
      <pc:sldChg chg="modSp new">
        <pc:chgData name="Chimento, Cyrus CTR (OST)" userId="S::cyrus.chimento.ctr@ad.dot.gov::ab52f690-7a57-457d-8a25-2f7025a81547" providerId="AD" clId="Web-{554799D7-7BF8-AAF8-75E8-0E1B1DC9ED72}" dt="2024-05-16T15:42:57.728" v="746" actId="20577"/>
        <pc:sldMkLst>
          <pc:docMk/>
          <pc:sldMk cId="376392507" sldId="310"/>
        </pc:sldMkLst>
        <pc:spChg chg="mod">
          <ac:chgData name="Chimento, Cyrus CTR (OST)" userId="S::cyrus.chimento.ctr@ad.dot.gov::ab52f690-7a57-457d-8a25-2f7025a81547" providerId="AD" clId="Web-{554799D7-7BF8-AAF8-75E8-0E1B1DC9ED72}" dt="2024-05-16T15:42:57.728" v="746" actId="20577"/>
          <ac:spMkLst>
            <pc:docMk/>
            <pc:sldMk cId="376392507" sldId="310"/>
            <ac:spMk id="3" creationId="{42D70139-9142-1A0A-96CF-6ADAA2AE2CCB}"/>
          </ac:spMkLst>
        </pc:spChg>
      </pc:sldChg>
      <pc:sldChg chg="del">
        <pc:chgData name="Chimento, Cyrus CTR (OST)" userId="S::cyrus.chimento.ctr@ad.dot.gov::ab52f690-7a57-457d-8a25-2f7025a81547" providerId="AD" clId="Web-{554799D7-7BF8-AAF8-75E8-0E1B1DC9ED72}" dt="2024-05-16T15:08:28.577" v="73"/>
        <pc:sldMkLst>
          <pc:docMk/>
          <pc:sldMk cId="994893455" sldId="310"/>
        </pc:sldMkLst>
      </pc:sldChg>
    </pc:docChg>
  </pc:docChgLst>
  <pc:docChgLst>
    <pc:chgData name="Chimento, Cyrus CTR (OST)" userId="S::cyrus.chimento.ctr@ad.dot.gov::ab52f690-7a57-457d-8a25-2f7025a81547" providerId="AD" clId="Web-{F690536C-271C-37B4-B94D-F7E6A4406070}"/>
    <pc:docChg chg="modSld">
      <pc:chgData name="Chimento, Cyrus CTR (OST)" userId="S::cyrus.chimento.ctr@ad.dot.gov::ab52f690-7a57-457d-8a25-2f7025a81547" providerId="AD" clId="Web-{F690536C-271C-37B4-B94D-F7E6A4406070}" dt="2024-03-25T14:55:12.511" v="151" actId="20577"/>
      <pc:docMkLst>
        <pc:docMk/>
      </pc:docMkLst>
      <pc:sldChg chg="modSp modCm">
        <pc:chgData name="Chimento, Cyrus CTR (OST)" userId="S::cyrus.chimento.ctr@ad.dot.gov::ab52f690-7a57-457d-8a25-2f7025a81547" providerId="AD" clId="Web-{F690536C-271C-37B4-B94D-F7E6A4406070}" dt="2024-03-25T14:47:09.764" v="41"/>
        <pc:sldMkLst>
          <pc:docMk/>
          <pc:sldMk cId="1546126192" sldId="280"/>
        </pc:sldMkLst>
        <pc:graphicFrameChg chg="mod modGraphic">
          <ac:chgData name="Chimento, Cyrus CTR (OST)" userId="S::cyrus.chimento.ctr@ad.dot.gov::ab52f690-7a57-457d-8a25-2f7025a81547" providerId="AD" clId="Web-{F690536C-271C-37B4-B94D-F7E6A4406070}" dt="2024-03-25T14:47:09.764" v="41"/>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F690536C-271C-37B4-B94D-F7E6A4406070}" dt="2024-03-25T14:46:22.655" v="39" actId="20577"/>
        <pc:sldMkLst>
          <pc:docMk/>
          <pc:sldMk cId="1861119344" sldId="285"/>
        </pc:sldMkLst>
        <pc:spChg chg="mod">
          <ac:chgData name="Chimento, Cyrus CTR (OST)" userId="S::cyrus.chimento.ctr@ad.dot.gov::ab52f690-7a57-457d-8a25-2f7025a81547" providerId="AD" clId="Web-{F690536C-271C-37B4-B94D-F7E6A4406070}" dt="2024-03-25T14:46:22.655" v="39"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F690536C-271C-37B4-B94D-F7E6A4406070}" dt="2024-03-25T14:55:11.121" v="140" actId="20577"/>
        <pc:sldMkLst>
          <pc:docMk/>
          <pc:sldMk cId="3472789691" sldId="288"/>
        </pc:sldMkLst>
        <pc:spChg chg="mod">
          <ac:chgData name="Chimento, Cyrus CTR (OST)" userId="S::cyrus.chimento.ctr@ad.dot.gov::ab52f690-7a57-457d-8a25-2f7025a81547" providerId="AD" clId="Web-{F690536C-271C-37B4-B94D-F7E6A4406070}" dt="2024-03-25T14:55:11.121" v="140" actId="20577"/>
          <ac:spMkLst>
            <pc:docMk/>
            <pc:sldMk cId="3472789691" sldId="288"/>
            <ac:spMk id="3" creationId="{4F754C5A-ABAF-B742-ADF6-1B0E7EA7344A}"/>
          </ac:spMkLst>
        </pc:spChg>
      </pc:sldChg>
      <pc:sldChg chg="modSp">
        <pc:chgData name="Chimento, Cyrus CTR (OST)" userId="S::cyrus.chimento.ctr@ad.dot.gov::ab52f690-7a57-457d-8a25-2f7025a81547" providerId="AD" clId="Web-{F690536C-271C-37B4-B94D-F7E6A4406070}" dt="2024-03-25T14:55:11.699" v="146" actId="20577"/>
        <pc:sldMkLst>
          <pc:docMk/>
          <pc:sldMk cId="528726315" sldId="293"/>
        </pc:sldMkLst>
        <pc:spChg chg="mod">
          <ac:chgData name="Chimento, Cyrus CTR (OST)" userId="S::cyrus.chimento.ctr@ad.dot.gov::ab52f690-7a57-457d-8a25-2f7025a81547" providerId="AD" clId="Web-{F690536C-271C-37B4-B94D-F7E6A4406070}" dt="2024-03-25T14:55:11.699" v="146" actId="20577"/>
          <ac:spMkLst>
            <pc:docMk/>
            <pc:sldMk cId="528726315" sldId="293"/>
            <ac:spMk id="7" creationId="{D827E664-E421-260E-0993-D5618AC29B54}"/>
          </ac:spMkLst>
        </pc:spChg>
      </pc:sldChg>
      <pc:sldChg chg="modSp">
        <pc:chgData name="Chimento, Cyrus CTR (OST)" userId="S::cyrus.chimento.ctr@ad.dot.gov::ab52f690-7a57-457d-8a25-2f7025a81547" providerId="AD" clId="Web-{F690536C-271C-37B4-B94D-F7E6A4406070}" dt="2024-03-25T14:55:12.511" v="151" actId="20577"/>
        <pc:sldMkLst>
          <pc:docMk/>
          <pc:sldMk cId="194688419" sldId="295"/>
        </pc:sldMkLst>
        <pc:spChg chg="mod">
          <ac:chgData name="Chimento, Cyrus CTR (OST)" userId="S::cyrus.chimento.ctr@ad.dot.gov::ab52f690-7a57-457d-8a25-2f7025a81547" providerId="AD" clId="Web-{F690536C-271C-37B4-B94D-F7E6A4406070}" dt="2024-03-25T14:55:12.511" v="151" actId="20577"/>
          <ac:spMkLst>
            <pc:docMk/>
            <pc:sldMk cId="194688419" sldId="295"/>
            <ac:spMk id="3" creationId="{2D420866-A1A4-14EA-D10C-C646F3CA003D}"/>
          </ac:spMkLst>
        </pc:spChg>
      </pc:sldChg>
    </pc:docChg>
  </pc:docChgLst>
  <pc:docChgLst>
    <pc:chgData name="Chimento, Cyrus CTR (OST)" userId="S::cyrus.chimento.ctr@ad.dot.gov::ab52f690-7a57-457d-8a25-2f7025a81547" providerId="AD" clId="Web-{36735FF9-955A-B6F9-B28A-22B93DC5CA57}"/>
    <pc:docChg chg="delSld modSld">
      <pc:chgData name="Chimento, Cyrus CTR (OST)" userId="S::cyrus.chimento.ctr@ad.dot.gov::ab52f690-7a57-457d-8a25-2f7025a81547" providerId="AD" clId="Web-{36735FF9-955A-B6F9-B28A-22B93DC5CA57}" dt="2024-06-11T16:51:21.667" v="71"/>
      <pc:docMkLst>
        <pc:docMk/>
      </pc:docMkLst>
      <pc:sldChg chg="modSp">
        <pc:chgData name="Chimento, Cyrus CTR (OST)" userId="S::cyrus.chimento.ctr@ad.dot.gov::ab52f690-7a57-457d-8a25-2f7025a81547" providerId="AD" clId="Web-{36735FF9-955A-B6F9-B28A-22B93DC5CA57}" dt="2024-06-11T16:50:16.277" v="9" actId="20577"/>
        <pc:sldMkLst>
          <pc:docMk/>
          <pc:sldMk cId="109857222" sldId="256"/>
        </pc:sldMkLst>
        <pc:spChg chg="mod">
          <ac:chgData name="Chimento, Cyrus CTR (OST)" userId="S::cyrus.chimento.ctr@ad.dot.gov::ab52f690-7a57-457d-8a25-2f7025a81547" providerId="AD" clId="Web-{36735FF9-955A-B6F9-B28A-22B93DC5CA57}" dt="2024-06-11T16:50:16.277" v="9" actId="20577"/>
          <ac:spMkLst>
            <pc:docMk/>
            <pc:sldMk cId="109857222" sldId="256"/>
            <ac:spMk id="3" creationId="{00000000-0000-0000-0000-000000000000}"/>
          </ac:spMkLst>
        </pc:spChg>
      </pc:sldChg>
      <pc:sldChg chg="modSp">
        <pc:chgData name="Chimento, Cyrus CTR (OST)" userId="S::cyrus.chimento.ctr@ad.dot.gov::ab52f690-7a57-457d-8a25-2f7025a81547" providerId="AD" clId="Web-{36735FF9-955A-B6F9-B28A-22B93DC5CA57}" dt="2024-06-11T16:51:05.464" v="67"/>
        <pc:sldMkLst>
          <pc:docMk/>
          <pc:sldMk cId="1546126192" sldId="280"/>
        </pc:sldMkLst>
        <pc:graphicFrameChg chg="mod modGraphic">
          <ac:chgData name="Chimento, Cyrus CTR (OST)" userId="S::cyrus.chimento.ctr@ad.dot.gov::ab52f690-7a57-457d-8a25-2f7025a81547" providerId="AD" clId="Web-{36735FF9-955A-B6F9-B28A-22B93DC5CA57}" dt="2024-06-11T16:51:05.464" v="67"/>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36735FF9-955A-B6F9-B28A-22B93DC5CA57}" dt="2024-06-11T16:50:24.308" v="10" actId="20577"/>
        <pc:sldMkLst>
          <pc:docMk/>
          <pc:sldMk cId="3472789691" sldId="288"/>
        </pc:sldMkLst>
        <pc:spChg chg="mod">
          <ac:chgData name="Chimento, Cyrus CTR (OST)" userId="S::cyrus.chimento.ctr@ad.dot.gov::ab52f690-7a57-457d-8a25-2f7025a81547" providerId="AD" clId="Web-{36735FF9-955A-B6F9-B28A-22B93DC5CA57}" dt="2024-06-11T16:50:24.308" v="10" actId="20577"/>
          <ac:spMkLst>
            <pc:docMk/>
            <pc:sldMk cId="3472789691" sldId="288"/>
            <ac:spMk id="3" creationId="{4F754C5A-ABAF-B742-ADF6-1B0E7EA7344A}"/>
          </ac:spMkLst>
        </pc:spChg>
      </pc:sldChg>
      <pc:sldChg chg="modSp">
        <pc:chgData name="Chimento, Cyrus CTR (OST)" userId="S::cyrus.chimento.ctr@ad.dot.gov::ab52f690-7a57-457d-8a25-2f7025a81547" providerId="AD" clId="Web-{36735FF9-955A-B6F9-B28A-22B93DC5CA57}" dt="2024-06-11T16:51:11.839" v="68" actId="20577"/>
        <pc:sldMkLst>
          <pc:docMk/>
          <pc:sldMk cId="194688419" sldId="295"/>
        </pc:sldMkLst>
        <pc:spChg chg="mod">
          <ac:chgData name="Chimento, Cyrus CTR (OST)" userId="S::cyrus.chimento.ctr@ad.dot.gov::ab52f690-7a57-457d-8a25-2f7025a81547" providerId="AD" clId="Web-{36735FF9-955A-B6F9-B28A-22B93DC5CA57}" dt="2024-06-11T16:51:11.839" v="68" actId="20577"/>
          <ac:spMkLst>
            <pc:docMk/>
            <pc:sldMk cId="194688419" sldId="295"/>
            <ac:spMk id="3" creationId="{2D420866-A1A4-14EA-D10C-C646F3CA003D}"/>
          </ac:spMkLst>
        </pc:spChg>
      </pc:sldChg>
      <pc:sldChg chg="del">
        <pc:chgData name="Chimento, Cyrus CTR (OST)" userId="S::cyrus.chimento.ctr@ad.dot.gov::ab52f690-7a57-457d-8a25-2f7025a81547" providerId="AD" clId="Web-{36735FF9-955A-B6F9-B28A-22B93DC5CA57}" dt="2024-06-11T16:51:18.776" v="70"/>
        <pc:sldMkLst>
          <pc:docMk/>
          <pc:sldMk cId="376392507" sldId="310"/>
        </pc:sldMkLst>
      </pc:sldChg>
      <pc:sldChg chg="del">
        <pc:chgData name="Chimento, Cyrus CTR (OST)" userId="S::cyrus.chimento.ctr@ad.dot.gov::ab52f690-7a57-457d-8a25-2f7025a81547" providerId="AD" clId="Web-{36735FF9-955A-B6F9-B28A-22B93DC5CA57}" dt="2024-06-11T16:51:16.667" v="69"/>
        <pc:sldMkLst>
          <pc:docMk/>
          <pc:sldMk cId="970507307" sldId="313"/>
        </pc:sldMkLst>
      </pc:sldChg>
      <pc:sldChg chg="del">
        <pc:chgData name="Chimento, Cyrus CTR (OST)" userId="S::cyrus.chimento.ctr@ad.dot.gov::ab52f690-7a57-457d-8a25-2f7025a81547" providerId="AD" clId="Web-{36735FF9-955A-B6F9-B28A-22B93DC5CA57}" dt="2024-06-11T16:51:21.667" v="71"/>
        <pc:sldMkLst>
          <pc:docMk/>
          <pc:sldMk cId="902100537" sldId="314"/>
        </pc:sldMkLst>
      </pc:sldChg>
    </pc:docChg>
  </pc:docChgLst>
  <pc:docChgLst>
    <pc:chgData name="Chimento, Cyrus CTR (OST)" userId="S::cyrus.chimento.ctr@ad.dot.gov::ab52f690-7a57-457d-8a25-2f7025a81547" providerId="AD" clId="Web-{87A46202-52E5-7050-ABE8-DE67DF80006E}"/>
    <pc:docChg chg="delSld modSld">
      <pc:chgData name="Chimento, Cyrus CTR (OST)" userId="S::cyrus.chimento.ctr@ad.dot.gov::ab52f690-7a57-457d-8a25-2f7025a81547" providerId="AD" clId="Web-{87A46202-52E5-7050-ABE8-DE67DF80006E}" dt="2024-02-15T15:59:08.635" v="42"/>
      <pc:docMkLst>
        <pc:docMk/>
      </pc:docMkLst>
      <pc:sldChg chg="modSp">
        <pc:chgData name="Chimento, Cyrus CTR (OST)" userId="S::cyrus.chimento.ctr@ad.dot.gov::ab52f690-7a57-457d-8a25-2f7025a81547" providerId="AD" clId="Web-{87A46202-52E5-7050-ABE8-DE67DF80006E}" dt="2024-02-15T15:58:43.603" v="5" actId="20577"/>
        <pc:sldMkLst>
          <pc:docMk/>
          <pc:sldMk cId="109857222" sldId="256"/>
        </pc:sldMkLst>
        <pc:spChg chg="mod">
          <ac:chgData name="Chimento, Cyrus CTR (OST)" userId="S::cyrus.chimento.ctr@ad.dot.gov::ab52f690-7a57-457d-8a25-2f7025a81547" providerId="AD" clId="Web-{87A46202-52E5-7050-ABE8-DE67DF80006E}" dt="2024-02-15T15:58:43.603" v="5" actId="20577"/>
          <ac:spMkLst>
            <pc:docMk/>
            <pc:sldMk cId="109857222" sldId="256"/>
            <ac:spMk id="2" creationId="{00000000-0000-0000-0000-000000000000}"/>
          </ac:spMkLst>
        </pc:spChg>
      </pc:sldChg>
      <pc:sldChg chg="del">
        <pc:chgData name="Chimento, Cyrus CTR (OST)" userId="S::cyrus.chimento.ctr@ad.dot.gov::ab52f690-7a57-457d-8a25-2f7025a81547" providerId="AD" clId="Web-{87A46202-52E5-7050-ABE8-DE67DF80006E}" dt="2024-02-15T15:59:07.682" v="16"/>
        <pc:sldMkLst>
          <pc:docMk/>
          <pc:sldMk cId="4076804902" sldId="258"/>
        </pc:sldMkLst>
      </pc:sldChg>
      <pc:sldChg chg="del">
        <pc:chgData name="Chimento, Cyrus CTR (OST)" userId="S::cyrus.chimento.ctr@ad.dot.gov::ab52f690-7a57-457d-8a25-2f7025a81547" providerId="AD" clId="Web-{87A46202-52E5-7050-ABE8-DE67DF80006E}" dt="2024-02-15T15:59:07.682" v="17"/>
        <pc:sldMkLst>
          <pc:docMk/>
          <pc:sldMk cId="2667227478" sldId="259"/>
        </pc:sldMkLst>
      </pc:sldChg>
      <pc:sldChg chg="del">
        <pc:chgData name="Chimento, Cyrus CTR (OST)" userId="S::cyrus.chimento.ctr@ad.dot.gov::ab52f690-7a57-457d-8a25-2f7025a81547" providerId="AD" clId="Web-{87A46202-52E5-7050-ABE8-DE67DF80006E}" dt="2024-02-15T15:59:07.682" v="18"/>
        <pc:sldMkLst>
          <pc:docMk/>
          <pc:sldMk cId="3780608740" sldId="260"/>
        </pc:sldMkLst>
      </pc:sldChg>
      <pc:sldChg chg="del">
        <pc:chgData name="Chimento, Cyrus CTR (OST)" userId="S::cyrus.chimento.ctr@ad.dot.gov::ab52f690-7a57-457d-8a25-2f7025a81547" providerId="AD" clId="Web-{87A46202-52E5-7050-ABE8-DE67DF80006E}" dt="2024-02-15T15:59:07.682" v="19"/>
        <pc:sldMkLst>
          <pc:docMk/>
          <pc:sldMk cId="3124979729" sldId="261"/>
        </pc:sldMkLst>
      </pc:sldChg>
      <pc:sldChg chg="del">
        <pc:chgData name="Chimento, Cyrus CTR (OST)" userId="S::cyrus.chimento.ctr@ad.dot.gov::ab52f690-7a57-457d-8a25-2f7025a81547" providerId="AD" clId="Web-{87A46202-52E5-7050-ABE8-DE67DF80006E}" dt="2024-02-15T15:59:07.698" v="20"/>
        <pc:sldMkLst>
          <pc:docMk/>
          <pc:sldMk cId="2735921661" sldId="262"/>
        </pc:sldMkLst>
      </pc:sldChg>
      <pc:sldChg chg="del">
        <pc:chgData name="Chimento, Cyrus CTR (OST)" userId="S::cyrus.chimento.ctr@ad.dot.gov::ab52f690-7a57-457d-8a25-2f7025a81547" providerId="AD" clId="Web-{87A46202-52E5-7050-ABE8-DE67DF80006E}" dt="2024-02-15T15:59:07.698" v="21"/>
        <pc:sldMkLst>
          <pc:docMk/>
          <pc:sldMk cId="1190600130" sldId="263"/>
        </pc:sldMkLst>
      </pc:sldChg>
      <pc:sldChg chg="del">
        <pc:chgData name="Chimento, Cyrus CTR (OST)" userId="S::cyrus.chimento.ctr@ad.dot.gov::ab52f690-7a57-457d-8a25-2f7025a81547" providerId="AD" clId="Web-{87A46202-52E5-7050-ABE8-DE67DF80006E}" dt="2024-02-15T15:59:07.698" v="22"/>
        <pc:sldMkLst>
          <pc:docMk/>
          <pc:sldMk cId="1887336420" sldId="264"/>
        </pc:sldMkLst>
      </pc:sldChg>
      <pc:sldChg chg="del">
        <pc:chgData name="Chimento, Cyrus CTR (OST)" userId="S::cyrus.chimento.ctr@ad.dot.gov::ab52f690-7a57-457d-8a25-2f7025a81547" providerId="AD" clId="Web-{87A46202-52E5-7050-ABE8-DE67DF80006E}" dt="2024-02-15T15:59:07.698" v="23"/>
        <pc:sldMkLst>
          <pc:docMk/>
          <pc:sldMk cId="3066328517" sldId="265"/>
        </pc:sldMkLst>
      </pc:sldChg>
      <pc:sldChg chg="del">
        <pc:chgData name="Chimento, Cyrus CTR (OST)" userId="S::cyrus.chimento.ctr@ad.dot.gov::ab52f690-7a57-457d-8a25-2f7025a81547" providerId="AD" clId="Web-{87A46202-52E5-7050-ABE8-DE67DF80006E}" dt="2024-02-15T15:59:07.698" v="24"/>
        <pc:sldMkLst>
          <pc:docMk/>
          <pc:sldMk cId="4217223432" sldId="266"/>
        </pc:sldMkLst>
      </pc:sldChg>
      <pc:sldChg chg="del">
        <pc:chgData name="Chimento, Cyrus CTR (OST)" userId="S::cyrus.chimento.ctr@ad.dot.gov::ab52f690-7a57-457d-8a25-2f7025a81547" providerId="AD" clId="Web-{87A46202-52E5-7050-ABE8-DE67DF80006E}" dt="2024-02-15T15:59:07.698" v="25"/>
        <pc:sldMkLst>
          <pc:docMk/>
          <pc:sldMk cId="2646388162" sldId="267"/>
        </pc:sldMkLst>
      </pc:sldChg>
      <pc:sldChg chg="del">
        <pc:chgData name="Chimento, Cyrus CTR (OST)" userId="S::cyrus.chimento.ctr@ad.dot.gov::ab52f690-7a57-457d-8a25-2f7025a81547" providerId="AD" clId="Web-{87A46202-52E5-7050-ABE8-DE67DF80006E}" dt="2024-02-15T15:59:07.698" v="26"/>
        <pc:sldMkLst>
          <pc:docMk/>
          <pc:sldMk cId="674875167" sldId="268"/>
        </pc:sldMkLst>
      </pc:sldChg>
      <pc:sldChg chg="del">
        <pc:chgData name="Chimento, Cyrus CTR (OST)" userId="S::cyrus.chimento.ctr@ad.dot.gov::ab52f690-7a57-457d-8a25-2f7025a81547" providerId="AD" clId="Web-{87A46202-52E5-7050-ABE8-DE67DF80006E}" dt="2024-02-15T15:59:07.698" v="27"/>
        <pc:sldMkLst>
          <pc:docMk/>
          <pc:sldMk cId="2164367507" sldId="269"/>
        </pc:sldMkLst>
      </pc:sldChg>
      <pc:sldChg chg="del">
        <pc:chgData name="Chimento, Cyrus CTR (OST)" userId="S::cyrus.chimento.ctr@ad.dot.gov::ab52f690-7a57-457d-8a25-2f7025a81547" providerId="AD" clId="Web-{87A46202-52E5-7050-ABE8-DE67DF80006E}" dt="2024-02-15T15:59:07.713" v="28"/>
        <pc:sldMkLst>
          <pc:docMk/>
          <pc:sldMk cId="3579649669" sldId="270"/>
        </pc:sldMkLst>
      </pc:sldChg>
      <pc:sldChg chg="del">
        <pc:chgData name="Chimento, Cyrus CTR (OST)" userId="S::cyrus.chimento.ctr@ad.dot.gov::ab52f690-7a57-457d-8a25-2f7025a81547" providerId="AD" clId="Web-{87A46202-52E5-7050-ABE8-DE67DF80006E}" dt="2024-02-15T15:59:07.666" v="7"/>
        <pc:sldMkLst>
          <pc:docMk/>
          <pc:sldMk cId="1218693012" sldId="272"/>
        </pc:sldMkLst>
      </pc:sldChg>
      <pc:sldChg chg="del">
        <pc:chgData name="Chimento, Cyrus CTR (OST)" userId="S::cyrus.chimento.ctr@ad.dot.gov::ab52f690-7a57-457d-8a25-2f7025a81547" providerId="AD" clId="Web-{87A46202-52E5-7050-ABE8-DE67DF80006E}" dt="2024-02-15T15:59:08.635" v="42"/>
        <pc:sldMkLst>
          <pc:docMk/>
          <pc:sldMk cId="4007805324" sldId="274"/>
        </pc:sldMkLst>
      </pc:sldChg>
      <pc:sldChg chg="del">
        <pc:chgData name="Chimento, Cyrus CTR (OST)" userId="S::cyrus.chimento.ctr@ad.dot.gov::ab52f690-7a57-457d-8a25-2f7025a81547" providerId="AD" clId="Web-{87A46202-52E5-7050-ABE8-DE67DF80006E}" dt="2024-02-15T15:59:07.666" v="9"/>
        <pc:sldMkLst>
          <pc:docMk/>
          <pc:sldMk cId="2100473762" sldId="275"/>
        </pc:sldMkLst>
      </pc:sldChg>
      <pc:sldChg chg="del">
        <pc:chgData name="Chimento, Cyrus CTR (OST)" userId="S::cyrus.chimento.ctr@ad.dot.gov::ab52f690-7a57-457d-8a25-2f7025a81547" providerId="AD" clId="Web-{87A46202-52E5-7050-ABE8-DE67DF80006E}" dt="2024-02-15T15:59:07.666" v="10"/>
        <pc:sldMkLst>
          <pc:docMk/>
          <pc:sldMk cId="1162406135" sldId="276"/>
        </pc:sldMkLst>
      </pc:sldChg>
      <pc:sldChg chg="del">
        <pc:chgData name="Chimento, Cyrus CTR (OST)" userId="S::cyrus.chimento.ctr@ad.dot.gov::ab52f690-7a57-457d-8a25-2f7025a81547" providerId="AD" clId="Web-{87A46202-52E5-7050-ABE8-DE67DF80006E}" dt="2024-02-15T15:59:07.666" v="11"/>
        <pc:sldMkLst>
          <pc:docMk/>
          <pc:sldMk cId="1907454034" sldId="278"/>
        </pc:sldMkLst>
      </pc:sldChg>
      <pc:sldChg chg="del">
        <pc:chgData name="Chimento, Cyrus CTR (OST)" userId="S::cyrus.chimento.ctr@ad.dot.gov::ab52f690-7a57-457d-8a25-2f7025a81547" providerId="AD" clId="Web-{87A46202-52E5-7050-ABE8-DE67DF80006E}" dt="2024-02-15T15:59:07.682" v="15"/>
        <pc:sldMkLst>
          <pc:docMk/>
          <pc:sldMk cId="490861076" sldId="279"/>
        </pc:sldMkLst>
      </pc:sldChg>
      <pc:sldChg chg="del">
        <pc:chgData name="Chimento, Cyrus CTR (OST)" userId="S::cyrus.chimento.ctr@ad.dot.gov::ab52f690-7a57-457d-8a25-2f7025a81547" providerId="AD" clId="Web-{87A46202-52E5-7050-ABE8-DE67DF80006E}" dt="2024-02-15T15:59:07.745" v="41"/>
        <pc:sldMkLst>
          <pc:docMk/>
          <pc:sldMk cId="1288062795" sldId="282"/>
        </pc:sldMkLst>
      </pc:sldChg>
      <pc:sldChg chg="del">
        <pc:chgData name="Chimento, Cyrus CTR (OST)" userId="S::cyrus.chimento.ctr@ad.dot.gov::ab52f690-7a57-457d-8a25-2f7025a81547" providerId="AD" clId="Web-{87A46202-52E5-7050-ABE8-DE67DF80006E}" dt="2024-02-15T15:59:07.729" v="34"/>
        <pc:sldMkLst>
          <pc:docMk/>
          <pc:sldMk cId="3733463268" sldId="283"/>
        </pc:sldMkLst>
      </pc:sldChg>
      <pc:sldChg chg="del">
        <pc:chgData name="Chimento, Cyrus CTR (OST)" userId="S::cyrus.chimento.ctr@ad.dot.gov::ab52f690-7a57-457d-8a25-2f7025a81547" providerId="AD" clId="Web-{87A46202-52E5-7050-ABE8-DE67DF80006E}" dt="2024-02-15T15:59:07.682" v="12"/>
        <pc:sldMkLst>
          <pc:docMk/>
          <pc:sldMk cId="2322817210" sldId="284"/>
        </pc:sldMkLst>
      </pc:sldChg>
      <pc:sldChg chg="del">
        <pc:chgData name="Chimento, Cyrus CTR (OST)" userId="S::cyrus.chimento.ctr@ad.dot.gov::ab52f690-7a57-457d-8a25-2f7025a81547" providerId="AD" clId="Web-{87A46202-52E5-7050-ABE8-DE67DF80006E}" dt="2024-02-15T15:59:07.666" v="6"/>
        <pc:sldMkLst>
          <pc:docMk/>
          <pc:sldMk cId="3890813725" sldId="286"/>
        </pc:sldMkLst>
      </pc:sldChg>
      <pc:sldChg chg="del">
        <pc:chgData name="Chimento, Cyrus CTR (OST)" userId="S::cyrus.chimento.ctr@ad.dot.gov::ab52f690-7a57-457d-8a25-2f7025a81547" providerId="AD" clId="Web-{87A46202-52E5-7050-ABE8-DE67DF80006E}" dt="2024-02-15T15:59:07.713" v="29"/>
        <pc:sldMkLst>
          <pc:docMk/>
          <pc:sldMk cId="480671042" sldId="288"/>
        </pc:sldMkLst>
      </pc:sldChg>
      <pc:sldChg chg="del">
        <pc:chgData name="Chimento, Cyrus CTR (OST)" userId="S::cyrus.chimento.ctr@ad.dot.gov::ab52f690-7a57-457d-8a25-2f7025a81547" providerId="AD" clId="Web-{87A46202-52E5-7050-ABE8-DE67DF80006E}" dt="2024-02-15T15:59:07.713" v="30"/>
        <pc:sldMkLst>
          <pc:docMk/>
          <pc:sldMk cId="946632547" sldId="289"/>
        </pc:sldMkLst>
      </pc:sldChg>
      <pc:sldChg chg="del">
        <pc:chgData name="Chimento, Cyrus CTR (OST)" userId="S::cyrus.chimento.ctr@ad.dot.gov::ab52f690-7a57-457d-8a25-2f7025a81547" providerId="AD" clId="Web-{87A46202-52E5-7050-ABE8-DE67DF80006E}" dt="2024-02-15T15:59:07.666" v="8"/>
        <pc:sldMkLst>
          <pc:docMk/>
          <pc:sldMk cId="4154110592" sldId="295"/>
        </pc:sldMkLst>
      </pc:sldChg>
      <pc:sldChg chg="del">
        <pc:chgData name="Chimento, Cyrus CTR (OST)" userId="S::cyrus.chimento.ctr@ad.dot.gov::ab52f690-7a57-457d-8a25-2f7025a81547" providerId="AD" clId="Web-{87A46202-52E5-7050-ABE8-DE67DF80006E}" dt="2024-02-15T15:59:07.745" v="35"/>
        <pc:sldMkLst>
          <pc:docMk/>
          <pc:sldMk cId="751396183" sldId="296"/>
        </pc:sldMkLst>
      </pc:sldChg>
      <pc:sldChg chg="del">
        <pc:chgData name="Chimento, Cyrus CTR (OST)" userId="S::cyrus.chimento.ctr@ad.dot.gov::ab52f690-7a57-457d-8a25-2f7025a81547" providerId="AD" clId="Web-{87A46202-52E5-7050-ABE8-DE67DF80006E}" dt="2024-02-15T15:59:07.745" v="36"/>
        <pc:sldMkLst>
          <pc:docMk/>
          <pc:sldMk cId="888084110" sldId="297"/>
        </pc:sldMkLst>
      </pc:sldChg>
      <pc:sldChg chg="del">
        <pc:chgData name="Chimento, Cyrus CTR (OST)" userId="S::cyrus.chimento.ctr@ad.dot.gov::ab52f690-7a57-457d-8a25-2f7025a81547" providerId="AD" clId="Web-{87A46202-52E5-7050-ABE8-DE67DF80006E}" dt="2024-02-15T15:59:07.745" v="37"/>
        <pc:sldMkLst>
          <pc:docMk/>
          <pc:sldMk cId="3471057380" sldId="298"/>
        </pc:sldMkLst>
      </pc:sldChg>
      <pc:sldChg chg="del">
        <pc:chgData name="Chimento, Cyrus CTR (OST)" userId="S::cyrus.chimento.ctr@ad.dot.gov::ab52f690-7a57-457d-8a25-2f7025a81547" providerId="AD" clId="Web-{87A46202-52E5-7050-ABE8-DE67DF80006E}" dt="2024-02-15T15:59:07.745" v="38"/>
        <pc:sldMkLst>
          <pc:docMk/>
          <pc:sldMk cId="2613748989" sldId="299"/>
        </pc:sldMkLst>
      </pc:sldChg>
      <pc:sldChg chg="del">
        <pc:chgData name="Chimento, Cyrus CTR (OST)" userId="S::cyrus.chimento.ctr@ad.dot.gov::ab52f690-7a57-457d-8a25-2f7025a81547" providerId="AD" clId="Web-{87A46202-52E5-7050-ABE8-DE67DF80006E}" dt="2024-02-15T15:59:07.745" v="39"/>
        <pc:sldMkLst>
          <pc:docMk/>
          <pc:sldMk cId="1054898615" sldId="300"/>
        </pc:sldMkLst>
      </pc:sldChg>
      <pc:sldChg chg="del">
        <pc:chgData name="Chimento, Cyrus CTR (OST)" userId="S::cyrus.chimento.ctr@ad.dot.gov::ab52f690-7a57-457d-8a25-2f7025a81547" providerId="AD" clId="Web-{87A46202-52E5-7050-ABE8-DE67DF80006E}" dt="2024-02-15T15:59:07.745" v="40"/>
        <pc:sldMkLst>
          <pc:docMk/>
          <pc:sldMk cId="456814749" sldId="302"/>
        </pc:sldMkLst>
      </pc:sldChg>
      <pc:sldChg chg="del">
        <pc:chgData name="Chimento, Cyrus CTR (OST)" userId="S::cyrus.chimento.ctr@ad.dot.gov::ab52f690-7a57-457d-8a25-2f7025a81547" providerId="AD" clId="Web-{87A46202-52E5-7050-ABE8-DE67DF80006E}" dt="2024-02-15T15:59:07.729" v="33"/>
        <pc:sldMkLst>
          <pc:docMk/>
          <pc:sldMk cId="3691711197" sldId="303"/>
        </pc:sldMkLst>
      </pc:sldChg>
      <pc:sldChg chg="del">
        <pc:chgData name="Chimento, Cyrus CTR (OST)" userId="S::cyrus.chimento.ctr@ad.dot.gov::ab52f690-7a57-457d-8a25-2f7025a81547" providerId="AD" clId="Web-{87A46202-52E5-7050-ABE8-DE67DF80006E}" dt="2024-02-15T15:59:07.729" v="32"/>
        <pc:sldMkLst>
          <pc:docMk/>
          <pc:sldMk cId="2841332937" sldId="304"/>
        </pc:sldMkLst>
      </pc:sldChg>
      <pc:sldChg chg="del">
        <pc:chgData name="Chimento, Cyrus CTR (OST)" userId="S::cyrus.chimento.ctr@ad.dot.gov::ab52f690-7a57-457d-8a25-2f7025a81547" providerId="AD" clId="Web-{87A46202-52E5-7050-ABE8-DE67DF80006E}" dt="2024-02-15T15:59:07.729" v="31"/>
        <pc:sldMkLst>
          <pc:docMk/>
          <pc:sldMk cId="4012120724" sldId="305"/>
        </pc:sldMkLst>
      </pc:sldChg>
      <pc:sldChg chg="del">
        <pc:chgData name="Chimento, Cyrus CTR (OST)" userId="S::cyrus.chimento.ctr@ad.dot.gov::ab52f690-7a57-457d-8a25-2f7025a81547" providerId="AD" clId="Web-{87A46202-52E5-7050-ABE8-DE67DF80006E}" dt="2024-02-15T15:59:07.682" v="14"/>
        <pc:sldMkLst>
          <pc:docMk/>
          <pc:sldMk cId="3853359533" sldId="307"/>
        </pc:sldMkLst>
      </pc:sldChg>
      <pc:sldChg chg="del">
        <pc:chgData name="Chimento, Cyrus CTR (OST)" userId="S::cyrus.chimento.ctr@ad.dot.gov::ab52f690-7a57-457d-8a25-2f7025a81547" providerId="AD" clId="Web-{87A46202-52E5-7050-ABE8-DE67DF80006E}" dt="2024-02-15T15:59:07.682" v="13"/>
        <pc:sldMkLst>
          <pc:docMk/>
          <pc:sldMk cId="1062596644" sldId="308"/>
        </pc:sldMkLst>
      </pc:sldChg>
    </pc:docChg>
  </pc:docChgLst>
  <pc:docChgLst>
    <pc:chgData name="Secunda, Sara (Volpe)" userId="S::sara.secunda@ad.dot.gov::61482269-e2ff-4c5e-b8a5-c8998c415b83" providerId="AD" clId="Web-{3C05CC6F-9FD5-E760-1904-92964D51FEC5}"/>
    <pc:docChg chg="addSld sldOrd">
      <pc:chgData name="Secunda, Sara (Volpe)" userId="S::sara.secunda@ad.dot.gov::61482269-e2ff-4c5e-b8a5-c8998c415b83" providerId="AD" clId="Web-{3C05CC6F-9FD5-E760-1904-92964D51FEC5}" dt="2024-07-23T13:00:41.629" v="1"/>
      <pc:docMkLst>
        <pc:docMk/>
      </pc:docMkLst>
      <pc:sldChg chg="add ord">
        <pc:chgData name="Secunda, Sara (Volpe)" userId="S::sara.secunda@ad.dot.gov::61482269-e2ff-4c5e-b8a5-c8998c415b83" providerId="AD" clId="Web-{3C05CC6F-9FD5-E760-1904-92964D51FEC5}" dt="2024-07-23T13:00:41.629" v="1"/>
        <pc:sldMkLst>
          <pc:docMk/>
          <pc:sldMk cId="2735921661" sldId="333"/>
        </pc:sldMkLst>
      </pc:sldChg>
    </pc:docChg>
  </pc:docChgLst>
  <pc:docChgLst>
    <pc:chgData name="Davis, Jay (OST)" userId="S::jay.davis@ad.dot.gov::83c2387e-0ad1-48b4-8e26-ab3488b5436e" providerId="AD" clId="Web-{08E12D58-7376-C4E9-394E-409DE1CCED2E}"/>
    <pc:docChg chg="addSld modSld sldOrd">
      <pc:chgData name="Davis, Jay (OST)" userId="S::jay.davis@ad.dot.gov::83c2387e-0ad1-48b4-8e26-ab3488b5436e" providerId="AD" clId="Web-{08E12D58-7376-C4E9-394E-409DE1CCED2E}" dt="2024-07-24T17:59:57.290" v="380" actId="20577"/>
      <pc:docMkLst>
        <pc:docMk/>
      </pc:docMkLst>
      <pc:sldChg chg="modSp">
        <pc:chgData name="Davis, Jay (OST)" userId="S::jay.davis@ad.dot.gov::83c2387e-0ad1-48b4-8e26-ab3488b5436e" providerId="AD" clId="Web-{08E12D58-7376-C4E9-394E-409DE1CCED2E}" dt="2024-07-24T17:52:03.591" v="220" actId="20577"/>
        <pc:sldMkLst>
          <pc:docMk/>
          <pc:sldMk cId="375326038" sldId="314"/>
        </pc:sldMkLst>
        <pc:spChg chg="mod">
          <ac:chgData name="Davis, Jay (OST)" userId="S::jay.davis@ad.dot.gov::83c2387e-0ad1-48b4-8e26-ab3488b5436e" providerId="AD" clId="Web-{08E12D58-7376-C4E9-394E-409DE1CCED2E}" dt="2024-07-24T17:52:03.591" v="220" actId="20577"/>
          <ac:spMkLst>
            <pc:docMk/>
            <pc:sldMk cId="375326038" sldId="314"/>
            <ac:spMk id="2" creationId="{0A474F5D-139F-7567-2719-E1143B5BBC4E}"/>
          </ac:spMkLst>
        </pc:spChg>
      </pc:sldChg>
      <pc:sldChg chg="modSp">
        <pc:chgData name="Davis, Jay (OST)" userId="S::jay.davis@ad.dot.gov::83c2387e-0ad1-48b4-8e26-ab3488b5436e" providerId="AD" clId="Web-{08E12D58-7376-C4E9-394E-409DE1CCED2E}" dt="2024-07-24T17:30:00.243" v="207" actId="20577"/>
        <pc:sldMkLst>
          <pc:docMk/>
          <pc:sldMk cId="1810948381" sldId="322"/>
        </pc:sldMkLst>
        <pc:spChg chg="mod">
          <ac:chgData name="Davis, Jay (OST)" userId="S::jay.davis@ad.dot.gov::83c2387e-0ad1-48b4-8e26-ab3488b5436e" providerId="AD" clId="Web-{08E12D58-7376-C4E9-394E-409DE1CCED2E}" dt="2024-07-24T17:30:00.243" v="207" actId="20577"/>
          <ac:spMkLst>
            <pc:docMk/>
            <pc:sldMk cId="1810948381" sldId="322"/>
            <ac:spMk id="3" creationId="{B854EB08-CF15-7632-C1E4-4B9D2C9F0C6F}"/>
          </ac:spMkLst>
        </pc:spChg>
      </pc:sldChg>
      <pc:sldChg chg="addSp delSp modSp">
        <pc:chgData name="Davis, Jay (OST)" userId="S::jay.davis@ad.dot.gov::83c2387e-0ad1-48b4-8e26-ab3488b5436e" providerId="AD" clId="Web-{08E12D58-7376-C4E9-394E-409DE1CCED2E}" dt="2024-07-24T17:59:57.290" v="380" actId="20577"/>
        <pc:sldMkLst>
          <pc:docMk/>
          <pc:sldMk cId="3637246556" sldId="328"/>
        </pc:sldMkLst>
        <pc:spChg chg="mod">
          <ac:chgData name="Davis, Jay (OST)" userId="S::jay.davis@ad.dot.gov::83c2387e-0ad1-48b4-8e26-ab3488b5436e" providerId="AD" clId="Web-{08E12D58-7376-C4E9-394E-409DE1CCED2E}" dt="2024-07-24T17:59:57.290" v="380" actId="20577"/>
          <ac:spMkLst>
            <pc:docMk/>
            <pc:sldMk cId="3637246556" sldId="328"/>
            <ac:spMk id="2" creationId="{3B41FE22-D0FF-CDDB-D9D3-517A5CA1E389}"/>
          </ac:spMkLst>
        </pc:spChg>
        <pc:spChg chg="del">
          <ac:chgData name="Davis, Jay (OST)" userId="S::jay.davis@ad.dot.gov::83c2387e-0ad1-48b4-8e26-ab3488b5436e" providerId="AD" clId="Web-{08E12D58-7376-C4E9-394E-409DE1CCED2E}" dt="2024-07-24T17:52:26.919" v="234"/>
          <ac:spMkLst>
            <pc:docMk/>
            <pc:sldMk cId="3637246556" sldId="328"/>
            <ac:spMk id="3" creationId="{B854EB08-CF15-7632-C1E4-4B9D2C9F0C6F}"/>
          </ac:spMkLst>
        </pc:spChg>
        <pc:spChg chg="add del mod">
          <ac:chgData name="Davis, Jay (OST)" userId="S::jay.davis@ad.dot.gov::83c2387e-0ad1-48b4-8e26-ab3488b5436e" providerId="AD" clId="Web-{08E12D58-7376-C4E9-394E-409DE1CCED2E}" dt="2024-07-24T17:52:40.513" v="236"/>
          <ac:spMkLst>
            <pc:docMk/>
            <pc:sldMk cId="3637246556" sldId="328"/>
            <ac:spMk id="6" creationId="{703CA735-9607-810F-87AB-241B8279348F}"/>
          </ac:spMkLst>
        </pc:spChg>
        <pc:spChg chg="add mod">
          <ac:chgData name="Davis, Jay (OST)" userId="S::jay.davis@ad.dot.gov::83c2387e-0ad1-48b4-8e26-ab3488b5436e" providerId="AD" clId="Web-{08E12D58-7376-C4E9-394E-409DE1CCED2E}" dt="2024-07-24T17:57:23.417" v="322" actId="20577"/>
          <ac:spMkLst>
            <pc:docMk/>
            <pc:sldMk cId="3637246556" sldId="328"/>
            <ac:spMk id="8" creationId="{AA63AE3F-7B92-A358-1039-B08AFCBCF6EC}"/>
          </ac:spMkLst>
        </pc:spChg>
      </pc:sldChg>
      <pc:sldChg chg="modSp">
        <pc:chgData name="Davis, Jay (OST)" userId="S::jay.davis@ad.dot.gov::83c2387e-0ad1-48b4-8e26-ab3488b5436e" providerId="AD" clId="Web-{08E12D58-7376-C4E9-394E-409DE1CCED2E}" dt="2024-07-24T16:56:01.292" v="0" actId="20577"/>
        <pc:sldMkLst>
          <pc:docMk/>
          <pc:sldMk cId="830527840" sldId="334"/>
        </pc:sldMkLst>
        <pc:spChg chg="mod">
          <ac:chgData name="Davis, Jay (OST)" userId="S::jay.davis@ad.dot.gov::83c2387e-0ad1-48b4-8e26-ab3488b5436e" providerId="AD" clId="Web-{08E12D58-7376-C4E9-394E-409DE1CCED2E}" dt="2024-07-24T16:56:01.292" v="0" actId="20577"/>
          <ac:spMkLst>
            <pc:docMk/>
            <pc:sldMk cId="830527840" sldId="334"/>
            <ac:spMk id="7" creationId="{D178D106-1164-8FD9-068E-72FDA7D07FDE}"/>
          </ac:spMkLst>
        </pc:spChg>
      </pc:sldChg>
      <pc:sldChg chg="modSp add ord">
        <pc:chgData name="Davis, Jay (OST)" userId="S::jay.davis@ad.dot.gov::83c2387e-0ad1-48b4-8e26-ab3488b5436e" providerId="AD" clId="Web-{08E12D58-7376-C4E9-394E-409DE1CCED2E}" dt="2024-07-24T17:30:07.462" v="208"/>
        <pc:sldMkLst>
          <pc:docMk/>
          <pc:sldMk cId="2058794592" sldId="335"/>
        </pc:sldMkLst>
        <pc:spChg chg="mod">
          <ac:chgData name="Davis, Jay (OST)" userId="S::jay.davis@ad.dot.gov::83c2387e-0ad1-48b4-8e26-ab3488b5436e" providerId="AD" clId="Web-{08E12D58-7376-C4E9-394E-409DE1CCED2E}" dt="2024-07-24T17:25:50.556" v="20" actId="20577"/>
          <ac:spMkLst>
            <pc:docMk/>
            <pc:sldMk cId="2058794592" sldId="335"/>
            <ac:spMk id="2" creationId="{08CAA4A3-2C55-8F69-D349-EA54C5018D5E}"/>
          </ac:spMkLst>
        </pc:spChg>
      </pc:sldChg>
      <pc:sldChg chg="add replId">
        <pc:chgData name="Davis, Jay (OST)" userId="S::jay.davis@ad.dot.gov::83c2387e-0ad1-48b4-8e26-ab3488b5436e" providerId="AD" clId="Web-{08E12D58-7376-C4E9-394E-409DE1CCED2E}" dt="2024-07-24T17:52:08.310" v="221"/>
        <pc:sldMkLst>
          <pc:docMk/>
          <pc:sldMk cId="2837170421" sldId="336"/>
        </pc:sldMkLst>
      </pc:sldChg>
      <pc:sldChg chg="addSp modSp add replId">
        <pc:chgData name="Davis, Jay (OST)" userId="S::jay.davis@ad.dot.gov::83c2387e-0ad1-48b4-8e26-ab3488b5436e" providerId="AD" clId="Web-{08E12D58-7376-C4E9-394E-409DE1CCED2E}" dt="2024-07-24T17:59:46.462" v="378" actId="1076"/>
        <pc:sldMkLst>
          <pc:docMk/>
          <pc:sldMk cId="1662974453" sldId="337"/>
        </pc:sldMkLst>
        <pc:spChg chg="mod">
          <ac:chgData name="Davis, Jay (OST)" userId="S::jay.davis@ad.dot.gov::83c2387e-0ad1-48b4-8e26-ab3488b5436e" providerId="AD" clId="Web-{08E12D58-7376-C4E9-394E-409DE1CCED2E}" dt="2024-07-24T17:59:36.634" v="376" actId="20577"/>
          <ac:spMkLst>
            <pc:docMk/>
            <pc:sldMk cId="1662974453" sldId="337"/>
            <ac:spMk id="8" creationId="{AA63AE3F-7B92-A358-1039-B08AFCBCF6EC}"/>
          </ac:spMkLst>
        </pc:spChg>
        <pc:picChg chg="add mod">
          <ac:chgData name="Davis, Jay (OST)" userId="S::jay.davis@ad.dot.gov::83c2387e-0ad1-48b4-8e26-ab3488b5436e" providerId="AD" clId="Web-{08E12D58-7376-C4E9-394E-409DE1CCED2E}" dt="2024-07-24T17:59:46.462" v="378" actId="1076"/>
          <ac:picMkLst>
            <pc:docMk/>
            <pc:sldMk cId="1662974453" sldId="337"/>
            <ac:picMk id="3" creationId="{7411938D-8BB5-9D97-DD4C-5BEFF2710201}"/>
          </ac:picMkLst>
        </pc:picChg>
      </pc:sldChg>
    </pc:docChg>
  </pc:docChgLst>
  <pc:docChgLst>
    <pc:chgData name="Chimento, Cyrus CTR (OST)" userId="S::cyrus.chimento.ctr@ad.dot.gov::ab52f690-7a57-457d-8a25-2f7025a81547" providerId="AD" clId="Web-{3CE85473-BBDE-000D-6FD2-4FEC17BCAF1E}"/>
    <pc:docChg chg="modSld">
      <pc:chgData name="Chimento, Cyrus CTR (OST)" userId="S::cyrus.chimento.ctr@ad.dot.gov::ab52f690-7a57-457d-8a25-2f7025a81547" providerId="AD" clId="Web-{3CE85473-BBDE-000D-6FD2-4FEC17BCAF1E}" dt="2023-11-29T21:37:20.146" v="35"/>
      <pc:docMkLst>
        <pc:docMk/>
      </pc:docMkLst>
      <pc:sldChg chg="delSp">
        <pc:chgData name="Chimento, Cyrus CTR (OST)" userId="S::cyrus.chimento.ctr@ad.dot.gov::ab52f690-7a57-457d-8a25-2f7025a81547" providerId="AD" clId="Web-{3CE85473-BBDE-000D-6FD2-4FEC17BCAF1E}" dt="2023-11-29T21:35:06.644" v="22"/>
        <pc:sldMkLst>
          <pc:docMk/>
          <pc:sldMk cId="1497645870" sldId="268"/>
        </pc:sldMkLst>
        <pc:spChg chg="del">
          <ac:chgData name="Chimento, Cyrus CTR (OST)" userId="S::cyrus.chimento.ctr@ad.dot.gov::ab52f690-7a57-457d-8a25-2f7025a81547" providerId="AD" clId="Web-{3CE85473-BBDE-000D-6FD2-4FEC17BCAF1E}" dt="2023-11-29T21:35:06.644" v="22"/>
          <ac:spMkLst>
            <pc:docMk/>
            <pc:sldMk cId="1497645870" sldId="268"/>
            <ac:spMk id="4" creationId="{AFBCE45E-D8AC-053A-9C92-36D561C85791}"/>
          </ac:spMkLst>
        </pc:spChg>
      </pc:sldChg>
      <pc:sldChg chg="modSp">
        <pc:chgData name="Chimento, Cyrus CTR (OST)" userId="S::cyrus.chimento.ctr@ad.dot.gov::ab52f690-7a57-457d-8a25-2f7025a81547" providerId="AD" clId="Web-{3CE85473-BBDE-000D-6FD2-4FEC17BCAF1E}" dt="2023-11-29T21:36:42.114" v="31" actId="14100"/>
        <pc:sldMkLst>
          <pc:docMk/>
          <pc:sldMk cId="4242710507" sldId="278"/>
        </pc:sldMkLst>
        <pc:spChg chg="mod">
          <ac:chgData name="Chimento, Cyrus CTR (OST)" userId="S::cyrus.chimento.ctr@ad.dot.gov::ab52f690-7a57-457d-8a25-2f7025a81547" providerId="AD" clId="Web-{3CE85473-BBDE-000D-6FD2-4FEC17BCAF1E}" dt="2023-11-29T21:36:42.114" v="31" actId="14100"/>
          <ac:spMkLst>
            <pc:docMk/>
            <pc:sldMk cId="4242710507" sldId="278"/>
            <ac:spMk id="3" creationId="{CFC5D365-07A7-BEBF-D895-42D55B211EF5}"/>
          </ac:spMkLst>
        </pc:spChg>
      </pc:sldChg>
      <pc:sldChg chg="modSp mod setBg">
        <pc:chgData name="Chimento, Cyrus CTR (OST)" userId="S::cyrus.chimento.ctr@ad.dot.gov::ab52f690-7a57-457d-8a25-2f7025a81547" providerId="AD" clId="Web-{3CE85473-BBDE-000D-6FD2-4FEC17BCAF1E}" dt="2023-11-29T21:37:20.146" v="35"/>
        <pc:sldMkLst>
          <pc:docMk/>
          <pc:sldMk cId="411101602" sldId="281"/>
        </pc:sldMkLst>
        <pc:spChg chg="mod">
          <ac:chgData name="Chimento, Cyrus CTR (OST)" userId="S::cyrus.chimento.ctr@ad.dot.gov::ab52f690-7a57-457d-8a25-2f7025a81547" providerId="AD" clId="Web-{3CE85473-BBDE-000D-6FD2-4FEC17BCAF1E}" dt="2023-11-29T21:37:12.833" v="33" actId="20577"/>
          <ac:spMkLst>
            <pc:docMk/>
            <pc:sldMk cId="411101602" sldId="281"/>
            <ac:spMk id="2" creationId="{B21F8C78-BF85-784A-9433-75E7AB0C1E25}"/>
          </ac:spMkLst>
        </pc:spChg>
        <pc:spChg chg="mod">
          <ac:chgData name="Chimento, Cyrus CTR (OST)" userId="S::cyrus.chimento.ctr@ad.dot.gov::ab52f690-7a57-457d-8a25-2f7025a81547" providerId="AD" clId="Web-{3CE85473-BBDE-000D-6FD2-4FEC17BCAF1E}" dt="2023-11-29T21:37:10.021" v="32" actId="20577"/>
          <ac:spMkLst>
            <pc:docMk/>
            <pc:sldMk cId="411101602" sldId="281"/>
            <ac:spMk id="3" creationId="{65B2BE2F-B866-6598-FB83-05B9F0AE4A1F}"/>
          </ac:spMkLst>
        </pc:spChg>
      </pc:sldChg>
      <pc:sldChg chg="addSp delSp modSp">
        <pc:chgData name="Chimento, Cyrus CTR (OST)" userId="S::cyrus.chimento.ctr@ad.dot.gov::ab52f690-7a57-457d-8a25-2f7025a81547" providerId="AD" clId="Web-{3CE85473-BBDE-000D-6FD2-4FEC17BCAF1E}" dt="2023-11-29T21:35:48.442" v="30"/>
        <pc:sldMkLst>
          <pc:docMk/>
          <pc:sldMk cId="2591486622" sldId="294"/>
        </pc:sldMkLst>
        <pc:spChg chg="del mod">
          <ac:chgData name="Chimento, Cyrus CTR (OST)" userId="S::cyrus.chimento.ctr@ad.dot.gov::ab52f690-7a57-457d-8a25-2f7025a81547" providerId="AD" clId="Web-{3CE85473-BBDE-000D-6FD2-4FEC17BCAF1E}" dt="2023-11-29T21:33:50.862" v="12"/>
          <ac:spMkLst>
            <pc:docMk/>
            <pc:sldMk cId="2591486622" sldId="294"/>
            <ac:spMk id="5" creationId="{2C201D7B-829C-9E4C-BD64-35D8A1637A33}"/>
          </ac:spMkLst>
        </pc:spChg>
        <pc:spChg chg="add mod">
          <ac:chgData name="Chimento, Cyrus CTR (OST)" userId="S::cyrus.chimento.ctr@ad.dot.gov::ab52f690-7a57-457d-8a25-2f7025a81547" providerId="AD" clId="Web-{3CE85473-BBDE-000D-6FD2-4FEC17BCAF1E}" dt="2023-11-29T21:35:41.613" v="29" actId="1076"/>
          <ac:spMkLst>
            <pc:docMk/>
            <pc:sldMk cId="2591486622" sldId="294"/>
            <ac:spMk id="8" creationId="{6E451021-B5BA-C77B-6CCB-E0212AF8229D}"/>
          </ac:spMkLst>
        </pc:spChg>
        <pc:picChg chg="add del mod">
          <ac:chgData name="Chimento, Cyrus CTR (OST)" userId="S::cyrus.chimento.ctr@ad.dot.gov::ab52f690-7a57-457d-8a25-2f7025a81547" providerId="AD" clId="Web-{3CE85473-BBDE-000D-6FD2-4FEC17BCAF1E}" dt="2023-11-29T21:35:48.442" v="30"/>
          <ac:picMkLst>
            <pc:docMk/>
            <pc:sldMk cId="2591486622" sldId="294"/>
            <ac:picMk id="6" creationId="{94D0CC47-4F9A-D3C1-C47A-F6BD9A32CB55}"/>
          </ac:picMkLst>
        </pc:picChg>
      </pc:sldChg>
    </pc:docChg>
  </pc:docChgLst>
  <pc:docChgLst>
    <pc:chgData name="Chimento, Cyrus CTR (OST)" userId="S::cyrus.chimento.ctr@ad.dot.gov::ab52f690-7a57-457d-8a25-2f7025a81547" providerId="AD" clId="Web-{E9C9EA95-C101-CC23-4EF1-02CEA20E712F}"/>
    <pc:docChg chg="modSld">
      <pc:chgData name="Chimento, Cyrus CTR (OST)" userId="S::cyrus.chimento.ctr@ad.dot.gov::ab52f690-7a57-457d-8a25-2f7025a81547" providerId="AD" clId="Web-{E9C9EA95-C101-CC23-4EF1-02CEA20E712F}" dt="2024-06-03T17:22:04.586" v="1"/>
      <pc:docMkLst>
        <pc:docMk/>
      </pc:docMkLst>
      <pc:sldChg chg="mod modShow">
        <pc:chgData name="Chimento, Cyrus CTR (OST)" userId="S::cyrus.chimento.ctr@ad.dot.gov::ab52f690-7a57-457d-8a25-2f7025a81547" providerId="AD" clId="Web-{E9C9EA95-C101-CC23-4EF1-02CEA20E712F}" dt="2024-06-03T17:22:04.586" v="1"/>
        <pc:sldMkLst>
          <pc:docMk/>
          <pc:sldMk cId="2532236660" sldId="281"/>
        </pc:sldMkLst>
      </pc:sldChg>
      <pc:sldChg chg="mod modShow">
        <pc:chgData name="Chimento, Cyrus CTR (OST)" userId="S::cyrus.chimento.ctr@ad.dot.gov::ab52f690-7a57-457d-8a25-2f7025a81547" providerId="AD" clId="Web-{E9C9EA95-C101-CC23-4EF1-02CEA20E712F}" dt="2024-06-03T17:22:00.133" v="0"/>
        <pc:sldMkLst>
          <pc:docMk/>
          <pc:sldMk cId="1509141240" sldId="287"/>
        </pc:sldMkLst>
      </pc:sldChg>
    </pc:docChg>
  </pc:docChgLst>
  <pc:docChgLst>
    <pc:chgData name="Davis, Jay (OST)" userId="S::jay.davis@ad.dot.gov::83c2387e-0ad1-48b4-8e26-ab3488b5436e" providerId="AD" clId="Web-{E60D9E80-4959-0403-7043-7DF45A556B82}"/>
    <pc:docChg chg="modSld">
      <pc:chgData name="Davis, Jay (OST)" userId="S::jay.davis@ad.dot.gov::83c2387e-0ad1-48b4-8e26-ab3488b5436e" providerId="AD" clId="Web-{E60D9E80-4959-0403-7043-7DF45A556B82}" dt="2024-07-22T18:37:31.238" v="221" actId="20577"/>
      <pc:docMkLst>
        <pc:docMk/>
      </pc:docMkLst>
      <pc:sldChg chg="modSp">
        <pc:chgData name="Davis, Jay (OST)" userId="S::jay.davis@ad.dot.gov::83c2387e-0ad1-48b4-8e26-ab3488b5436e" providerId="AD" clId="Web-{E60D9E80-4959-0403-7043-7DF45A556B82}" dt="2024-07-22T18:37:31.238" v="221" actId="20577"/>
        <pc:sldMkLst>
          <pc:docMk/>
          <pc:sldMk cId="3027366753" sldId="329"/>
        </pc:sldMkLst>
        <pc:spChg chg="mod">
          <ac:chgData name="Davis, Jay (OST)" userId="S::jay.davis@ad.dot.gov::83c2387e-0ad1-48b4-8e26-ab3488b5436e" providerId="AD" clId="Web-{E60D9E80-4959-0403-7043-7DF45A556B82}" dt="2024-07-22T18:37:31.238" v="221" actId="20577"/>
          <ac:spMkLst>
            <pc:docMk/>
            <pc:sldMk cId="3027366753" sldId="329"/>
            <ac:spMk id="3" creationId="{B854EB08-CF15-7632-C1E4-4B9D2C9F0C6F}"/>
          </ac:spMkLst>
        </pc:spChg>
      </pc:sldChg>
      <pc:sldChg chg="modSp">
        <pc:chgData name="Davis, Jay (OST)" userId="S::jay.davis@ad.dot.gov::83c2387e-0ad1-48b4-8e26-ab3488b5436e" providerId="AD" clId="Web-{E60D9E80-4959-0403-7043-7DF45A556B82}" dt="2024-07-22T14:50:06.931" v="183" actId="20577"/>
        <pc:sldMkLst>
          <pc:docMk/>
          <pc:sldMk cId="1191172946" sldId="331"/>
        </pc:sldMkLst>
        <pc:spChg chg="mod">
          <ac:chgData name="Davis, Jay (OST)" userId="S::jay.davis@ad.dot.gov::83c2387e-0ad1-48b4-8e26-ab3488b5436e" providerId="AD" clId="Web-{E60D9E80-4959-0403-7043-7DF45A556B82}" dt="2024-07-22T14:50:06.931" v="183" actId="20577"/>
          <ac:spMkLst>
            <pc:docMk/>
            <pc:sldMk cId="1191172946" sldId="331"/>
            <ac:spMk id="3" creationId="{B854EB08-CF15-7632-C1E4-4B9D2C9F0C6F}"/>
          </ac:spMkLst>
        </pc:spChg>
      </pc:sldChg>
    </pc:docChg>
  </pc:docChgLst>
  <pc:docChgLst>
    <pc:chgData name="Chimento, Cyrus CTR (OST)" userId="S::cyrus.chimento.ctr@ad.dot.gov::ab52f690-7a57-457d-8a25-2f7025a81547" providerId="AD" clId="Web-{43B58CF5-6F1A-F27B-FB10-F7D96AB480C0}"/>
    <pc:docChg chg="addSld delSld modSld sldOrd">
      <pc:chgData name="Chimento, Cyrus CTR (OST)" userId="S::cyrus.chimento.ctr@ad.dot.gov::ab52f690-7a57-457d-8a25-2f7025a81547" providerId="AD" clId="Web-{43B58CF5-6F1A-F27B-FB10-F7D96AB480C0}" dt="2024-05-30T18:29:26.923" v="172"/>
      <pc:docMkLst>
        <pc:docMk/>
      </pc:docMkLst>
      <pc:sldChg chg="modSp">
        <pc:chgData name="Chimento, Cyrus CTR (OST)" userId="S::cyrus.chimento.ctr@ad.dot.gov::ab52f690-7a57-457d-8a25-2f7025a81547" providerId="AD" clId="Web-{43B58CF5-6F1A-F27B-FB10-F7D96AB480C0}" dt="2024-05-30T18:27:29.720" v="87" actId="20577"/>
        <pc:sldMkLst>
          <pc:docMk/>
          <pc:sldMk cId="3472789691" sldId="288"/>
        </pc:sldMkLst>
        <pc:spChg chg="mod">
          <ac:chgData name="Chimento, Cyrus CTR (OST)" userId="S::cyrus.chimento.ctr@ad.dot.gov::ab52f690-7a57-457d-8a25-2f7025a81547" providerId="AD" clId="Web-{43B58CF5-6F1A-F27B-FB10-F7D96AB480C0}" dt="2024-05-30T18:27:29.720" v="87" actId="20577"/>
          <ac:spMkLst>
            <pc:docMk/>
            <pc:sldMk cId="3472789691" sldId="288"/>
            <ac:spMk id="3" creationId="{4F754C5A-ABAF-B742-ADF6-1B0E7EA7344A}"/>
          </ac:spMkLst>
        </pc:spChg>
      </pc:sldChg>
      <pc:sldChg chg="modNotes">
        <pc:chgData name="Chimento, Cyrus CTR (OST)" userId="S::cyrus.chimento.ctr@ad.dot.gov::ab52f690-7a57-457d-8a25-2f7025a81547" providerId="AD" clId="Web-{43B58CF5-6F1A-F27B-FB10-F7D96AB480C0}" dt="2024-05-30T16:59:15.228" v="30"/>
        <pc:sldMkLst>
          <pc:docMk/>
          <pc:sldMk cId="376392507" sldId="310"/>
        </pc:sldMkLst>
      </pc:sldChg>
      <pc:sldChg chg="delCm">
        <pc:chgData name="Chimento, Cyrus CTR (OST)" userId="S::cyrus.chimento.ctr@ad.dot.gov::ab52f690-7a57-457d-8a25-2f7025a81547" providerId="AD" clId="Web-{43B58CF5-6F1A-F27B-FB10-F7D96AB480C0}" dt="2024-05-30T16:57:16.726" v="0"/>
        <pc:sldMkLst>
          <pc:docMk/>
          <pc:sldMk cId="970507307" sldId="313"/>
        </pc:sldMkLst>
      </pc:sldChg>
      <pc:sldChg chg="modSp modNotes">
        <pc:chgData name="Chimento, Cyrus CTR (OST)" userId="S::cyrus.chimento.ctr@ad.dot.gov::ab52f690-7a57-457d-8a25-2f7025a81547" providerId="AD" clId="Web-{43B58CF5-6F1A-F27B-FB10-F7D96AB480C0}" dt="2024-05-30T17:18:32.882" v="83"/>
        <pc:sldMkLst>
          <pc:docMk/>
          <pc:sldMk cId="902100537" sldId="314"/>
        </pc:sldMkLst>
        <pc:spChg chg="mod">
          <ac:chgData name="Chimento, Cyrus CTR (OST)" userId="S::cyrus.chimento.ctr@ad.dot.gov::ab52f690-7a57-457d-8a25-2f7025a81547" providerId="AD" clId="Web-{43B58CF5-6F1A-F27B-FB10-F7D96AB480C0}" dt="2024-05-30T16:58:02.524" v="8" actId="20577"/>
          <ac:spMkLst>
            <pc:docMk/>
            <pc:sldMk cId="902100537" sldId="314"/>
            <ac:spMk id="3" creationId="{2DD93D0A-28BC-9590-8E38-B9998F7DDBA2}"/>
          </ac:spMkLst>
        </pc:spChg>
      </pc:sldChg>
      <pc:sldChg chg="modSp new del ord">
        <pc:chgData name="Chimento, Cyrus CTR (OST)" userId="S::cyrus.chimento.ctr@ad.dot.gov::ab52f690-7a57-457d-8a25-2f7025a81547" providerId="AD" clId="Web-{43B58CF5-6F1A-F27B-FB10-F7D96AB480C0}" dt="2024-05-30T18:29:26.923" v="172"/>
        <pc:sldMkLst>
          <pc:docMk/>
          <pc:sldMk cId="2475498247" sldId="315"/>
        </pc:sldMkLst>
        <pc:spChg chg="mod">
          <ac:chgData name="Chimento, Cyrus CTR (OST)" userId="S::cyrus.chimento.ctr@ad.dot.gov::ab52f690-7a57-457d-8a25-2f7025a81547" providerId="AD" clId="Web-{43B58CF5-6F1A-F27B-FB10-F7D96AB480C0}" dt="2024-05-30T16:57:33.617" v="5" actId="20577"/>
          <ac:spMkLst>
            <pc:docMk/>
            <pc:sldMk cId="2475498247" sldId="315"/>
            <ac:spMk id="2" creationId="{23A93ABC-63CA-1C66-E8A8-DBE5668FB7C1}"/>
          </ac:spMkLst>
        </pc:spChg>
        <pc:spChg chg="mod">
          <ac:chgData name="Chimento, Cyrus CTR (OST)" userId="S::cyrus.chimento.ctr@ad.dot.gov::ab52f690-7a57-457d-8a25-2f7025a81547" providerId="AD" clId="Web-{43B58CF5-6F1A-F27B-FB10-F7D96AB480C0}" dt="2024-05-30T18:29:21.829" v="171" actId="20577"/>
          <ac:spMkLst>
            <pc:docMk/>
            <pc:sldMk cId="2475498247" sldId="315"/>
            <ac:spMk id="3" creationId="{A3A59D75-A23A-3E70-E676-86C3CEB26C13}"/>
          </ac:spMkLst>
        </pc:spChg>
      </pc:sldChg>
    </pc:docChg>
  </pc:docChgLst>
  <pc:docChgLst>
    <pc:chgData name="Davis, Jay (OST)" userId="S::jay.davis@ad.dot.gov::83c2387e-0ad1-48b4-8e26-ab3488b5436e" providerId="AD" clId="Web-{EE78F635-B8C2-2F8A-580F-126E05F4DF87}"/>
    <pc:docChg chg="">
      <pc:chgData name="Davis, Jay (OST)" userId="S::jay.davis@ad.dot.gov::83c2387e-0ad1-48b4-8e26-ab3488b5436e" providerId="AD" clId="Web-{EE78F635-B8C2-2F8A-580F-126E05F4DF87}" dt="2024-06-27T16:56:31.522" v="3"/>
      <pc:docMkLst>
        <pc:docMk/>
      </pc:docMkLst>
      <pc:sldChg chg="modCm">
        <pc:chgData name="Davis, Jay (OST)" userId="S::jay.davis@ad.dot.gov::83c2387e-0ad1-48b4-8e26-ab3488b5436e" providerId="AD" clId="Web-{EE78F635-B8C2-2F8A-580F-126E05F4DF87}" dt="2024-06-27T16:56:31.522" v="3"/>
        <pc:sldMkLst>
          <pc:docMk/>
          <pc:sldMk cId="36638464" sldId="326"/>
        </pc:sldMkLst>
      </pc:sldChg>
      <pc:sldChg chg="addCm">
        <pc:chgData name="Davis, Jay (OST)" userId="S::jay.davis@ad.dot.gov::83c2387e-0ad1-48b4-8e26-ab3488b5436e" providerId="AD" clId="Web-{EE78F635-B8C2-2F8A-580F-126E05F4DF87}" dt="2024-06-27T16:55:44.007" v="2"/>
        <pc:sldMkLst>
          <pc:docMk/>
          <pc:sldMk cId="3352456436" sldId="327"/>
        </pc:sldMkLst>
      </pc:sldChg>
      <pc:sldChg chg="addCm">
        <pc:chgData name="Davis, Jay (OST)" userId="S::jay.davis@ad.dot.gov::83c2387e-0ad1-48b4-8e26-ab3488b5436e" providerId="AD" clId="Web-{EE78F635-B8C2-2F8A-580F-126E05F4DF87}" dt="2024-06-27T16:53:36.226" v="1"/>
        <pc:sldMkLst>
          <pc:docMk/>
          <pc:sldMk cId="1956061175" sldId="328"/>
        </pc:sldMkLst>
      </pc:sldChg>
    </pc:docChg>
  </pc:docChgLst>
  <pc:docChgLst>
    <pc:chgData name="Secunda, Sara (Volpe)" userId="S::sara.secunda@ad.dot.gov::61482269-e2ff-4c5e-b8a5-c8998c415b83" providerId="AD" clId="Web-{1C5EAB16-F68F-9E38-B81F-EF79BE3ECB06}"/>
    <pc:docChg chg="delSld modSld">
      <pc:chgData name="Secunda, Sara (Volpe)" userId="S::sara.secunda@ad.dot.gov::61482269-e2ff-4c5e-b8a5-c8998c415b83" providerId="AD" clId="Web-{1C5EAB16-F68F-9E38-B81F-EF79BE3ECB06}" dt="2024-08-13T14:38:41.101" v="46" actId="20577"/>
      <pc:docMkLst>
        <pc:docMk/>
      </pc:docMkLst>
      <pc:sldChg chg="modSp">
        <pc:chgData name="Secunda, Sara (Volpe)" userId="S::sara.secunda@ad.dot.gov::61482269-e2ff-4c5e-b8a5-c8998c415b83" providerId="AD" clId="Web-{1C5EAB16-F68F-9E38-B81F-EF79BE3ECB06}" dt="2024-08-13T14:34:51.791" v="11" actId="20577"/>
        <pc:sldMkLst>
          <pc:docMk/>
          <pc:sldMk cId="109857222" sldId="256"/>
        </pc:sldMkLst>
        <pc:spChg chg="mod">
          <ac:chgData name="Secunda, Sara (Volpe)" userId="S::sara.secunda@ad.dot.gov::61482269-e2ff-4c5e-b8a5-c8998c415b83" providerId="AD" clId="Web-{1C5EAB16-F68F-9E38-B81F-EF79BE3ECB06}" dt="2024-08-13T14:34:51.791" v="11" actId="20577"/>
          <ac:spMkLst>
            <pc:docMk/>
            <pc:sldMk cId="109857222" sldId="256"/>
            <ac:spMk id="3" creationId="{00000000-0000-0000-0000-000000000000}"/>
          </ac:spMkLst>
        </pc:spChg>
      </pc:sldChg>
      <pc:sldChg chg="modSp">
        <pc:chgData name="Secunda, Sara (Volpe)" userId="S::sara.secunda@ad.dot.gov::61482269-e2ff-4c5e-b8a5-c8998c415b83" providerId="AD" clId="Web-{1C5EAB16-F68F-9E38-B81F-EF79BE3ECB06}" dt="2024-08-13T14:38:41.101" v="46" actId="20577"/>
        <pc:sldMkLst>
          <pc:docMk/>
          <pc:sldMk cId="1509141240" sldId="287"/>
        </pc:sldMkLst>
        <pc:spChg chg="mod">
          <ac:chgData name="Secunda, Sara (Volpe)" userId="S::sara.secunda@ad.dot.gov::61482269-e2ff-4c5e-b8a5-c8998c415b83" providerId="AD" clId="Web-{1C5EAB16-F68F-9E38-B81F-EF79BE3ECB06}" dt="2024-08-13T14:38:41.101" v="46" actId="20577"/>
          <ac:spMkLst>
            <pc:docMk/>
            <pc:sldMk cId="1509141240" sldId="287"/>
            <ac:spMk id="3" creationId="{E825B946-FCC6-3D16-0431-BED2E7A4705C}"/>
          </ac:spMkLst>
        </pc:spChg>
      </pc:sldChg>
      <pc:sldChg chg="del">
        <pc:chgData name="Secunda, Sara (Volpe)" userId="S::sara.secunda@ad.dot.gov::61482269-e2ff-4c5e-b8a5-c8998c415b83" providerId="AD" clId="Web-{1C5EAB16-F68F-9E38-B81F-EF79BE3ECB06}" dt="2024-08-13T14:35:46.368" v="13"/>
        <pc:sldMkLst>
          <pc:docMk/>
          <pc:sldMk cId="375326038" sldId="314"/>
        </pc:sldMkLst>
      </pc:sldChg>
      <pc:sldChg chg="del">
        <pc:chgData name="Secunda, Sara (Volpe)" userId="S::sara.secunda@ad.dot.gov::61482269-e2ff-4c5e-b8a5-c8998c415b83" providerId="AD" clId="Web-{1C5EAB16-F68F-9E38-B81F-EF79BE3ECB06}" dt="2024-08-13T14:36:24.087" v="20"/>
        <pc:sldMkLst>
          <pc:docMk/>
          <pc:sldMk cId="1136991478" sldId="315"/>
        </pc:sldMkLst>
      </pc:sldChg>
      <pc:sldChg chg="del">
        <pc:chgData name="Secunda, Sara (Volpe)" userId="S::sara.secunda@ad.dot.gov::61482269-e2ff-4c5e-b8a5-c8998c415b83" providerId="AD" clId="Web-{1C5EAB16-F68F-9E38-B81F-EF79BE3ECB06}" dt="2024-08-13T14:36:30.024" v="22"/>
        <pc:sldMkLst>
          <pc:docMk/>
          <pc:sldMk cId="713204401" sldId="316"/>
        </pc:sldMkLst>
      </pc:sldChg>
      <pc:sldChg chg="del">
        <pc:chgData name="Secunda, Sara (Volpe)" userId="S::sara.secunda@ad.dot.gov::61482269-e2ff-4c5e-b8a5-c8998c415b83" providerId="AD" clId="Web-{1C5EAB16-F68F-9E38-B81F-EF79BE3ECB06}" dt="2024-08-13T14:36:26.759" v="21"/>
        <pc:sldMkLst>
          <pc:docMk/>
          <pc:sldMk cId="302731137" sldId="317"/>
        </pc:sldMkLst>
      </pc:sldChg>
      <pc:sldChg chg="del">
        <pc:chgData name="Secunda, Sara (Volpe)" userId="S::sara.secunda@ad.dot.gov::61482269-e2ff-4c5e-b8a5-c8998c415b83" providerId="AD" clId="Web-{1C5EAB16-F68F-9E38-B81F-EF79BE3ECB06}" dt="2024-08-13T14:36:47.712" v="23"/>
        <pc:sldMkLst>
          <pc:docMk/>
          <pc:sldMk cId="2521968818" sldId="326"/>
        </pc:sldMkLst>
      </pc:sldChg>
      <pc:sldChg chg="del">
        <pc:chgData name="Secunda, Sara (Volpe)" userId="S::sara.secunda@ad.dot.gov::61482269-e2ff-4c5e-b8a5-c8998c415b83" providerId="AD" clId="Web-{1C5EAB16-F68F-9E38-B81F-EF79BE3ECB06}" dt="2024-08-13T14:35:52.493" v="14"/>
        <pc:sldMkLst>
          <pc:docMk/>
          <pc:sldMk cId="3637246556" sldId="328"/>
        </pc:sldMkLst>
      </pc:sldChg>
      <pc:sldChg chg="del">
        <pc:chgData name="Secunda, Sara (Volpe)" userId="S::sara.secunda@ad.dot.gov::61482269-e2ff-4c5e-b8a5-c8998c415b83" providerId="AD" clId="Web-{1C5EAB16-F68F-9E38-B81F-EF79BE3ECB06}" dt="2024-08-13T14:36:07.853" v="18"/>
        <pc:sldMkLst>
          <pc:docMk/>
          <pc:sldMk cId="3027366753" sldId="329"/>
        </pc:sldMkLst>
      </pc:sldChg>
      <pc:sldChg chg="del">
        <pc:chgData name="Secunda, Sara (Volpe)" userId="S::sara.secunda@ad.dot.gov::61482269-e2ff-4c5e-b8a5-c8998c415b83" providerId="AD" clId="Web-{1C5EAB16-F68F-9E38-B81F-EF79BE3ECB06}" dt="2024-08-13T14:36:04.150" v="17"/>
        <pc:sldMkLst>
          <pc:docMk/>
          <pc:sldMk cId="202778680" sldId="330"/>
        </pc:sldMkLst>
      </pc:sldChg>
      <pc:sldChg chg="del">
        <pc:chgData name="Secunda, Sara (Volpe)" userId="S::sara.secunda@ad.dot.gov::61482269-e2ff-4c5e-b8a5-c8998c415b83" providerId="AD" clId="Web-{1C5EAB16-F68F-9E38-B81F-EF79BE3ECB06}" dt="2024-08-13T14:36:16.806" v="19"/>
        <pc:sldMkLst>
          <pc:docMk/>
          <pc:sldMk cId="1191172946" sldId="331"/>
        </pc:sldMkLst>
      </pc:sldChg>
      <pc:sldChg chg="del">
        <pc:chgData name="Secunda, Sara (Volpe)" userId="S::sara.secunda@ad.dot.gov::61482269-e2ff-4c5e-b8a5-c8998c415b83" providerId="AD" clId="Web-{1C5EAB16-F68F-9E38-B81F-EF79BE3ECB06}" dt="2024-08-13T14:35:28.744" v="12"/>
        <pc:sldMkLst>
          <pc:docMk/>
          <pc:sldMk cId="2735921661" sldId="333"/>
        </pc:sldMkLst>
      </pc:sldChg>
      <pc:sldChg chg="del">
        <pc:chgData name="Secunda, Sara (Volpe)" userId="S::sara.secunda@ad.dot.gov::61482269-e2ff-4c5e-b8a5-c8998c415b83" providerId="AD" clId="Web-{1C5EAB16-F68F-9E38-B81F-EF79BE3ECB06}" dt="2024-08-13T14:36:00.103" v="16"/>
        <pc:sldMkLst>
          <pc:docMk/>
          <pc:sldMk cId="2837170421" sldId="336"/>
        </pc:sldMkLst>
      </pc:sldChg>
      <pc:sldChg chg="del">
        <pc:chgData name="Secunda, Sara (Volpe)" userId="S::sara.secunda@ad.dot.gov::61482269-e2ff-4c5e-b8a5-c8998c415b83" providerId="AD" clId="Web-{1C5EAB16-F68F-9E38-B81F-EF79BE3ECB06}" dt="2024-08-13T14:35:56.306" v="15"/>
        <pc:sldMkLst>
          <pc:docMk/>
          <pc:sldMk cId="1662974453" sldId="337"/>
        </pc:sldMkLst>
      </pc:sldChg>
    </pc:docChg>
  </pc:docChgLst>
  <pc:docChgLst>
    <pc:chgData name="Chimento, Cyrus CTR (OST)" userId="S::cyrus.chimento.ctr@ad.dot.gov::ab52f690-7a57-457d-8a25-2f7025a81547" providerId="AD" clId="Web-{0AF6602E-2BAA-4100-19BE-EA35FAA37BCC}"/>
    <pc:docChg chg="modSld">
      <pc:chgData name="Chimento, Cyrus CTR (OST)" userId="S::cyrus.chimento.ctr@ad.dot.gov::ab52f690-7a57-457d-8a25-2f7025a81547" providerId="AD" clId="Web-{0AF6602E-2BAA-4100-19BE-EA35FAA37BCC}" dt="2024-07-25T18:52:17.864" v="766"/>
      <pc:docMkLst>
        <pc:docMk/>
      </pc:docMkLst>
      <pc:sldChg chg="modNotes">
        <pc:chgData name="Chimento, Cyrus CTR (OST)" userId="S::cyrus.chimento.ctr@ad.dot.gov::ab52f690-7a57-457d-8a25-2f7025a81547" providerId="AD" clId="Web-{0AF6602E-2BAA-4100-19BE-EA35FAA37BCC}" dt="2024-07-25T18:37:42.080" v="245"/>
        <pc:sldMkLst>
          <pc:docMk/>
          <pc:sldMk cId="1546126192" sldId="280"/>
        </pc:sldMkLst>
      </pc:sldChg>
      <pc:sldChg chg="modSp">
        <pc:chgData name="Chimento, Cyrus CTR (OST)" userId="S::cyrus.chimento.ctr@ad.dot.gov::ab52f690-7a57-457d-8a25-2f7025a81547" providerId="AD" clId="Web-{0AF6602E-2BAA-4100-19BE-EA35FAA37BCC}" dt="2024-07-25T18:31:46.204" v="1" actId="20577"/>
        <pc:sldMkLst>
          <pc:docMk/>
          <pc:sldMk cId="1509141240" sldId="287"/>
        </pc:sldMkLst>
        <pc:spChg chg="mod">
          <ac:chgData name="Chimento, Cyrus CTR (OST)" userId="S::cyrus.chimento.ctr@ad.dot.gov::ab52f690-7a57-457d-8a25-2f7025a81547" providerId="AD" clId="Web-{0AF6602E-2BAA-4100-19BE-EA35FAA37BCC}" dt="2024-07-25T18:31:46.204" v="1" actId="20577"/>
          <ac:spMkLst>
            <pc:docMk/>
            <pc:sldMk cId="1509141240" sldId="287"/>
            <ac:spMk id="3" creationId="{E825B946-FCC6-3D16-0431-BED2E7A4705C}"/>
          </ac:spMkLst>
        </pc:spChg>
      </pc:sldChg>
      <pc:sldChg chg="modNotes">
        <pc:chgData name="Chimento, Cyrus CTR (OST)" userId="S::cyrus.chimento.ctr@ad.dot.gov::ab52f690-7a57-457d-8a25-2f7025a81547" providerId="AD" clId="Web-{0AF6602E-2BAA-4100-19BE-EA35FAA37BCC}" dt="2024-07-25T18:33:32.579" v="15"/>
        <pc:sldMkLst>
          <pc:docMk/>
          <pc:sldMk cId="3691400707" sldId="289"/>
        </pc:sldMkLst>
      </pc:sldChg>
      <pc:sldChg chg="modNotes">
        <pc:chgData name="Chimento, Cyrus CTR (OST)" userId="S::cyrus.chimento.ctr@ad.dot.gov::ab52f690-7a57-457d-8a25-2f7025a81547" providerId="AD" clId="Web-{0AF6602E-2BAA-4100-19BE-EA35FAA37BCC}" dt="2024-07-25T18:52:17.864" v="766"/>
        <pc:sldMkLst>
          <pc:docMk/>
          <pc:sldMk cId="194688419" sldId="295"/>
        </pc:sldMkLst>
      </pc:sldChg>
      <pc:sldChg chg="modNotes">
        <pc:chgData name="Chimento, Cyrus CTR (OST)" userId="S::cyrus.chimento.ctr@ad.dot.gov::ab52f690-7a57-457d-8a25-2f7025a81547" providerId="AD" clId="Web-{0AF6602E-2BAA-4100-19BE-EA35FAA37BCC}" dt="2024-07-25T18:34:40.923" v="40"/>
        <pc:sldMkLst>
          <pc:docMk/>
          <pc:sldMk cId="3292801491" sldId="312"/>
        </pc:sldMkLst>
      </pc:sldChg>
      <pc:sldChg chg="modNotes">
        <pc:chgData name="Chimento, Cyrus CTR (OST)" userId="S::cyrus.chimento.ctr@ad.dot.gov::ab52f690-7a57-457d-8a25-2f7025a81547" providerId="AD" clId="Web-{0AF6602E-2BAA-4100-19BE-EA35FAA37BCC}" dt="2024-07-25T18:45:49.066" v="757"/>
        <pc:sldMkLst>
          <pc:docMk/>
          <pc:sldMk cId="2735921661" sldId="333"/>
        </pc:sldMkLst>
      </pc:sldChg>
    </pc:docChg>
  </pc:docChgLst>
  <pc:docChgLst>
    <pc:chgData name="Chimento, Cyrus CTR (OST)" userId="S::cyrus.chimento.ctr@ad.dot.gov::ab52f690-7a57-457d-8a25-2f7025a81547" providerId="AD" clId="Web-{B53CDFB3-50FC-35E0-6CF3-95B0CEB59940}"/>
    <pc:docChg chg="modSld">
      <pc:chgData name="Chimento, Cyrus CTR (OST)" userId="S::cyrus.chimento.ctr@ad.dot.gov::ab52f690-7a57-457d-8a25-2f7025a81547" providerId="AD" clId="Web-{B53CDFB3-50FC-35E0-6CF3-95B0CEB59940}" dt="2024-04-25T14:39:55.171" v="81"/>
      <pc:docMkLst>
        <pc:docMk/>
      </pc:docMkLst>
      <pc:sldChg chg="modNotes">
        <pc:chgData name="Chimento, Cyrus CTR (OST)" userId="S::cyrus.chimento.ctr@ad.dot.gov::ab52f690-7a57-457d-8a25-2f7025a81547" providerId="AD" clId="Web-{B53CDFB3-50FC-35E0-6CF3-95B0CEB59940}" dt="2024-04-25T14:39:55.171" v="81"/>
        <pc:sldMkLst>
          <pc:docMk/>
          <pc:sldMk cId="2592709" sldId="304"/>
        </pc:sldMkLst>
      </pc:sldChg>
      <pc:sldChg chg="modNotes">
        <pc:chgData name="Chimento, Cyrus CTR (OST)" userId="S::cyrus.chimento.ctr@ad.dot.gov::ab52f690-7a57-457d-8a25-2f7025a81547" providerId="AD" clId="Web-{B53CDFB3-50FC-35E0-6CF3-95B0CEB59940}" dt="2024-04-25T14:28:09.867" v="35"/>
        <pc:sldMkLst>
          <pc:docMk/>
          <pc:sldMk cId="3133902764" sldId="305"/>
        </pc:sldMkLst>
      </pc:sldChg>
      <pc:sldChg chg="modNotes">
        <pc:chgData name="Chimento, Cyrus CTR (OST)" userId="S::cyrus.chimento.ctr@ad.dot.gov::ab52f690-7a57-457d-8a25-2f7025a81547" providerId="AD" clId="Web-{B53CDFB3-50FC-35E0-6CF3-95B0CEB59940}" dt="2024-04-25T14:29:59.943" v="38"/>
        <pc:sldMkLst>
          <pc:docMk/>
          <pc:sldMk cId="3099179006" sldId="306"/>
        </pc:sldMkLst>
      </pc:sldChg>
      <pc:sldChg chg="modNotes">
        <pc:chgData name="Chimento, Cyrus CTR (OST)" userId="S::cyrus.chimento.ctr@ad.dot.gov::ab52f690-7a57-457d-8a25-2f7025a81547" providerId="AD" clId="Web-{B53CDFB3-50FC-35E0-6CF3-95B0CEB59940}" dt="2024-04-25T14:31:01.974" v="55"/>
        <pc:sldMkLst>
          <pc:docMk/>
          <pc:sldMk cId="84445298" sldId="307"/>
        </pc:sldMkLst>
      </pc:sldChg>
      <pc:sldChg chg="modNotes">
        <pc:chgData name="Chimento, Cyrus CTR (OST)" userId="S::cyrus.chimento.ctr@ad.dot.gov::ab52f690-7a57-457d-8a25-2f7025a81547" providerId="AD" clId="Web-{B53CDFB3-50FC-35E0-6CF3-95B0CEB59940}" dt="2024-04-25T14:38:13.625" v="68"/>
        <pc:sldMkLst>
          <pc:docMk/>
          <pc:sldMk cId="56454192" sldId="308"/>
        </pc:sldMkLst>
      </pc:sldChg>
      <pc:sldChg chg="modNotes">
        <pc:chgData name="Chimento, Cyrus CTR (OST)" userId="S::cyrus.chimento.ctr@ad.dot.gov::ab52f690-7a57-457d-8a25-2f7025a81547" providerId="AD" clId="Web-{B53CDFB3-50FC-35E0-6CF3-95B0CEB59940}" dt="2024-04-25T14:39:00.968" v="79"/>
        <pc:sldMkLst>
          <pc:docMk/>
          <pc:sldMk cId="994893455" sldId="310"/>
        </pc:sldMkLst>
      </pc:sldChg>
    </pc:docChg>
  </pc:docChgLst>
  <pc:docChgLst>
    <pc:chgData name="Chimento, Cyrus CTR (OST)" userId="S::cyrus.chimento.ctr@ad.dot.gov::ab52f690-7a57-457d-8a25-2f7025a81547" providerId="AD" clId="Web-{8B324182-B5BC-404B-7C12-AC102B2BD5F4}"/>
    <pc:docChg chg="modSld">
      <pc:chgData name="Chimento, Cyrus CTR (OST)" userId="S::cyrus.chimento.ctr@ad.dot.gov::ab52f690-7a57-457d-8a25-2f7025a81547" providerId="AD" clId="Web-{8B324182-B5BC-404B-7C12-AC102B2BD5F4}" dt="2024-07-25T14:42:24.150" v="1313" actId="20577"/>
      <pc:docMkLst>
        <pc:docMk/>
      </pc:docMkLst>
      <pc:sldChg chg="modSp">
        <pc:chgData name="Chimento, Cyrus CTR (OST)" userId="S::cyrus.chimento.ctr@ad.dot.gov::ab52f690-7a57-457d-8a25-2f7025a81547" providerId="AD" clId="Web-{8B324182-B5BC-404B-7C12-AC102B2BD5F4}" dt="2024-07-25T14:12:42.814" v="61"/>
        <pc:sldMkLst>
          <pc:docMk/>
          <pc:sldMk cId="1546126192" sldId="280"/>
        </pc:sldMkLst>
        <pc:graphicFrameChg chg="mod modGraphic">
          <ac:chgData name="Chimento, Cyrus CTR (OST)" userId="S::cyrus.chimento.ctr@ad.dot.gov::ab52f690-7a57-457d-8a25-2f7025a81547" providerId="AD" clId="Web-{8B324182-B5BC-404B-7C12-AC102B2BD5F4}" dt="2024-07-25T14:12:42.814" v="61"/>
          <ac:graphicFrameMkLst>
            <pc:docMk/>
            <pc:sldMk cId="1546126192" sldId="280"/>
            <ac:graphicFrameMk id="6" creationId="{80D86F69-3241-2C15-C4C7-70002E0B135D}"/>
          </ac:graphicFrameMkLst>
        </pc:graphicFrameChg>
      </pc:sldChg>
      <pc:sldChg chg="modNotes">
        <pc:chgData name="Chimento, Cyrus CTR (OST)" userId="S::cyrus.chimento.ctr@ad.dot.gov::ab52f690-7a57-457d-8a25-2f7025a81547" providerId="AD" clId="Web-{8B324182-B5BC-404B-7C12-AC102B2BD5F4}" dt="2024-07-25T14:09:11.784" v="39"/>
        <pc:sldMkLst>
          <pc:docMk/>
          <pc:sldMk cId="3691400707" sldId="289"/>
        </pc:sldMkLst>
      </pc:sldChg>
      <pc:sldChg chg="modSp modNotes">
        <pc:chgData name="Chimento, Cyrus CTR (OST)" userId="S::cyrus.chimento.ctr@ad.dot.gov::ab52f690-7a57-457d-8a25-2f7025a81547" providerId="AD" clId="Web-{8B324182-B5BC-404B-7C12-AC102B2BD5F4}" dt="2024-07-25T14:39:43.697" v="1252" actId="20577"/>
        <pc:sldMkLst>
          <pc:docMk/>
          <pc:sldMk cId="194688419" sldId="295"/>
        </pc:sldMkLst>
        <pc:spChg chg="mod">
          <ac:chgData name="Chimento, Cyrus CTR (OST)" userId="S::cyrus.chimento.ctr@ad.dot.gov::ab52f690-7a57-457d-8a25-2f7025a81547" providerId="AD" clId="Web-{8B324182-B5BC-404B-7C12-AC102B2BD5F4}" dt="2024-07-25T14:39:43.697" v="1252" actId="20577"/>
          <ac:spMkLst>
            <pc:docMk/>
            <pc:sldMk cId="194688419" sldId="295"/>
            <ac:spMk id="2" creationId="{92A07687-2380-0119-AD50-4E33FE82589D}"/>
          </ac:spMkLst>
        </pc:spChg>
      </pc:sldChg>
      <pc:sldChg chg="modSp">
        <pc:chgData name="Chimento, Cyrus CTR (OST)" userId="S::cyrus.chimento.ctr@ad.dot.gov::ab52f690-7a57-457d-8a25-2f7025a81547" providerId="AD" clId="Web-{8B324182-B5BC-404B-7C12-AC102B2BD5F4}" dt="2024-07-25T14:40:41.541" v="1254" actId="20577"/>
        <pc:sldMkLst>
          <pc:docMk/>
          <pc:sldMk cId="2735921661" sldId="333"/>
        </pc:sldMkLst>
        <pc:spChg chg="mod">
          <ac:chgData name="Chimento, Cyrus CTR (OST)" userId="S::cyrus.chimento.ctr@ad.dot.gov::ab52f690-7a57-457d-8a25-2f7025a81547" providerId="AD" clId="Web-{8B324182-B5BC-404B-7C12-AC102B2BD5F4}" dt="2024-07-25T14:40:41.541" v="1254" actId="20577"/>
          <ac:spMkLst>
            <pc:docMk/>
            <pc:sldMk cId="2735921661" sldId="333"/>
            <ac:spMk id="5" creationId="{13CE563A-FFA0-FDF1-79D1-98FC59977450}"/>
          </ac:spMkLst>
        </pc:spChg>
      </pc:sldChg>
      <pc:sldChg chg="modSp">
        <pc:chgData name="Chimento, Cyrus CTR (OST)" userId="S::cyrus.chimento.ctr@ad.dot.gov::ab52f690-7a57-457d-8a25-2f7025a81547" providerId="AD" clId="Web-{8B324182-B5BC-404B-7C12-AC102B2BD5F4}" dt="2024-07-25T14:42:24.150" v="1313" actId="20577"/>
        <pc:sldMkLst>
          <pc:docMk/>
          <pc:sldMk cId="830527840" sldId="334"/>
        </pc:sldMkLst>
        <pc:spChg chg="mod">
          <ac:chgData name="Chimento, Cyrus CTR (OST)" userId="S::cyrus.chimento.ctr@ad.dot.gov::ab52f690-7a57-457d-8a25-2f7025a81547" providerId="AD" clId="Web-{8B324182-B5BC-404B-7C12-AC102B2BD5F4}" dt="2024-07-25T14:42:24.150" v="1313" actId="20577"/>
          <ac:spMkLst>
            <pc:docMk/>
            <pc:sldMk cId="830527840" sldId="334"/>
            <ac:spMk id="7" creationId="{D178D106-1164-8FD9-068E-72FDA7D07FDE}"/>
          </ac:spMkLst>
        </pc:spChg>
      </pc:sldChg>
    </pc:docChg>
  </pc:docChgLst>
  <pc:docChgLst>
    <pc:chgData name="Chimento, Cyrus CTR (OST)" userId="S::cyrus.chimento.ctr@ad.dot.gov::ab52f690-7a57-457d-8a25-2f7025a81547" providerId="AD" clId="Web-{E348B70E-CA1C-DFA9-1844-497F92BDEABC}"/>
    <pc:docChg chg="modSld">
      <pc:chgData name="Chimento, Cyrus CTR (OST)" userId="S::cyrus.chimento.ctr@ad.dot.gov::ab52f690-7a57-457d-8a25-2f7025a81547" providerId="AD" clId="Web-{E348B70E-CA1C-DFA9-1844-497F92BDEABC}" dt="2024-06-25T17:51:20.778" v="195"/>
      <pc:docMkLst>
        <pc:docMk/>
      </pc:docMkLst>
      <pc:sldChg chg="addCm delCm modNotes">
        <pc:chgData name="Chimento, Cyrus CTR (OST)" userId="S::cyrus.chimento.ctr@ad.dot.gov::ab52f690-7a57-457d-8a25-2f7025a81547" providerId="AD" clId="Web-{E348B70E-CA1C-DFA9-1844-497F92BDEABC}" dt="2024-06-25T17:51:20.778" v="195"/>
        <pc:sldMkLst>
          <pc:docMk/>
          <pc:sldMk cId="3691400707" sldId="289"/>
        </pc:sldMkLst>
      </pc:sldChg>
    </pc:docChg>
  </pc:docChgLst>
  <pc:docChgLst>
    <pc:chgData name="Davis, Jay (OST)" userId="S::jay.davis@ad.dot.gov::83c2387e-0ad1-48b4-8e26-ab3488b5436e" providerId="AD" clId="Web-{AC3D1C73-C5A8-D60E-1BF9-4E97B6876B05}"/>
    <pc:docChg chg="addSld delSld modSld sldOrd">
      <pc:chgData name="Davis, Jay (OST)" userId="S::jay.davis@ad.dot.gov::83c2387e-0ad1-48b4-8e26-ab3488b5436e" providerId="AD" clId="Web-{AC3D1C73-C5A8-D60E-1BF9-4E97B6876B05}" dt="2024-06-20T16:20:30.240" v="1235" actId="1076"/>
      <pc:docMkLst>
        <pc:docMk/>
      </pc:docMkLst>
      <pc:sldChg chg="addSp delSp modSp">
        <pc:chgData name="Davis, Jay (OST)" userId="S::jay.davis@ad.dot.gov::83c2387e-0ad1-48b4-8e26-ab3488b5436e" providerId="AD" clId="Web-{AC3D1C73-C5A8-D60E-1BF9-4E97B6876B05}" dt="2024-06-20T14:59:13.810" v="457"/>
        <pc:sldMkLst>
          <pc:docMk/>
          <pc:sldMk cId="713204401" sldId="316"/>
        </pc:sldMkLst>
        <pc:spChg chg="mod">
          <ac:chgData name="Davis, Jay (OST)" userId="S::jay.davis@ad.dot.gov::83c2387e-0ad1-48b4-8e26-ab3488b5436e" providerId="AD" clId="Web-{AC3D1C73-C5A8-D60E-1BF9-4E97B6876B05}" dt="2024-06-20T14:49:55.781" v="248" actId="20577"/>
          <ac:spMkLst>
            <pc:docMk/>
            <pc:sldMk cId="713204401" sldId="316"/>
            <ac:spMk id="2" creationId="{08CAA4A3-2C55-8F69-D349-EA54C5018D5E}"/>
          </ac:spMkLst>
        </pc:spChg>
        <pc:spChg chg="del mod">
          <ac:chgData name="Davis, Jay (OST)" userId="S::jay.davis@ad.dot.gov::83c2387e-0ad1-48b4-8e26-ab3488b5436e" providerId="AD" clId="Web-{AC3D1C73-C5A8-D60E-1BF9-4E97B6876B05}" dt="2024-06-20T14:51:07.234" v="312"/>
          <ac:spMkLst>
            <pc:docMk/>
            <pc:sldMk cId="713204401" sldId="316"/>
            <ac:spMk id="3" creationId="{BFFB27F5-91A9-5B0B-C1E4-2C071F7CDDFF}"/>
          </ac:spMkLst>
        </pc:spChg>
        <pc:spChg chg="del">
          <ac:chgData name="Davis, Jay (OST)" userId="S::jay.davis@ad.dot.gov::83c2387e-0ad1-48b4-8e26-ab3488b5436e" providerId="AD" clId="Web-{AC3D1C73-C5A8-D60E-1BF9-4E97B6876B05}" dt="2024-06-20T14:51:15.187" v="314"/>
          <ac:spMkLst>
            <pc:docMk/>
            <pc:sldMk cId="713204401" sldId="316"/>
            <ac:spMk id="5" creationId="{31A5A8EE-CEA9-2571-5B51-844C83A5D5BA}"/>
          </ac:spMkLst>
        </pc:spChg>
        <pc:spChg chg="del">
          <ac:chgData name="Davis, Jay (OST)" userId="S::jay.davis@ad.dot.gov::83c2387e-0ad1-48b4-8e26-ab3488b5436e" providerId="AD" clId="Web-{AC3D1C73-C5A8-D60E-1BF9-4E97B6876B05}" dt="2024-06-20T14:52:04.733" v="353"/>
          <ac:spMkLst>
            <pc:docMk/>
            <pc:sldMk cId="713204401" sldId="316"/>
            <ac:spMk id="6" creationId="{41B06FF0-3E72-EFB6-C403-C0B30A1EBF71}"/>
          </ac:spMkLst>
        </pc:spChg>
        <pc:spChg chg="del mod">
          <ac:chgData name="Davis, Jay (OST)" userId="S::jay.davis@ad.dot.gov::83c2387e-0ad1-48b4-8e26-ab3488b5436e" providerId="AD" clId="Web-{AC3D1C73-C5A8-D60E-1BF9-4E97B6876B05}" dt="2024-06-20T14:51:57.780" v="351"/>
          <ac:spMkLst>
            <pc:docMk/>
            <pc:sldMk cId="713204401" sldId="316"/>
            <ac:spMk id="7" creationId="{FA71156D-5C91-7247-4679-D58B90B2B96A}"/>
          </ac:spMkLst>
        </pc:spChg>
        <pc:spChg chg="add del mod">
          <ac:chgData name="Davis, Jay (OST)" userId="S::jay.davis@ad.dot.gov::83c2387e-0ad1-48b4-8e26-ab3488b5436e" providerId="AD" clId="Web-{AC3D1C73-C5A8-D60E-1BF9-4E97B6876B05}" dt="2024-06-20T14:51:12.062" v="313"/>
          <ac:spMkLst>
            <pc:docMk/>
            <pc:sldMk cId="713204401" sldId="316"/>
            <ac:spMk id="10" creationId="{ED9B6BE8-B041-9E6E-F1DD-6AE2CE2B66B3}"/>
          </ac:spMkLst>
        </pc:spChg>
        <pc:spChg chg="add del mod">
          <ac:chgData name="Davis, Jay (OST)" userId="S::jay.davis@ad.dot.gov::83c2387e-0ad1-48b4-8e26-ab3488b5436e" providerId="AD" clId="Web-{AC3D1C73-C5A8-D60E-1BF9-4E97B6876B05}" dt="2024-06-20T14:51:20.015" v="315"/>
          <ac:spMkLst>
            <pc:docMk/>
            <pc:sldMk cId="713204401" sldId="316"/>
            <ac:spMk id="12" creationId="{52E3657D-916B-44F3-B8AB-C7A76E7ED056}"/>
          </ac:spMkLst>
        </pc:spChg>
        <pc:spChg chg="add del mod">
          <ac:chgData name="Davis, Jay (OST)" userId="S::jay.davis@ad.dot.gov::83c2387e-0ad1-48b4-8e26-ab3488b5436e" providerId="AD" clId="Web-{AC3D1C73-C5A8-D60E-1BF9-4E97B6876B05}" dt="2024-06-20T14:52:01.780" v="352"/>
          <ac:spMkLst>
            <pc:docMk/>
            <pc:sldMk cId="713204401" sldId="316"/>
            <ac:spMk id="14" creationId="{58A6F54D-8F0B-D2DF-06A7-4420E5EA39FE}"/>
          </ac:spMkLst>
        </pc:spChg>
        <pc:spChg chg="add del mod">
          <ac:chgData name="Davis, Jay (OST)" userId="S::jay.davis@ad.dot.gov::83c2387e-0ad1-48b4-8e26-ab3488b5436e" providerId="AD" clId="Web-{AC3D1C73-C5A8-D60E-1BF9-4E97B6876B05}" dt="2024-06-20T14:52:06.999" v="354"/>
          <ac:spMkLst>
            <pc:docMk/>
            <pc:sldMk cId="713204401" sldId="316"/>
            <ac:spMk id="16" creationId="{F2747E39-B24D-9A9A-57BD-956D11F38D76}"/>
          </ac:spMkLst>
        </pc:spChg>
        <pc:graphicFrameChg chg="add mod modGraphic">
          <ac:chgData name="Davis, Jay (OST)" userId="S::jay.davis@ad.dot.gov::83c2387e-0ad1-48b4-8e26-ab3488b5436e" providerId="AD" clId="Web-{AC3D1C73-C5A8-D60E-1BF9-4E97B6876B05}" dt="2024-06-20T14:59:13.810" v="457"/>
          <ac:graphicFrameMkLst>
            <pc:docMk/>
            <pc:sldMk cId="713204401" sldId="316"/>
            <ac:graphicFrameMk id="8" creationId="{D3F1C7EF-E631-5203-84DF-37D9EF8B0117}"/>
          </ac:graphicFrameMkLst>
        </pc:graphicFrameChg>
      </pc:sldChg>
      <pc:sldChg chg="modSp ord">
        <pc:chgData name="Davis, Jay (OST)" userId="S::jay.davis@ad.dot.gov::83c2387e-0ad1-48b4-8e26-ab3488b5436e" providerId="AD" clId="Web-{AC3D1C73-C5A8-D60E-1BF9-4E97B6876B05}" dt="2024-06-20T15:15:31.399" v="913" actId="20577"/>
        <pc:sldMkLst>
          <pc:docMk/>
          <pc:sldMk cId="302731137" sldId="317"/>
        </pc:sldMkLst>
        <pc:spChg chg="mod">
          <ac:chgData name="Davis, Jay (OST)" userId="S::jay.davis@ad.dot.gov::83c2387e-0ad1-48b4-8e26-ab3488b5436e" providerId="AD" clId="Web-{AC3D1C73-C5A8-D60E-1BF9-4E97B6876B05}" dt="2024-06-20T15:15:31.399" v="913" actId="20577"/>
          <ac:spMkLst>
            <pc:docMk/>
            <pc:sldMk cId="302731137" sldId="317"/>
            <ac:spMk id="2" creationId="{3B41FE22-D0FF-CDDB-D9D3-517A5CA1E389}"/>
          </ac:spMkLst>
        </pc:spChg>
        <pc:spChg chg="mod">
          <ac:chgData name="Davis, Jay (OST)" userId="S::jay.davis@ad.dot.gov::83c2387e-0ad1-48b4-8e26-ab3488b5436e" providerId="AD" clId="Web-{AC3D1C73-C5A8-D60E-1BF9-4E97B6876B05}" dt="2024-06-20T14:49:17.484" v="236" actId="20577"/>
          <ac:spMkLst>
            <pc:docMk/>
            <pc:sldMk cId="302731137" sldId="317"/>
            <ac:spMk id="3" creationId="{B854EB08-CF15-7632-C1E4-4B9D2C9F0C6F}"/>
          </ac:spMkLst>
        </pc:spChg>
      </pc:sldChg>
      <pc:sldChg chg="modSp del">
        <pc:chgData name="Davis, Jay (OST)" userId="S::jay.davis@ad.dot.gov::83c2387e-0ad1-48b4-8e26-ab3488b5436e" providerId="AD" clId="Web-{AC3D1C73-C5A8-D60E-1BF9-4E97B6876B05}" dt="2024-06-20T15:15:24.243" v="911"/>
        <pc:sldMkLst>
          <pc:docMk/>
          <pc:sldMk cId="1878548999" sldId="320"/>
        </pc:sldMkLst>
        <pc:spChg chg="mod">
          <ac:chgData name="Davis, Jay (OST)" userId="S::jay.davis@ad.dot.gov::83c2387e-0ad1-48b4-8e26-ab3488b5436e" providerId="AD" clId="Web-{AC3D1C73-C5A8-D60E-1BF9-4E97B6876B05}" dt="2024-06-20T14:29:20.083" v="10" actId="20577"/>
          <ac:spMkLst>
            <pc:docMk/>
            <pc:sldMk cId="1878548999" sldId="320"/>
            <ac:spMk id="2" creationId="{08CAA4A3-2C55-8F69-D349-EA54C5018D5E}"/>
          </ac:spMkLst>
        </pc:spChg>
        <pc:spChg chg="mod">
          <ac:chgData name="Davis, Jay (OST)" userId="S::jay.davis@ad.dot.gov::83c2387e-0ad1-48b4-8e26-ab3488b5436e" providerId="AD" clId="Web-{AC3D1C73-C5A8-D60E-1BF9-4E97B6876B05}" dt="2024-06-20T14:29:49.052" v="17" actId="20577"/>
          <ac:spMkLst>
            <pc:docMk/>
            <pc:sldMk cId="1878548999" sldId="320"/>
            <ac:spMk id="3" creationId="{BFFB27F5-91A9-5B0B-C1E4-2C071F7CDDFF}"/>
          </ac:spMkLst>
        </pc:spChg>
        <pc:spChg chg="mod">
          <ac:chgData name="Davis, Jay (OST)" userId="S::jay.davis@ad.dot.gov::83c2387e-0ad1-48b4-8e26-ab3488b5436e" providerId="AD" clId="Web-{AC3D1C73-C5A8-D60E-1BF9-4E97B6876B05}" dt="2024-06-20T14:29:44.255" v="15" actId="20577"/>
          <ac:spMkLst>
            <pc:docMk/>
            <pc:sldMk cId="1878548999" sldId="320"/>
            <ac:spMk id="5" creationId="{31A5A8EE-CEA9-2571-5B51-844C83A5D5BA}"/>
          </ac:spMkLst>
        </pc:spChg>
        <pc:spChg chg="mod">
          <ac:chgData name="Davis, Jay (OST)" userId="S::jay.davis@ad.dot.gov::83c2387e-0ad1-48b4-8e26-ab3488b5436e" providerId="AD" clId="Web-{AC3D1C73-C5A8-D60E-1BF9-4E97B6876B05}" dt="2024-06-20T14:30:04.505" v="18" actId="20577"/>
          <ac:spMkLst>
            <pc:docMk/>
            <pc:sldMk cId="1878548999" sldId="320"/>
            <ac:spMk id="7" creationId="{FA71156D-5C91-7247-4679-D58B90B2B96A}"/>
          </ac:spMkLst>
        </pc:spChg>
      </pc:sldChg>
      <pc:sldChg chg="addSp delSp modSp add replId">
        <pc:chgData name="Davis, Jay (OST)" userId="S::jay.davis@ad.dot.gov::83c2387e-0ad1-48b4-8e26-ab3488b5436e" providerId="AD" clId="Web-{AC3D1C73-C5A8-D60E-1BF9-4E97B6876B05}" dt="2024-06-20T15:58:13.834" v="1223" actId="1076"/>
        <pc:sldMkLst>
          <pc:docMk/>
          <pc:sldMk cId="719016281" sldId="321"/>
        </pc:sldMkLst>
        <pc:spChg chg="mod">
          <ac:chgData name="Davis, Jay (OST)" userId="S::jay.davis@ad.dot.gov::83c2387e-0ad1-48b4-8e26-ab3488b5436e" providerId="AD" clId="Web-{AC3D1C73-C5A8-D60E-1BF9-4E97B6876B05}" dt="2024-06-20T15:15:43.664" v="915" actId="20577"/>
          <ac:spMkLst>
            <pc:docMk/>
            <pc:sldMk cId="719016281" sldId="321"/>
            <ac:spMk id="2" creationId="{3B41FE22-D0FF-CDDB-D9D3-517A5CA1E389}"/>
          </ac:spMkLst>
        </pc:spChg>
        <pc:spChg chg="mod">
          <ac:chgData name="Davis, Jay (OST)" userId="S::jay.davis@ad.dot.gov::83c2387e-0ad1-48b4-8e26-ab3488b5436e" providerId="AD" clId="Web-{AC3D1C73-C5A8-D60E-1BF9-4E97B6876B05}" dt="2024-06-20T15:16:36.039" v="1011" actId="20577"/>
          <ac:spMkLst>
            <pc:docMk/>
            <pc:sldMk cId="719016281" sldId="321"/>
            <ac:spMk id="3" creationId="{B854EB08-CF15-7632-C1E4-4B9D2C9F0C6F}"/>
          </ac:spMkLst>
        </pc:spChg>
        <pc:spChg chg="add del mod">
          <ac:chgData name="Davis, Jay (OST)" userId="S::jay.davis@ad.dot.gov::83c2387e-0ad1-48b4-8e26-ab3488b5436e" providerId="AD" clId="Web-{AC3D1C73-C5A8-D60E-1BF9-4E97B6876B05}" dt="2024-06-20T15:57:28.428" v="1217"/>
          <ac:spMkLst>
            <pc:docMk/>
            <pc:sldMk cId="719016281" sldId="321"/>
            <ac:spMk id="5" creationId="{B878020D-334E-8821-96AD-D54A4C723AF9}"/>
          </ac:spMkLst>
        </pc:spChg>
        <pc:picChg chg="add mod">
          <ac:chgData name="Davis, Jay (OST)" userId="S::jay.davis@ad.dot.gov::83c2387e-0ad1-48b4-8e26-ab3488b5436e" providerId="AD" clId="Web-{AC3D1C73-C5A8-D60E-1BF9-4E97B6876B05}" dt="2024-06-20T15:58:13.834" v="1223" actId="1076"/>
          <ac:picMkLst>
            <pc:docMk/>
            <pc:sldMk cId="719016281" sldId="321"/>
            <ac:picMk id="6" creationId="{7A881BF8-070D-E193-4E50-5D671C0490DA}"/>
          </ac:picMkLst>
        </pc:picChg>
      </pc:sldChg>
      <pc:sldChg chg="modSp add replId">
        <pc:chgData name="Davis, Jay (OST)" userId="S::jay.davis@ad.dot.gov::83c2387e-0ad1-48b4-8e26-ab3488b5436e" providerId="AD" clId="Web-{AC3D1C73-C5A8-D60E-1BF9-4E97B6876B05}" dt="2024-06-20T15:21:03.788" v="1179" actId="20577"/>
        <pc:sldMkLst>
          <pc:docMk/>
          <pc:sldMk cId="1810948381" sldId="322"/>
        </pc:sldMkLst>
        <pc:spChg chg="mod">
          <ac:chgData name="Davis, Jay (OST)" userId="S::jay.davis@ad.dot.gov::83c2387e-0ad1-48b4-8e26-ab3488b5436e" providerId="AD" clId="Web-{AC3D1C73-C5A8-D60E-1BF9-4E97B6876B05}" dt="2024-06-20T15:19:57.429" v="1121" actId="20577"/>
          <ac:spMkLst>
            <pc:docMk/>
            <pc:sldMk cId="1810948381" sldId="322"/>
            <ac:spMk id="2" creationId="{3B41FE22-D0FF-CDDB-D9D3-517A5CA1E389}"/>
          </ac:spMkLst>
        </pc:spChg>
        <pc:spChg chg="mod">
          <ac:chgData name="Davis, Jay (OST)" userId="S::jay.davis@ad.dot.gov::83c2387e-0ad1-48b4-8e26-ab3488b5436e" providerId="AD" clId="Web-{AC3D1C73-C5A8-D60E-1BF9-4E97B6876B05}" dt="2024-06-20T15:21:03.788" v="1179" actId="20577"/>
          <ac:spMkLst>
            <pc:docMk/>
            <pc:sldMk cId="1810948381" sldId="322"/>
            <ac:spMk id="3" creationId="{B854EB08-CF15-7632-C1E4-4B9D2C9F0C6F}"/>
          </ac:spMkLst>
        </pc:spChg>
      </pc:sldChg>
      <pc:sldChg chg="addSp delSp modSp add replId modNotes">
        <pc:chgData name="Davis, Jay (OST)" userId="S::jay.davis@ad.dot.gov::83c2387e-0ad1-48b4-8e26-ab3488b5436e" providerId="AD" clId="Web-{AC3D1C73-C5A8-D60E-1BF9-4E97B6876B05}" dt="2024-06-20T15:56:06.647" v="1206"/>
        <pc:sldMkLst>
          <pc:docMk/>
          <pc:sldMk cId="2898786683" sldId="323"/>
        </pc:sldMkLst>
        <pc:spChg chg="mod">
          <ac:chgData name="Davis, Jay (OST)" userId="S::jay.davis@ad.dot.gov::83c2387e-0ad1-48b4-8e26-ab3488b5436e" providerId="AD" clId="Web-{AC3D1C73-C5A8-D60E-1BF9-4E97B6876B05}" dt="2024-06-20T14:30:33.021" v="25" actId="20577"/>
          <ac:spMkLst>
            <pc:docMk/>
            <pc:sldMk cId="2898786683" sldId="323"/>
            <ac:spMk id="2" creationId="{3B41FE22-D0FF-CDDB-D9D3-517A5CA1E389}"/>
          </ac:spMkLst>
        </pc:spChg>
        <pc:spChg chg="mod">
          <ac:chgData name="Davis, Jay (OST)" userId="S::jay.davis@ad.dot.gov::83c2387e-0ad1-48b4-8e26-ab3488b5436e" providerId="AD" clId="Web-{AC3D1C73-C5A8-D60E-1BF9-4E97B6876B05}" dt="2024-06-20T15:19:27.179" v="1114" actId="20577"/>
          <ac:spMkLst>
            <pc:docMk/>
            <pc:sldMk cId="2898786683" sldId="323"/>
            <ac:spMk id="3" creationId="{B854EB08-CF15-7632-C1E4-4B9D2C9F0C6F}"/>
          </ac:spMkLst>
        </pc:spChg>
        <pc:spChg chg="del">
          <ac:chgData name="Davis, Jay (OST)" userId="S::jay.davis@ad.dot.gov::83c2387e-0ad1-48b4-8e26-ab3488b5436e" providerId="AD" clId="Web-{AC3D1C73-C5A8-D60E-1BF9-4E97B6876B05}" dt="2024-06-20T15:54:45.787" v="1198"/>
          <ac:spMkLst>
            <pc:docMk/>
            <pc:sldMk cId="2898786683" sldId="323"/>
            <ac:spMk id="4" creationId="{3F35787A-AC91-9902-1EFB-371D12DD6AE6}"/>
          </ac:spMkLst>
        </pc:spChg>
        <pc:picChg chg="add mod ord modCrop">
          <ac:chgData name="Davis, Jay (OST)" userId="S::jay.davis@ad.dot.gov::83c2387e-0ad1-48b4-8e26-ab3488b5436e" providerId="AD" clId="Web-{AC3D1C73-C5A8-D60E-1BF9-4E97B6876B05}" dt="2024-06-20T15:55:26.303" v="1204" actId="1076"/>
          <ac:picMkLst>
            <pc:docMk/>
            <pc:sldMk cId="2898786683" sldId="323"/>
            <ac:picMk id="5" creationId="{6912AEF9-7411-0315-B00C-9BEF2FC5EF8D}"/>
          </ac:picMkLst>
        </pc:picChg>
      </pc:sldChg>
      <pc:sldChg chg="addSp delSp modSp add replId">
        <pc:chgData name="Davis, Jay (OST)" userId="S::jay.davis@ad.dot.gov::83c2387e-0ad1-48b4-8e26-ab3488b5436e" providerId="AD" clId="Web-{AC3D1C73-C5A8-D60E-1BF9-4E97B6876B05}" dt="2024-06-20T16:20:30.240" v="1235" actId="1076"/>
        <pc:sldMkLst>
          <pc:docMk/>
          <pc:sldMk cId="66127123" sldId="324"/>
        </pc:sldMkLst>
        <pc:spChg chg="mod">
          <ac:chgData name="Davis, Jay (OST)" userId="S::jay.davis@ad.dot.gov::83c2387e-0ad1-48b4-8e26-ab3488b5436e" providerId="AD" clId="Web-{AC3D1C73-C5A8-D60E-1BF9-4E97B6876B05}" dt="2024-06-20T16:17:59.490" v="1232" actId="20577"/>
          <ac:spMkLst>
            <pc:docMk/>
            <pc:sldMk cId="66127123" sldId="324"/>
            <ac:spMk id="2" creationId="{3B41FE22-D0FF-CDDB-D9D3-517A5CA1E389}"/>
          </ac:spMkLst>
        </pc:spChg>
        <pc:spChg chg="del mod">
          <ac:chgData name="Davis, Jay (OST)" userId="S::jay.davis@ad.dot.gov::83c2387e-0ad1-48b4-8e26-ab3488b5436e" providerId="AD" clId="Web-{AC3D1C73-C5A8-D60E-1BF9-4E97B6876B05}" dt="2024-06-20T16:17:51.724" v="1230"/>
          <ac:spMkLst>
            <pc:docMk/>
            <pc:sldMk cId="66127123" sldId="324"/>
            <ac:spMk id="3" creationId="{B854EB08-CF15-7632-C1E4-4B9D2C9F0C6F}"/>
          </ac:spMkLst>
        </pc:spChg>
        <pc:spChg chg="add del mod">
          <ac:chgData name="Davis, Jay (OST)" userId="S::jay.davis@ad.dot.gov::83c2387e-0ad1-48b4-8e26-ab3488b5436e" providerId="AD" clId="Web-{AC3D1C73-C5A8-D60E-1BF9-4E97B6876B05}" dt="2024-06-20T16:12:18.521" v="1226"/>
          <ac:spMkLst>
            <pc:docMk/>
            <pc:sldMk cId="66127123" sldId="324"/>
            <ac:spMk id="5" creationId="{07247A69-BD0E-F3B8-BB8B-C1B97B373C7E}"/>
          </ac:spMkLst>
        </pc:spChg>
        <pc:spChg chg="add mod">
          <ac:chgData name="Davis, Jay (OST)" userId="S::jay.davis@ad.dot.gov::83c2387e-0ad1-48b4-8e26-ab3488b5436e" providerId="AD" clId="Web-{AC3D1C73-C5A8-D60E-1BF9-4E97B6876B05}" dt="2024-06-20T16:17:51.724" v="1230"/>
          <ac:spMkLst>
            <pc:docMk/>
            <pc:sldMk cId="66127123" sldId="324"/>
            <ac:spMk id="8" creationId="{6F8CEAB6-9C4A-27AF-2E3F-C45AECA85C6A}"/>
          </ac:spMkLst>
        </pc:spChg>
        <pc:picChg chg="add mod">
          <ac:chgData name="Davis, Jay (OST)" userId="S::jay.davis@ad.dot.gov::83c2387e-0ad1-48b4-8e26-ab3488b5436e" providerId="AD" clId="Web-{AC3D1C73-C5A8-D60E-1BF9-4E97B6876B05}" dt="2024-06-20T16:20:30.240" v="1235" actId="1076"/>
          <ac:picMkLst>
            <pc:docMk/>
            <pc:sldMk cId="66127123" sldId="324"/>
            <ac:picMk id="6" creationId="{D9226554-87C5-F9FA-9FAB-97BFB3C36581}"/>
          </ac:picMkLst>
        </pc:picChg>
      </pc:sldChg>
      <pc:sldChg chg="modSp add replId">
        <pc:chgData name="Davis, Jay (OST)" userId="S::jay.davis@ad.dot.gov::83c2387e-0ad1-48b4-8e26-ab3488b5436e" providerId="AD" clId="Web-{AC3D1C73-C5A8-D60E-1BF9-4E97B6876B05}" dt="2024-06-20T15:15:18.180" v="910"/>
        <pc:sldMkLst>
          <pc:docMk/>
          <pc:sldMk cId="2058794592" sldId="325"/>
        </pc:sldMkLst>
        <pc:spChg chg="mod">
          <ac:chgData name="Davis, Jay (OST)" userId="S::jay.davis@ad.dot.gov::83c2387e-0ad1-48b4-8e26-ab3488b5436e" providerId="AD" clId="Web-{AC3D1C73-C5A8-D60E-1BF9-4E97B6876B05}" dt="2024-06-20T14:58:59.356" v="453" actId="20577"/>
          <ac:spMkLst>
            <pc:docMk/>
            <pc:sldMk cId="2058794592" sldId="325"/>
            <ac:spMk id="2" creationId="{08CAA4A3-2C55-8F69-D349-EA54C5018D5E}"/>
          </ac:spMkLst>
        </pc:spChg>
        <pc:graphicFrameChg chg="mod modGraphic">
          <ac:chgData name="Davis, Jay (OST)" userId="S::jay.davis@ad.dot.gov::83c2387e-0ad1-48b4-8e26-ab3488b5436e" providerId="AD" clId="Web-{AC3D1C73-C5A8-D60E-1BF9-4E97B6876B05}" dt="2024-06-20T15:15:18.180" v="910"/>
          <ac:graphicFrameMkLst>
            <pc:docMk/>
            <pc:sldMk cId="2058794592" sldId="325"/>
            <ac:graphicFrameMk id="8" creationId="{D3F1C7EF-E631-5203-84DF-37D9EF8B0117}"/>
          </ac:graphicFrameMkLst>
        </pc:graphicFrameChg>
      </pc:sldChg>
    </pc:docChg>
  </pc:docChgLst>
  <pc:docChgLst>
    <pc:chgData name="Chimento, Cyrus CTR (OST)" userId="ab52f690-7a57-457d-8a25-2f7025a81547" providerId="ADAL" clId="{1BDE4D7B-C8A7-4D01-9F58-EE5CE962FB7D}"/>
    <pc:docChg chg="undo custSel addSld delSld modSld sldOrd modMainMaster">
      <pc:chgData name="Chimento, Cyrus CTR (OST)" userId="ab52f690-7a57-457d-8a25-2f7025a81547" providerId="ADAL" clId="{1BDE4D7B-C8A7-4D01-9F58-EE5CE962FB7D}" dt="2023-11-29T21:29:53.371" v="9969" actId="1076"/>
      <pc:docMkLst>
        <pc:docMk/>
      </pc:docMkLst>
      <pc:sldChg chg="addSp delSp modSp mod">
        <pc:chgData name="Chimento, Cyrus CTR (OST)" userId="ab52f690-7a57-457d-8a25-2f7025a81547" providerId="ADAL" clId="{1BDE4D7B-C8A7-4D01-9F58-EE5CE962FB7D}" dt="2023-11-29T15:21:00.958" v="927" actId="962"/>
        <pc:sldMkLst>
          <pc:docMk/>
          <pc:sldMk cId="109857222" sldId="256"/>
        </pc:sldMkLst>
        <pc:picChg chg="del">
          <ac:chgData name="Chimento, Cyrus CTR (OST)" userId="ab52f690-7a57-457d-8a25-2f7025a81547" providerId="ADAL" clId="{1BDE4D7B-C8A7-4D01-9F58-EE5CE962FB7D}" dt="2023-11-29T15:09:42.484" v="21" actId="478"/>
          <ac:picMkLst>
            <pc:docMk/>
            <pc:sldMk cId="109857222" sldId="256"/>
            <ac:picMk id="4" creationId="{D2337CC0-A771-C2B2-729C-F6C4621FC474}"/>
          </ac:picMkLst>
        </pc:picChg>
        <pc:picChg chg="del">
          <ac:chgData name="Chimento, Cyrus CTR (OST)" userId="ab52f690-7a57-457d-8a25-2f7025a81547" providerId="ADAL" clId="{1BDE4D7B-C8A7-4D01-9F58-EE5CE962FB7D}" dt="2023-11-29T15:09:45.010" v="22" actId="478"/>
          <ac:picMkLst>
            <pc:docMk/>
            <pc:sldMk cId="109857222" sldId="256"/>
            <ac:picMk id="5" creationId="{FB25CA14-537A-94D5-D165-2C63C8A9C052}"/>
          </ac:picMkLst>
        </pc:picChg>
        <pc:picChg chg="add mod">
          <ac:chgData name="Chimento, Cyrus CTR (OST)" userId="ab52f690-7a57-457d-8a25-2f7025a81547" providerId="ADAL" clId="{1BDE4D7B-C8A7-4D01-9F58-EE5CE962FB7D}" dt="2023-11-29T15:21:00.958" v="927" actId="962"/>
          <ac:picMkLst>
            <pc:docMk/>
            <pc:sldMk cId="109857222" sldId="256"/>
            <ac:picMk id="7" creationId="{B0C366D3-96C6-FFA4-8EEB-73DEA6AC83EE}"/>
          </ac:picMkLst>
        </pc:picChg>
        <pc:picChg chg="add mod">
          <ac:chgData name="Chimento, Cyrus CTR (OST)" userId="ab52f690-7a57-457d-8a25-2f7025a81547" providerId="ADAL" clId="{1BDE4D7B-C8A7-4D01-9F58-EE5CE962FB7D}" dt="2023-11-29T15:20:47.999" v="833" actId="962"/>
          <ac:picMkLst>
            <pc:docMk/>
            <pc:sldMk cId="109857222" sldId="256"/>
            <ac:picMk id="9" creationId="{DA0F3201-4AC0-8D99-77CA-78E576986BFC}"/>
          </ac:picMkLst>
        </pc:picChg>
      </pc:sldChg>
      <pc:sldChg chg="modSp mod">
        <pc:chgData name="Chimento, Cyrus CTR (OST)" userId="ab52f690-7a57-457d-8a25-2f7025a81547" providerId="ADAL" clId="{1BDE4D7B-C8A7-4D01-9F58-EE5CE962FB7D}" dt="2023-11-29T15:21:21.442" v="963" actId="20577"/>
        <pc:sldMkLst>
          <pc:docMk/>
          <pc:sldMk cId="2288768957" sldId="258"/>
        </pc:sldMkLst>
        <pc:spChg chg="mod">
          <ac:chgData name="Chimento, Cyrus CTR (OST)" userId="ab52f690-7a57-457d-8a25-2f7025a81547" providerId="ADAL" clId="{1BDE4D7B-C8A7-4D01-9F58-EE5CE962FB7D}" dt="2023-11-29T15:21:21.442" v="963" actId="20577"/>
          <ac:spMkLst>
            <pc:docMk/>
            <pc:sldMk cId="2288768957" sldId="258"/>
            <ac:spMk id="3" creationId="{610CF93D-74E7-68C8-DD53-0305DC0DA667}"/>
          </ac:spMkLst>
        </pc:spChg>
      </pc:sldChg>
      <pc:sldChg chg="modSp mod">
        <pc:chgData name="Chimento, Cyrus CTR (OST)" userId="ab52f690-7a57-457d-8a25-2f7025a81547" providerId="ADAL" clId="{1BDE4D7B-C8A7-4D01-9F58-EE5CE962FB7D}" dt="2023-11-29T16:58:04.795" v="6770" actId="20577"/>
        <pc:sldMkLst>
          <pc:docMk/>
          <pc:sldMk cId="2845154321" sldId="259"/>
        </pc:sldMkLst>
        <pc:spChg chg="mod">
          <ac:chgData name="Chimento, Cyrus CTR (OST)" userId="ab52f690-7a57-457d-8a25-2f7025a81547" providerId="ADAL" clId="{1BDE4D7B-C8A7-4D01-9F58-EE5CE962FB7D}" dt="2023-11-29T16:58:04.795" v="6770" actId="20577"/>
          <ac:spMkLst>
            <pc:docMk/>
            <pc:sldMk cId="2845154321" sldId="259"/>
            <ac:spMk id="3" creationId="{2B81FF7C-D5DF-5A79-5A03-A379BF2C1A3B}"/>
          </ac:spMkLst>
        </pc:spChg>
      </pc:sldChg>
      <pc:sldChg chg="modSp mod">
        <pc:chgData name="Chimento, Cyrus CTR (OST)" userId="ab52f690-7a57-457d-8a25-2f7025a81547" providerId="ADAL" clId="{1BDE4D7B-C8A7-4D01-9F58-EE5CE962FB7D}" dt="2023-11-29T15:18:42.092" v="623" actId="20577"/>
        <pc:sldMkLst>
          <pc:docMk/>
          <pc:sldMk cId="452795997" sldId="260"/>
        </pc:sldMkLst>
        <pc:graphicFrameChg chg="modGraphic">
          <ac:chgData name="Chimento, Cyrus CTR (OST)" userId="ab52f690-7a57-457d-8a25-2f7025a81547" providerId="ADAL" clId="{1BDE4D7B-C8A7-4D01-9F58-EE5CE962FB7D}" dt="2023-11-29T15:18:42.092" v="623" actId="20577"/>
          <ac:graphicFrameMkLst>
            <pc:docMk/>
            <pc:sldMk cId="452795997" sldId="260"/>
            <ac:graphicFrameMk id="6" creationId="{80D86F69-3241-2C15-C4C7-70002E0B135D}"/>
          </ac:graphicFrameMkLst>
        </pc:graphicFrameChg>
      </pc:sldChg>
      <pc:sldChg chg="del">
        <pc:chgData name="Chimento, Cyrus CTR (OST)" userId="ab52f690-7a57-457d-8a25-2f7025a81547" providerId="ADAL" clId="{1BDE4D7B-C8A7-4D01-9F58-EE5CE962FB7D}" dt="2023-11-29T21:16:12.919" v="9903" actId="47"/>
        <pc:sldMkLst>
          <pc:docMk/>
          <pc:sldMk cId="945501275" sldId="264"/>
        </pc:sldMkLst>
      </pc:sldChg>
      <pc:sldChg chg="addSp delSp modSp mod delCm modNotesTx">
        <pc:chgData name="Chimento, Cyrus CTR (OST)" userId="ab52f690-7a57-457d-8a25-2f7025a81547" providerId="ADAL" clId="{1BDE4D7B-C8A7-4D01-9F58-EE5CE962FB7D}" dt="2023-11-29T21:24:54.435" v="9966" actId="478"/>
        <pc:sldMkLst>
          <pc:docMk/>
          <pc:sldMk cId="2482130549" sldId="273"/>
        </pc:sldMkLst>
        <pc:spChg chg="mod">
          <ac:chgData name="Chimento, Cyrus CTR (OST)" userId="ab52f690-7a57-457d-8a25-2f7025a81547" providerId="ADAL" clId="{1BDE4D7B-C8A7-4D01-9F58-EE5CE962FB7D}" dt="2023-11-29T17:07:39.775" v="6848" actId="20577"/>
          <ac:spMkLst>
            <pc:docMk/>
            <pc:sldMk cId="2482130549" sldId="273"/>
            <ac:spMk id="2" creationId="{723FE826-4AAE-E5E2-81B2-D1DEDC4B217C}"/>
          </ac:spMkLst>
        </pc:spChg>
        <pc:spChg chg="mod">
          <ac:chgData name="Chimento, Cyrus CTR (OST)" userId="ab52f690-7a57-457d-8a25-2f7025a81547" providerId="ADAL" clId="{1BDE4D7B-C8A7-4D01-9F58-EE5CE962FB7D}" dt="2023-11-29T20:53:15.929" v="8428" actId="20577"/>
          <ac:spMkLst>
            <pc:docMk/>
            <pc:sldMk cId="2482130549" sldId="273"/>
            <ac:spMk id="6" creationId="{1C49BDEB-9E2B-8E3F-74B3-001270B88D74}"/>
          </ac:spMkLst>
        </pc:spChg>
        <pc:spChg chg="add del">
          <ac:chgData name="Chimento, Cyrus CTR (OST)" userId="ab52f690-7a57-457d-8a25-2f7025a81547" providerId="ADAL" clId="{1BDE4D7B-C8A7-4D01-9F58-EE5CE962FB7D}" dt="2023-11-29T21:24:53.863" v="9965" actId="478"/>
          <ac:spMkLst>
            <pc:docMk/>
            <pc:sldMk cId="2482130549" sldId="273"/>
            <ac:spMk id="7" creationId="{A0FBA951-B552-4EFB-E945-ACBD8A2468A4}"/>
          </ac:spMkLst>
        </pc:spChg>
        <pc:spChg chg="add del mod">
          <ac:chgData name="Chimento, Cyrus CTR (OST)" userId="ab52f690-7a57-457d-8a25-2f7025a81547" providerId="ADAL" clId="{1BDE4D7B-C8A7-4D01-9F58-EE5CE962FB7D}" dt="2023-11-29T21:24:52.128" v="9961" actId="22"/>
          <ac:spMkLst>
            <pc:docMk/>
            <pc:sldMk cId="2482130549" sldId="273"/>
            <ac:spMk id="8" creationId="{DF8874F8-3CA8-01DF-0876-35DB32568B53}"/>
          </ac:spMkLst>
        </pc:spChg>
        <pc:spChg chg="add del mod">
          <ac:chgData name="Chimento, Cyrus CTR (OST)" userId="ab52f690-7a57-457d-8a25-2f7025a81547" providerId="ADAL" clId="{1BDE4D7B-C8A7-4D01-9F58-EE5CE962FB7D}" dt="2023-11-29T21:24:50.015" v="9955"/>
          <ac:spMkLst>
            <pc:docMk/>
            <pc:sldMk cId="2482130549" sldId="273"/>
            <ac:spMk id="9" creationId="{B9BB1F3E-FD25-F556-9304-90958D2755B3}"/>
          </ac:spMkLst>
        </pc:spChg>
        <pc:picChg chg="add del">
          <ac:chgData name="Chimento, Cyrus CTR (OST)" userId="ab52f690-7a57-457d-8a25-2f7025a81547" providerId="ADAL" clId="{1BDE4D7B-C8A7-4D01-9F58-EE5CE962FB7D}" dt="2023-11-29T21:24:54.435" v="9966" actId="478"/>
          <ac:picMkLst>
            <pc:docMk/>
            <pc:sldMk cId="2482130549" sldId="273"/>
            <ac:picMk id="5" creationId="{82572D2C-5452-3921-1837-CE5514FD3050}"/>
          </ac:picMkLst>
        </pc:picChg>
        <pc:picChg chg="add del mod">
          <ac:chgData name="Chimento, Cyrus CTR (OST)" userId="ab52f690-7a57-457d-8a25-2f7025a81547" providerId="ADAL" clId="{1BDE4D7B-C8A7-4D01-9F58-EE5CE962FB7D}" dt="2023-11-29T21:24:53.461" v="9964"/>
          <ac:picMkLst>
            <pc:docMk/>
            <pc:sldMk cId="2482130549" sldId="273"/>
            <ac:picMk id="2050" creationId="{7AEDE15F-11D3-691B-7B26-86A36CF8D7EA}"/>
          </ac:picMkLst>
        </pc:picChg>
      </pc:sldChg>
      <pc:sldChg chg="modSp mod ord modNotesTx">
        <pc:chgData name="Chimento, Cyrus CTR (OST)" userId="ab52f690-7a57-457d-8a25-2f7025a81547" providerId="ADAL" clId="{1BDE4D7B-C8A7-4D01-9F58-EE5CE962FB7D}" dt="2023-11-29T17:31:21.241" v="7708" actId="12"/>
        <pc:sldMkLst>
          <pc:docMk/>
          <pc:sldMk cId="464621861" sldId="274"/>
        </pc:sldMkLst>
        <pc:spChg chg="mod">
          <ac:chgData name="Chimento, Cyrus CTR (OST)" userId="ab52f690-7a57-457d-8a25-2f7025a81547" providerId="ADAL" clId="{1BDE4D7B-C8A7-4D01-9F58-EE5CE962FB7D}" dt="2023-11-29T17:24:42.222" v="7650" actId="20577"/>
          <ac:spMkLst>
            <pc:docMk/>
            <pc:sldMk cId="464621861" sldId="274"/>
            <ac:spMk id="2" creationId="{CA6BB7BF-15AC-E8D0-D3F2-8EBDA574DD00}"/>
          </ac:spMkLst>
        </pc:spChg>
      </pc:sldChg>
      <pc:sldChg chg="modSp mod modNotesTx">
        <pc:chgData name="Chimento, Cyrus CTR (OST)" userId="ab52f690-7a57-457d-8a25-2f7025a81547" providerId="ADAL" clId="{1BDE4D7B-C8A7-4D01-9F58-EE5CE962FB7D}" dt="2023-11-29T15:51:43.313" v="3354" actId="20577"/>
        <pc:sldMkLst>
          <pc:docMk/>
          <pc:sldMk cId="2974682192" sldId="277"/>
        </pc:sldMkLst>
        <pc:spChg chg="mod">
          <ac:chgData name="Chimento, Cyrus CTR (OST)" userId="ab52f690-7a57-457d-8a25-2f7025a81547" providerId="ADAL" clId="{1BDE4D7B-C8A7-4D01-9F58-EE5CE962FB7D}" dt="2023-11-29T15:31:23.302" v="1734" actId="20577"/>
          <ac:spMkLst>
            <pc:docMk/>
            <pc:sldMk cId="2974682192" sldId="277"/>
            <ac:spMk id="3" creationId="{BD7872D2-5501-B5E0-F93E-E8149F454DCD}"/>
          </ac:spMkLst>
        </pc:spChg>
        <pc:grpChg chg="mod">
          <ac:chgData name="Chimento, Cyrus CTR (OST)" userId="ab52f690-7a57-457d-8a25-2f7025a81547" providerId="ADAL" clId="{1BDE4D7B-C8A7-4D01-9F58-EE5CE962FB7D}" dt="2023-11-29T15:26:46.364" v="1534" actId="962"/>
          <ac:grpSpMkLst>
            <pc:docMk/>
            <pc:sldMk cId="2974682192" sldId="277"/>
            <ac:grpSpMk id="6" creationId="{038545EE-7A8E-2126-2786-F859C4381015}"/>
          </ac:grpSpMkLst>
        </pc:grpChg>
      </pc:sldChg>
      <pc:sldChg chg="modSp mod modNotesTx">
        <pc:chgData name="Chimento, Cyrus CTR (OST)" userId="ab52f690-7a57-457d-8a25-2f7025a81547" providerId="ADAL" clId="{1BDE4D7B-C8A7-4D01-9F58-EE5CE962FB7D}" dt="2023-11-29T15:52:29.036" v="3379" actId="20577"/>
        <pc:sldMkLst>
          <pc:docMk/>
          <pc:sldMk cId="4242710507" sldId="278"/>
        </pc:sldMkLst>
        <pc:spChg chg="mod">
          <ac:chgData name="Chimento, Cyrus CTR (OST)" userId="ab52f690-7a57-457d-8a25-2f7025a81547" providerId="ADAL" clId="{1BDE4D7B-C8A7-4D01-9F58-EE5CE962FB7D}" dt="2023-11-29T15:31:00.550" v="1722" actId="14100"/>
          <ac:spMkLst>
            <pc:docMk/>
            <pc:sldMk cId="4242710507" sldId="278"/>
            <ac:spMk id="3" creationId="{CFC5D365-07A7-BEBF-D895-42D55B211EF5}"/>
          </ac:spMkLst>
        </pc:spChg>
      </pc:sldChg>
      <pc:sldChg chg="delSp modSp del mod modNotesTx">
        <pc:chgData name="Chimento, Cyrus CTR (OST)" userId="ab52f690-7a57-457d-8a25-2f7025a81547" providerId="ADAL" clId="{1BDE4D7B-C8A7-4D01-9F58-EE5CE962FB7D}" dt="2023-11-29T15:55:14.454" v="3695" actId="47"/>
        <pc:sldMkLst>
          <pc:docMk/>
          <pc:sldMk cId="263602502" sldId="279"/>
        </pc:sldMkLst>
        <pc:spChg chg="mod">
          <ac:chgData name="Chimento, Cyrus CTR (OST)" userId="ab52f690-7a57-457d-8a25-2f7025a81547" providerId="ADAL" clId="{1BDE4D7B-C8A7-4D01-9F58-EE5CE962FB7D}" dt="2023-11-29T15:54:35.285" v="3654" actId="20577"/>
          <ac:spMkLst>
            <pc:docMk/>
            <pc:sldMk cId="263602502" sldId="279"/>
            <ac:spMk id="6" creationId="{0888B304-F4B5-F0C7-F3A0-A5E6CA869AF7}"/>
          </ac:spMkLst>
        </pc:spChg>
        <pc:grpChg chg="del">
          <ac:chgData name="Chimento, Cyrus CTR (OST)" userId="ab52f690-7a57-457d-8a25-2f7025a81547" providerId="ADAL" clId="{1BDE4D7B-C8A7-4D01-9F58-EE5CE962FB7D}" dt="2023-11-29T15:54:43.516" v="3655" actId="478"/>
          <ac:grpSpMkLst>
            <pc:docMk/>
            <pc:sldMk cId="263602502" sldId="279"/>
            <ac:grpSpMk id="4" creationId="{5FEB52E9-6EA3-B6AB-5AE1-ED749FF25DB2}"/>
          </ac:grpSpMkLst>
        </pc:grpChg>
      </pc:sldChg>
      <pc:sldChg chg="modSp mod delCm modNotesTx">
        <pc:chgData name="Chimento, Cyrus CTR (OST)" userId="ab52f690-7a57-457d-8a25-2f7025a81547" providerId="ADAL" clId="{1BDE4D7B-C8A7-4D01-9F58-EE5CE962FB7D}" dt="2023-11-29T21:15:25.953" v="9901" actId="20577"/>
        <pc:sldMkLst>
          <pc:docMk/>
          <pc:sldMk cId="2111284519" sldId="280"/>
        </pc:sldMkLst>
        <pc:spChg chg="mod">
          <ac:chgData name="Chimento, Cyrus CTR (OST)" userId="ab52f690-7a57-457d-8a25-2f7025a81547" providerId="ADAL" clId="{1BDE4D7B-C8A7-4D01-9F58-EE5CE962FB7D}" dt="2023-11-29T16:29:43.090" v="6281" actId="20577"/>
          <ac:spMkLst>
            <pc:docMk/>
            <pc:sldMk cId="2111284519" sldId="280"/>
            <ac:spMk id="2" creationId="{E6947DD5-FD77-BA78-400F-5DAC37E7DCC2}"/>
          </ac:spMkLst>
        </pc:spChg>
        <pc:spChg chg="mod">
          <ac:chgData name="Chimento, Cyrus CTR (OST)" userId="ab52f690-7a57-457d-8a25-2f7025a81547" providerId="ADAL" clId="{1BDE4D7B-C8A7-4D01-9F58-EE5CE962FB7D}" dt="2023-11-29T21:15:25.953" v="9901" actId="20577"/>
          <ac:spMkLst>
            <pc:docMk/>
            <pc:sldMk cId="2111284519" sldId="280"/>
            <ac:spMk id="3" creationId="{3621BF7D-721D-08F8-1B0B-0DF1AB082CC5}"/>
          </ac:spMkLst>
        </pc:spChg>
      </pc:sldChg>
      <pc:sldChg chg="modSp mod modNotesTx">
        <pc:chgData name="Chimento, Cyrus CTR (OST)" userId="ab52f690-7a57-457d-8a25-2f7025a81547" providerId="ADAL" clId="{1BDE4D7B-C8A7-4D01-9F58-EE5CE962FB7D}" dt="2023-11-29T21:15:39.483" v="9902" actId="20577"/>
        <pc:sldMkLst>
          <pc:docMk/>
          <pc:sldMk cId="411101602" sldId="281"/>
        </pc:sldMkLst>
        <pc:spChg chg="mod">
          <ac:chgData name="Chimento, Cyrus CTR (OST)" userId="ab52f690-7a57-457d-8a25-2f7025a81547" providerId="ADAL" clId="{1BDE4D7B-C8A7-4D01-9F58-EE5CE962FB7D}" dt="2023-11-29T16:15:43.458" v="5341" actId="20577"/>
          <ac:spMkLst>
            <pc:docMk/>
            <pc:sldMk cId="411101602" sldId="281"/>
            <ac:spMk id="3" creationId="{65B2BE2F-B866-6598-FB83-05B9F0AE4A1F}"/>
          </ac:spMkLst>
        </pc:spChg>
      </pc:sldChg>
      <pc:sldChg chg="modSp mod ord">
        <pc:chgData name="Chimento, Cyrus CTR (OST)" userId="ab52f690-7a57-457d-8a25-2f7025a81547" providerId="ADAL" clId="{1BDE4D7B-C8A7-4D01-9F58-EE5CE962FB7D}" dt="2023-11-29T16:59:53.690" v="6781" actId="20577"/>
        <pc:sldMkLst>
          <pc:docMk/>
          <pc:sldMk cId="1570326782" sldId="282"/>
        </pc:sldMkLst>
        <pc:spChg chg="mod">
          <ac:chgData name="Chimento, Cyrus CTR (OST)" userId="ab52f690-7a57-457d-8a25-2f7025a81547" providerId="ADAL" clId="{1BDE4D7B-C8A7-4D01-9F58-EE5CE962FB7D}" dt="2023-11-29T16:33:06.019" v="6451" actId="20577"/>
          <ac:spMkLst>
            <pc:docMk/>
            <pc:sldMk cId="1570326782" sldId="282"/>
            <ac:spMk id="2" creationId="{241235E5-1D56-9092-0FE4-3C4FF16BDA45}"/>
          </ac:spMkLst>
        </pc:spChg>
        <pc:spChg chg="mod">
          <ac:chgData name="Chimento, Cyrus CTR (OST)" userId="ab52f690-7a57-457d-8a25-2f7025a81547" providerId="ADAL" clId="{1BDE4D7B-C8A7-4D01-9F58-EE5CE962FB7D}" dt="2023-11-29T16:59:53.690" v="6781" actId="20577"/>
          <ac:spMkLst>
            <pc:docMk/>
            <pc:sldMk cId="1570326782" sldId="282"/>
            <ac:spMk id="3" creationId="{20C947A4-519B-A995-F0BC-E5FBB63D828C}"/>
          </ac:spMkLst>
        </pc:spChg>
      </pc:sldChg>
      <pc:sldChg chg="addSp delSp modSp mod">
        <pc:chgData name="Chimento, Cyrus CTR (OST)" userId="ab52f690-7a57-457d-8a25-2f7025a81547" providerId="ADAL" clId="{1BDE4D7B-C8A7-4D01-9F58-EE5CE962FB7D}" dt="2023-11-29T21:21:24.272" v="9926" actId="1076"/>
        <pc:sldMkLst>
          <pc:docMk/>
          <pc:sldMk cId="2513777726" sldId="283"/>
        </pc:sldMkLst>
        <pc:spChg chg="mod">
          <ac:chgData name="Chimento, Cyrus CTR (OST)" userId="ab52f690-7a57-457d-8a25-2f7025a81547" providerId="ADAL" clId="{1BDE4D7B-C8A7-4D01-9F58-EE5CE962FB7D}" dt="2023-11-29T17:03:23.069" v="6801" actId="114"/>
          <ac:spMkLst>
            <pc:docMk/>
            <pc:sldMk cId="2513777726" sldId="283"/>
            <ac:spMk id="3" creationId="{DFB6FD3B-293F-C323-1AD2-75D09DDC3DB0}"/>
          </ac:spMkLst>
        </pc:spChg>
        <pc:spChg chg="add del mod">
          <ac:chgData name="Chimento, Cyrus CTR (OST)" userId="ab52f690-7a57-457d-8a25-2f7025a81547" providerId="ADAL" clId="{1BDE4D7B-C8A7-4D01-9F58-EE5CE962FB7D}" dt="2023-11-29T21:20:19.812" v="9921" actId="478"/>
          <ac:spMkLst>
            <pc:docMk/>
            <pc:sldMk cId="2513777726" sldId="283"/>
            <ac:spMk id="6" creationId="{60457286-2FBF-E974-4B22-AA69E3908989}"/>
          </ac:spMkLst>
        </pc:spChg>
        <pc:spChg chg="add mod">
          <ac:chgData name="Chimento, Cyrus CTR (OST)" userId="ab52f690-7a57-457d-8a25-2f7025a81547" providerId="ADAL" clId="{1BDE4D7B-C8A7-4D01-9F58-EE5CE962FB7D}" dt="2023-11-29T21:21:24.272" v="9926" actId="1076"/>
          <ac:spMkLst>
            <pc:docMk/>
            <pc:sldMk cId="2513777726" sldId="283"/>
            <ac:spMk id="7" creationId="{8EB2777F-7712-9A4A-ED24-4B647D1BD305}"/>
          </ac:spMkLst>
        </pc:spChg>
        <pc:picChg chg="add del mod">
          <ac:chgData name="Chimento, Cyrus CTR (OST)" userId="ab52f690-7a57-457d-8a25-2f7025a81547" providerId="ADAL" clId="{1BDE4D7B-C8A7-4D01-9F58-EE5CE962FB7D}" dt="2023-11-29T21:19:14.653" v="9913" actId="478"/>
          <ac:picMkLst>
            <pc:docMk/>
            <pc:sldMk cId="2513777726" sldId="283"/>
            <ac:picMk id="1026" creationId="{BFC5F8BA-191B-4414-68E5-28A4B9FBDB23}"/>
          </ac:picMkLst>
        </pc:picChg>
        <pc:picChg chg="add mod">
          <ac:chgData name="Chimento, Cyrus CTR (OST)" userId="ab52f690-7a57-457d-8a25-2f7025a81547" providerId="ADAL" clId="{1BDE4D7B-C8A7-4D01-9F58-EE5CE962FB7D}" dt="2023-11-29T21:21:24.272" v="9926" actId="1076"/>
          <ac:picMkLst>
            <pc:docMk/>
            <pc:sldMk cId="2513777726" sldId="283"/>
            <ac:picMk id="1028" creationId="{A68368D8-9BFF-E2A7-1B8F-BB60DE3CEC19}"/>
          </ac:picMkLst>
        </pc:picChg>
      </pc:sldChg>
      <pc:sldChg chg="ord">
        <pc:chgData name="Chimento, Cyrus CTR (OST)" userId="ab52f690-7a57-457d-8a25-2f7025a81547" providerId="ADAL" clId="{1BDE4D7B-C8A7-4D01-9F58-EE5CE962FB7D}" dt="2023-11-29T17:01:57.257" v="6785"/>
        <pc:sldMkLst>
          <pc:docMk/>
          <pc:sldMk cId="4076960303" sldId="285"/>
        </pc:sldMkLst>
      </pc:sldChg>
      <pc:sldChg chg="del">
        <pc:chgData name="Chimento, Cyrus CTR (OST)" userId="ab52f690-7a57-457d-8a25-2f7025a81547" providerId="ADAL" clId="{1BDE4D7B-C8A7-4D01-9F58-EE5CE962FB7D}" dt="2023-11-29T16:46:19.200" v="6763" actId="47"/>
        <pc:sldMkLst>
          <pc:docMk/>
          <pc:sldMk cId="3375971070" sldId="286"/>
        </pc:sldMkLst>
      </pc:sldChg>
      <pc:sldChg chg="modSp del mod ord">
        <pc:chgData name="Chimento, Cyrus CTR (OST)" userId="ab52f690-7a57-457d-8a25-2f7025a81547" providerId="ADAL" clId="{1BDE4D7B-C8A7-4D01-9F58-EE5CE962FB7D}" dt="2023-11-29T17:20:56.676" v="7515" actId="47"/>
        <pc:sldMkLst>
          <pc:docMk/>
          <pc:sldMk cId="73150051" sldId="287"/>
        </pc:sldMkLst>
        <pc:spChg chg="mod">
          <ac:chgData name="Chimento, Cyrus CTR (OST)" userId="ab52f690-7a57-457d-8a25-2f7025a81547" providerId="ADAL" clId="{1BDE4D7B-C8A7-4D01-9F58-EE5CE962FB7D}" dt="2023-11-29T17:19:15.038" v="7277" actId="14100"/>
          <ac:spMkLst>
            <pc:docMk/>
            <pc:sldMk cId="73150051" sldId="287"/>
            <ac:spMk id="3" creationId="{423B65ED-513E-582E-3174-C0B7AB745E61}"/>
          </ac:spMkLst>
        </pc:spChg>
      </pc:sldChg>
      <pc:sldChg chg="modSp mod ord modNotesTx">
        <pc:chgData name="Chimento, Cyrus CTR (OST)" userId="ab52f690-7a57-457d-8a25-2f7025a81547" providerId="ADAL" clId="{1BDE4D7B-C8A7-4D01-9F58-EE5CE962FB7D}" dt="2023-11-29T21:05:12.840" v="8960" actId="20577"/>
        <pc:sldMkLst>
          <pc:docMk/>
          <pc:sldMk cId="607201880" sldId="288"/>
        </pc:sldMkLst>
        <pc:spChg chg="mod">
          <ac:chgData name="Chimento, Cyrus CTR (OST)" userId="ab52f690-7a57-457d-8a25-2f7025a81547" providerId="ADAL" clId="{1BDE4D7B-C8A7-4D01-9F58-EE5CE962FB7D}" dt="2023-11-29T21:05:12.840" v="8960" actId="20577"/>
          <ac:spMkLst>
            <pc:docMk/>
            <pc:sldMk cId="607201880" sldId="288"/>
            <ac:spMk id="2" creationId="{23B8C752-0AB4-4506-DC84-DFE3EA9844EC}"/>
          </ac:spMkLst>
        </pc:spChg>
        <pc:spChg chg="mod">
          <ac:chgData name="Chimento, Cyrus CTR (OST)" userId="ab52f690-7a57-457d-8a25-2f7025a81547" providerId="ADAL" clId="{1BDE4D7B-C8A7-4D01-9F58-EE5CE962FB7D}" dt="2023-11-29T17:29:03.294" v="7696" actId="313"/>
          <ac:spMkLst>
            <pc:docMk/>
            <pc:sldMk cId="607201880" sldId="288"/>
            <ac:spMk id="3" creationId="{1AFAB127-7D6E-FAC9-361A-A0CE75D8CE30}"/>
          </ac:spMkLst>
        </pc:spChg>
      </pc:sldChg>
      <pc:sldChg chg="del">
        <pc:chgData name="Chimento, Cyrus CTR (OST)" userId="ab52f690-7a57-457d-8a25-2f7025a81547" providerId="ADAL" clId="{1BDE4D7B-C8A7-4D01-9F58-EE5CE962FB7D}" dt="2023-11-29T16:46:03.658" v="6761" actId="47"/>
        <pc:sldMkLst>
          <pc:docMk/>
          <pc:sldMk cId="1387890741" sldId="289"/>
        </pc:sldMkLst>
      </pc:sldChg>
      <pc:sldChg chg="del">
        <pc:chgData name="Chimento, Cyrus CTR (OST)" userId="ab52f690-7a57-457d-8a25-2f7025a81547" providerId="ADAL" clId="{1BDE4D7B-C8A7-4D01-9F58-EE5CE962FB7D}" dt="2023-11-29T16:46:04.507" v="6762" actId="47"/>
        <pc:sldMkLst>
          <pc:docMk/>
          <pc:sldMk cId="3906239566" sldId="290"/>
        </pc:sldMkLst>
      </pc:sldChg>
      <pc:sldChg chg="addSp modSp mod modNotesTx">
        <pc:chgData name="Chimento, Cyrus CTR (OST)" userId="ab52f690-7a57-457d-8a25-2f7025a81547" providerId="ADAL" clId="{1BDE4D7B-C8A7-4D01-9F58-EE5CE962FB7D}" dt="2023-11-29T21:14:23.499" v="9861" actId="20577"/>
        <pc:sldMkLst>
          <pc:docMk/>
          <pc:sldMk cId="11370637" sldId="291"/>
        </pc:sldMkLst>
        <pc:spChg chg="mod">
          <ac:chgData name="Chimento, Cyrus CTR (OST)" userId="ab52f690-7a57-457d-8a25-2f7025a81547" providerId="ADAL" clId="{1BDE4D7B-C8A7-4D01-9F58-EE5CE962FB7D}" dt="2023-11-29T17:34:08.580" v="7718" actId="14100"/>
          <ac:spMkLst>
            <pc:docMk/>
            <pc:sldMk cId="11370637" sldId="291"/>
            <ac:spMk id="2" creationId="{807FC49A-374A-94FB-0721-D3DF30C06526}"/>
          </ac:spMkLst>
        </pc:spChg>
        <pc:spChg chg="mod">
          <ac:chgData name="Chimento, Cyrus CTR (OST)" userId="ab52f690-7a57-457d-8a25-2f7025a81547" providerId="ADAL" clId="{1BDE4D7B-C8A7-4D01-9F58-EE5CE962FB7D}" dt="2023-11-29T21:14:23.499" v="9861" actId="20577"/>
          <ac:spMkLst>
            <pc:docMk/>
            <pc:sldMk cId="11370637" sldId="291"/>
            <ac:spMk id="3" creationId="{218D7534-2C2F-73F6-4EA5-DA6B525E6320}"/>
          </ac:spMkLst>
        </pc:spChg>
        <pc:spChg chg="add mod">
          <ac:chgData name="Chimento, Cyrus CTR (OST)" userId="ab52f690-7a57-457d-8a25-2f7025a81547" providerId="ADAL" clId="{1BDE4D7B-C8A7-4D01-9F58-EE5CE962FB7D}" dt="2023-11-29T17:34:25.878" v="7731" actId="20577"/>
          <ac:spMkLst>
            <pc:docMk/>
            <pc:sldMk cId="11370637" sldId="291"/>
            <ac:spMk id="5" creationId="{E41BB803-3094-D7C3-E44B-6010F80FEDFF}"/>
          </ac:spMkLst>
        </pc:spChg>
        <pc:spChg chg="add mod">
          <ac:chgData name="Chimento, Cyrus CTR (OST)" userId="ab52f690-7a57-457d-8a25-2f7025a81547" providerId="ADAL" clId="{1BDE4D7B-C8A7-4D01-9F58-EE5CE962FB7D}" dt="2023-11-29T21:12:01.272" v="9600" actId="20577"/>
          <ac:spMkLst>
            <pc:docMk/>
            <pc:sldMk cId="11370637" sldId="291"/>
            <ac:spMk id="6" creationId="{87C556D1-80FF-325D-955E-90C269EA985E}"/>
          </ac:spMkLst>
        </pc:spChg>
      </pc:sldChg>
      <pc:sldChg chg="addSp modSp new mod modNotesTx">
        <pc:chgData name="Chimento, Cyrus CTR (OST)" userId="ab52f690-7a57-457d-8a25-2f7025a81547" providerId="ADAL" clId="{1BDE4D7B-C8A7-4D01-9F58-EE5CE962FB7D}" dt="2023-11-29T16:12:41.452" v="5075" actId="20577"/>
        <pc:sldMkLst>
          <pc:docMk/>
          <pc:sldMk cId="760179979" sldId="292"/>
        </pc:sldMkLst>
        <pc:spChg chg="mod">
          <ac:chgData name="Chimento, Cyrus CTR (OST)" userId="ab52f690-7a57-457d-8a25-2f7025a81547" providerId="ADAL" clId="{1BDE4D7B-C8A7-4D01-9F58-EE5CE962FB7D}" dt="2023-11-29T15:55:27.518" v="3704" actId="20577"/>
          <ac:spMkLst>
            <pc:docMk/>
            <pc:sldMk cId="760179979" sldId="292"/>
            <ac:spMk id="2" creationId="{E0E72434-F8FE-8E54-5978-1FE3F1C33F09}"/>
          </ac:spMkLst>
        </pc:spChg>
        <pc:spChg chg="mod">
          <ac:chgData name="Chimento, Cyrus CTR (OST)" userId="ab52f690-7a57-457d-8a25-2f7025a81547" providerId="ADAL" clId="{1BDE4D7B-C8A7-4D01-9F58-EE5CE962FB7D}" dt="2023-11-29T15:59:49.255" v="3870" actId="27636"/>
          <ac:spMkLst>
            <pc:docMk/>
            <pc:sldMk cId="760179979" sldId="292"/>
            <ac:spMk id="3" creationId="{6ED2B324-FB0A-87F5-6926-4FB004E65313}"/>
          </ac:spMkLst>
        </pc:spChg>
        <pc:spChg chg="add mod">
          <ac:chgData name="Chimento, Cyrus CTR (OST)" userId="ab52f690-7a57-457d-8a25-2f7025a81547" providerId="ADAL" clId="{1BDE4D7B-C8A7-4D01-9F58-EE5CE962FB7D}" dt="2023-11-29T16:12:41.452" v="5075" actId="20577"/>
          <ac:spMkLst>
            <pc:docMk/>
            <pc:sldMk cId="760179979" sldId="292"/>
            <ac:spMk id="7" creationId="{D1357C9E-DE95-EA73-FA68-F9C8150153B6}"/>
          </ac:spMkLst>
        </pc:spChg>
        <pc:picChg chg="add mod">
          <ac:chgData name="Chimento, Cyrus CTR (OST)" userId="ab52f690-7a57-457d-8a25-2f7025a81547" providerId="ADAL" clId="{1BDE4D7B-C8A7-4D01-9F58-EE5CE962FB7D}" dt="2023-11-29T16:11:54.034" v="5054" actId="962"/>
          <ac:picMkLst>
            <pc:docMk/>
            <pc:sldMk cId="760179979" sldId="292"/>
            <ac:picMk id="6" creationId="{D1556870-F31E-991C-FB8A-D3C3B01E78B8}"/>
          </ac:picMkLst>
        </pc:picChg>
      </pc:sldChg>
      <pc:sldChg chg="modSp new del mod modNotesTx">
        <pc:chgData name="Chimento, Cyrus CTR (OST)" userId="ab52f690-7a57-457d-8a25-2f7025a81547" providerId="ADAL" clId="{1BDE4D7B-C8A7-4D01-9F58-EE5CE962FB7D}" dt="2023-11-29T17:34:29.701" v="7732" actId="47"/>
        <pc:sldMkLst>
          <pc:docMk/>
          <pc:sldMk cId="211611703" sldId="293"/>
        </pc:sldMkLst>
        <pc:spChg chg="mod">
          <ac:chgData name="Chimento, Cyrus CTR (OST)" userId="ab52f690-7a57-457d-8a25-2f7025a81547" providerId="ADAL" clId="{1BDE4D7B-C8A7-4D01-9F58-EE5CE962FB7D}" dt="2023-11-29T17:10:01.124" v="6917" actId="20577"/>
          <ac:spMkLst>
            <pc:docMk/>
            <pc:sldMk cId="211611703" sldId="293"/>
            <ac:spMk id="2" creationId="{788B6977-6D0F-EC1B-637B-6E3E6469EDCF}"/>
          </ac:spMkLst>
        </pc:spChg>
      </pc:sldChg>
      <pc:sldChg chg="addSp modSp new mod modNotesTx">
        <pc:chgData name="Chimento, Cyrus CTR (OST)" userId="ab52f690-7a57-457d-8a25-2f7025a81547" providerId="ADAL" clId="{1BDE4D7B-C8A7-4D01-9F58-EE5CE962FB7D}" dt="2023-11-29T21:29:53.371" v="9969" actId="1076"/>
        <pc:sldMkLst>
          <pc:docMk/>
          <pc:sldMk cId="2591486622" sldId="294"/>
        </pc:sldMkLst>
        <pc:spChg chg="mod">
          <ac:chgData name="Chimento, Cyrus CTR (OST)" userId="ab52f690-7a57-457d-8a25-2f7025a81547" providerId="ADAL" clId="{1BDE4D7B-C8A7-4D01-9F58-EE5CE962FB7D}" dt="2023-11-29T17:19:27.408" v="7298" actId="20577"/>
          <ac:spMkLst>
            <pc:docMk/>
            <pc:sldMk cId="2591486622" sldId="294"/>
            <ac:spMk id="2" creationId="{F0B9EA61-E03B-56E8-DDD9-86AB63782B78}"/>
          </ac:spMkLst>
        </pc:spChg>
        <pc:spChg chg="mod">
          <ac:chgData name="Chimento, Cyrus CTR (OST)" userId="ab52f690-7a57-457d-8a25-2f7025a81547" providerId="ADAL" clId="{1BDE4D7B-C8A7-4D01-9F58-EE5CE962FB7D}" dt="2023-11-29T17:20:47.540" v="7514" actId="14"/>
          <ac:spMkLst>
            <pc:docMk/>
            <pc:sldMk cId="2591486622" sldId="294"/>
            <ac:spMk id="3" creationId="{6BE177B7-02A5-065F-B4DC-68B5C348CD75}"/>
          </ac:spMkLst>
        </pc:spChg>
        <pc:spChg chg="add mod">
          <ac:chgData name="Chimento, Cyrus CTR (OST)" userId="ab52f690-7a57-457d-8a25-2f7025a81547" providerId="ADAL" clId="{1BDE4D7B-C8A7-4D01-9F58-EE5CE962FB7D}" dt="2023-11-29T21:29:53.371" v="9969" actId="1076"/>
          <ac:spMkLst>
            <pc:docMk/>
            <pc:sldMk cId="2591486622" sldId="294"/>
            <ac:spMk id="5" creationId="{2C201D7B-829C-9E4C-BD64-35D8A1637A33}"/>
          </ac:spMkLst>
        </pc:spChg>
      </pc:sldChg>
      <pc:sldChg chg="new del">
        <pc:chgData name="Chimento, Cyrus CTR (OST)" userId="ab52f690-7a57-457d-8a25-2f7025a81547" providerId="ADAL" clId="{1BDE4D7B-C8A7-4D01-9F58-EE5CE962FB7D}" dt="2023-11-29T20:41:32.297" v="7758" actId="47"/>
        <pc:sldMkLst>
          <pc:docMk/>
          <pc:sldMk cId="75894082" sldId="295"/>
        </pc:sldMkLst>
      </pc:sldChg>
      <pc:sldChg chg="addSp delSp modSp new mod">
        <pc:chgData name="Chimento, Cyrus CTR (OST)" userId="ab52f690-7a57-457d-8a25-2f7025a81547" providerId="ADAL" clId="{1BDE4D7B-C8A7-4D01-9F58-EE5CE962FB7D}" dt="2023-11-29T20:55:17.780" v="8439"/>
        <pc:sldMkLst>
          <pc:docMk/>
          <pc:sldMk cId="2652316822" sldId="295"/>
        </pc:sldMkLst>
        <pc:spChg chg="mod">
          <ac:chgData name="Chimento, Cyrus CTR (OST)" userId="ab52f690-7a57-457d-8a25-2f7025a81547" providerId="ADAL" clId="{1BDE4D7B-C8A7-4D01-9F58-EE5CE962FB7D}" dt="2023-11-29T20:47:05.896" v="8233" actId="20577"/>
          <ac:spMkLst>
            <pc:docMk/>
            <pc:sldMk cId="2652316822" sldId="295"/>
            <ac:spMk id="2" creationId="{76B20996-C461-B4F8-0CC8-DFE51E868F6B}"/>
          </ac:spMkLst>
        </pc:spChg>
        <pc:spChg chg="del">
          <ac:chgData name="Chimento, Cyrus CTR (OST)" userId="ab52f690-7a57-457d-8a25-2f7025a81547" providerId="ADAL" clId="{1BDE4D7B-C8A7-4D01-9F58-EE5CE962FB7D}" dt="2023-11-29T20:42:15.299" v="7760" actId="1032"/>
          <ac:spMkLst>
            <pc:docMk/>
            <pc:sldMk cId="2652316822" sldId="295"/>
            <ac:spMk id="3" creationId="{486FA0D3-343C-91C3-37E6-E7538CB9EB67}"/>
          </ac:spMkLst>
        </pc:spChg>
        <pc:spChg chg="mod">
          <ac:chgData name="Chimento, Cyrus CTR (OST)" userId="ab52f690-7a57-457d-8a25-2f7025a81547" providerId="ADAL" clId="{1BDE4D7B-C8A7-4D01-9F58-EE5CE962FB7D}" dt="2023-11-29T20:50:23.814" v="8292" actId="113"/>
          <ac:spMkLst>
            <pc:docMk/>
            <pc:sldMk cId="2652316822" sldId="295"/>
            <ac:spMk id="4" creationId="{5FDDF894-CC69-50C7-7FBF-7DAF59D51B30}"/>
          </ac:spMkLst>
        </pc:spChg>
        <pc:graphicFrameChg chg="add mod modGraphic">
          <ac:chgData name="Chimento, Cyrus CTR (OST)" userId="ab52f690-7a57-457d-8a25-2f7025a81547" providerId="ADAL" clId="{1BDE4D7B-C8A7-4D01-9F58-EE5CE962FB7D}" dt="2023-11-29T20:55:17.780" v="8439"/>
          <ac:graphicFrameMkLst>
            <pc:docMk/>
            <pc:sldMk cId="2652316822" sldId="295"/>
            <ac:graphicFrameMk id="5" creationId="{041967BA-4138-E6F2-953C-D49F5B0FA84A}"/>
          </ac:graphicFrameMkLst>
        </pc:graphicFrameChg>
      </pc:sldChg>
      <pc:sldMasterChg chg="addSp delSp modSp mod modSldLayout">
        <pc:chgData name="Chimento, Cyrus CTR (OST)" userId="ab52f690-7a57-457d-8a25-2f7025a81547" providerId="ADAL" clId="{1BDE4D7B-C8A7-4D01-9F58-EE5CE962FB7D}" dt="2023-11-29T15:11:30.897" v="28" actId="478"/>
        <pc:sldMasterMkLst>
          <pc:docMk/>
          <pc:sldMasterMk cId="2460954070" sldId="2147483660"/>
        </pc:sldMasterMkLst>
        <pc:picChg chg="add del mod">
          <ac:chgData name="Chimento, Cyrus CTR (OST)" userId="ab52f690-7a57-457d-8a25-2f7025a81547" providerId="ADAL" clId="{1BDE4D7B-C8A7-4D01-9F58-EE5CE962FB7D}" dt="2023-11-29T15:11:30.897" v="28" actId="478"/>
          <ac:picMkLst>
            <pc:docMk/>
            <pc:sldMasterMk cId="2460954070" sldId="2147483660"/>
            <ac:picMk id="8" creationId="{71DB322A-33F6-29C0-B6F8-314BC8D3B87A}"/>
          </ac:picMkLst>
        </pc:picChg>
        <pc:picChg chg="add del mod">
          <ac:chgData name="Chimento, Cyrus CTR (OST)" userId="ab52f690-7a57-457d-8a25-2f7025a81547" providerId="ADAL" clId="{1BDE4D7B-C8A7-4D01-9F58-EE5CE962FB7D}" dt="2023-11-29T15:11:28.871" v="27" actId="478"/>
          <ac:picMkLst>
            <pc:docMk/>
            <pc:sldMasterMk cId="2460954070" sldId="2147483660"/>
            <ac:picMk id="10" creationId="{2082DD79-2831-990A-B256-63B37DAD82E5}"/>
          </ac:picMkLst>
        </pc:picChg>
        <pc:sldLayoutChg chg="addSp delSp modSp mod">
          <pc:chgData name="Chimento, Cyrus CTR (OST)" userId="ab52f690-7a57-457d-8a25-2f7025a81547" providerId="ADAL" clId="{1BDE4D7B-C8A7-4D01-9F58-EE5CE962FB7D}" dt="2023-11-29T15:08:43.767" v="10" actId="931"/>
          <pc:sldLayoutMkLst>
            <pc:docMk/>
            <pc:sldMasterMk cId="2460954070" sldId="2147483660"/>
            <pc:sldLayoutMk cId="2385387890" sldId="2147483661"/>
          </pc:sldLayoutMkLst>
          <pc:picChg chg="add del mod">
            <ac:chgData name="Chimento, Cyrus CTR (OST)" userId="ab52f690-7a57-457d-8a25-2f7025a81547" providerId="ADAL" clId="{1BDE4D7B-C8A7-4D01-9F58-EE5CE962FB7D}" dt="2023-11-29T15:08:43.767" v="10" actId="931"/>
            <ac:picMkLst>
              <pc:docMk/>
              <pc:sldMasterMk cId="2460954070" sldId="2147483660"/>
              <pc:sldLayoutMk cId="2385387890" sldId="2147483661"/>
              <ac:picMk id="8" creationId="{F9FB53BA-1437-7230-8EEE-E7EC1F30F4F3}"/>
            </ac:picMkLst>
          </pc:picChg>
          <pc:picChg chg="add del mod">
            <ac:chgData name="Chimento, Cyrus CTR (OST)" userId="ab52f690-7a57-457d-8a25-2f7025a81547" providerId="ADAL" clId="{1BDE4D7B-C8A7-4D01-9F58-EE5CE962FB7D}" dt="2023-11-29T15:08:43.767" v="10" actId="931"/>
            <ac:picMkLst>
              <pc:docMk/>
              <pc:sldMasterMk cId="2460954070" sldId="2147483660"/>
              <pc:sldLayoutMk cId="2385387890" sldId="2147483661"/>
              <ac:picMk id="10" creationId="{BE33F563-84C9-695C-B5E3-36BEF39EFA3B}"/>
            </ac:picMkLst>
          </pc:picChg>
        </pc:sldLayoutChg>
      </pc:sldMasterChg>
    </pc:docChg>
  </pc:docChgLst>
  <pc:docChgLst>
    <pc:chgData name="Chimento, Cyrus CTR (OST)" userId="S::cyrus.chimento.ctr@ad.dot.gov::ab52f690-7a57-457d-8a25-2f7025a81547" providerId="AD" clId="Web-{B97A989C-38B0-3FD3-79ED-C58CC855E5F1}"/>
    <pc:docChg chg="delSld modSld sldOrd">
      <pc:chgData name="Chimento, Cyrus CTR (OST)" userId="S::cyrus.chimento.ctr@ad.dot.gov::ab52f690-7a57-457d-8a25-2f7025a81547" providerId="AD" clId="Web-{B97A989C-38B0-3FD3-79ED-C58CC855E5F1}" dt="2024-03-22T15:47:54.320" v="1178"/>
      <pc:docMkLst>
        <pc:docMk/>
      </pc:docMkLst>
      <pc:sldChg chg="modSp modCm">
        <pc:chgData name="Chimento, Cyrus CTR (OST)" userId="S::cyrus.chimento.ctr@ad.dot.gov::ab52f690-7a57-457d-8a25-2f7025a81547" providerId="AD" clId="Web-{B97A989C-38B0-3FD3-79ED-C58CC855E5F1}" dt="2024-03-22T14:34:58.672" v="1174"/>
        <pc:sldMkLst>
          <pc:docMk/>
          <pc:sldMk cId="1546126192" sldId="280"/>
        </pc:sldMkLst>
        <pc:graphicFrameChg chg="mod modGraphic">
          <ac:chgData name="Chimento, Cyrus CTR (OST)" userId="S::cyrus.chimento.ctr@ad.dot.gov::ab52f690-7a57-457d-8a25-2f7025a81547" providerId="AD" clId="Web-{B97A989C-38B0-3FD3-79ED-C58CC855E5F1}" dt="2024-03-22T14:34:58.672" v="1174"/>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B97A989C-38B0-3FD3-79ED-C58CC855E5F1}" dt="2024-03-22T14:28:11.471" v="1172" actId="20577"/>
        <pc:sldMkLst>
          <pc:docMk/>
          <pc:sldMk cId="3472789691" sldId="288"/>
        </pc:sldMkLst>
        <pc:spChg chg="mod">
          <ac:chgData name="Chimento, Cyrus CTR (OST)" userId="S::cyrus.chimento.ctr@ad.dot.gov::ab52f690-7a57-457d-8a25-2f7025a81547" providerId="AD" clId="Web-{B97A989C-38B0-3FD3-79ED-C58CC855E5F1}" dt="2024-03-22T14:28:11.471" v="1172" actId="20577"/>
          <ac:spMkLst>
            <pc:docMk/>
            <pc:sldMk cId="3472789691" sldId="288"/>
            <ac:spMk id="3" creationId="{4F754C5A-ABAF-B742-ADF6-1B0E7EA7344A}"/>
          </ac:spMkLst>
        </pc:spChg>
      </pc:sldChg>
      <pc:sldChg chg="modNotes">
        <pc:chgData name="Chimento, Cyrus CTR (OST)" userId="S::cyrus.chimento.ctr@ad.dot.gov::ab52f690-7a57-457d-8a25-2f7025a81547" providerId="AD" clId="Web-{B97A989C-38B0-3FD3-79ED-C58CC855E5F1}" dt="2024-03-22T14:12:40.211" v="326"/>
        <pc:sldMkLst>
          <pc:docMk/>
          <pc:sldMk cId="3691400707" sldId="289"/>
        </pc:sldMkLst>
      </pc:sldChg>
      <pc:sldChg chg="modNotes">
        <pc:chgData name="Chimento, Cyrus CTR (OST)" userId="S::cyrus.chimento.ctr@ad.dot.gov::ab52f690-7a57-457d-8a25-2f7025a81547" providerId="AD" clId="Web-{B97A989C-38B0-3FD3-79ED-C58CC855E5F1}" dt="2024-03-22T15:47:54.320" v="1178"/>
        <pc:sldMkLst>
          <pc:docMk/>
          <pc:sldMk cId="528726315" sldId="293"/>
        </pc:sldMkLst>
      </pc:sldChg>
      <pc:sldChg chg="del">
        <pc:chgData name="Chimento, Cyrus CTR (OST)" userId="S::cyrus.chimento.ctr@ad.dot.gov::ab52f690-7a57-457d-8a25-2f7025a81547" providerId="AD" clId="Web-{B97A989C-38B0-3FD3-79ED-C58CC855E5F1}" dt="2024-03-22T14:11:45.665" v="266"/>
        <pc:sldMkLst>
          <pc:docMk/>
          <pc:sldMk cId="1028526896" sldId="294"/>
        </pc:sldMkLst>
      </pc:sldChg>
      <pc:sldChg chg="modSp ord">
        <pc:chgData name="Chimento, Cyrus CTR (OST)" userId="S::cyrus.chimento.ctr@ad.dot.gov::ab52f690-7a57-457d-8a25-2f7025a81547" providerId="AD" clId="Web-{B97A989C-38B0-3FD3-79ED-C58CC855E5F1}" dt="2024-03-22T14:11:35.227" v="264" actId="20577"/>
        <pc:sldMkLst>
          <pc:docMk/>
          <pc:sldMk cId="194688419" sldId="295"/>
        </pc:sldMkLst>
        <pc:spChg chg="mod">
          <ac:chgData name="Chimento, Cyrus CTR (OST)" userId="S::cyrus.chimento.ctr@ad.dot.gov::ab52f690-7a57-457d-8a25-2f7025a81547" providerId="AD" clId="Web-{B97A989C-38B0-3FD3-79ED-C58CC855E5F1}" dt="2024-03-22T14:11:35.227" v="264" actId="20577"/>
          <ac:spMkLst>
            <pc:docMk/>
            <pc:sldMk cId="194688419" sldId="295"/>
            <ac:spMk id="3" creationId="{2D420866-A1A4-14EA-D10C-C646F3CA003D}"/>
          </ac:spMkLst>
        </pc:spChg>
      </pc:sldChg>
      <pc:sldChg chg="modSp ord modNotes">
        <pc:chgData name="Chimento, Cyrus CTR (OST)" userId="S::cyrus.chimento.ctr@ad.dot.gov::ab52f690-7a57-457d-8a25-2f7025a81547" providerId="AD" clId="Web-{B97A989C-38B0-3FD3-79ED-C58CC855E5F1}" dt="2024-03-22T14:18:11.428" v="473" actId="20577"/>
        <pc:sldMkLst>
          <pc:docMk/>
          <pc:sldMk cId="2600548417" sldId="297"/>
        </pc:sldMkLst>
        <pc:spChg chg="mod">
          <ac:chgData name="Chimento, Cyrus CTR (OST)" userId="S::cyrus.chimento.ctr@ad.dot.gov::ab52f690-7a57-457d-8a25-2f7025a81547" providerId="AD" clId="Web-{B97A989C-38B0-3FD3-79ED-C58CC855E5F1}" dt="2024-03-22T14:13:04.836" v="346" actId="20577"/>
          <ac:spMkLst>
            <pc:docMk/>
            <pc:sldMk cId="2600548417" sldId="297"/>
            <ac:spMk id="2" creationId="{243D7369-8C41-4E84-768A-482FFC1A9F27}"/>
          </ac:spMkLst>
        </pc:spChg>
        <pc:spChg chg="mod">
          <ac:chgData name="Chimento, Cyrus CTR (OST)" userId="S::cyrus.chimento.ctr@ad.dot.gov::ab52f690-7a57-457d-8a25-2f7025a81547" providerId="AD" clId="Web-{B97A989C-38B0-3FD3-79ED-C58CC855E5F1}" dt="2024-03-22T14:18:11.428" v="473" actId="20577"/>
          <ac:spMkLst>
            <pc:docMk/>
            <pc:sldMk cId="2600548417" sldId="297"/>
            <ac:spMk id="3" creationId="{FBD32717-5790-4CAC-6560-DEA744DD2F0B}"/>
          </ac:spMkLst>
        </pc:spChg>
      </pc:sldChg>
    </pc:docChg>
  </pc:docChgLst>
  <pc:docChgLst>
    <pc:chgData name="Dudley, Derald (OST)" userId="d3c50f04-8f4a-4b8f-b43e-26757a0e2413" providerId="ADAL" clId="{31F09B4A-D832-4C00-BC80-A7A664964082}"/>
    <pc:docChg chg="undo custSel addSld delSld modSld sldOrd">
      <pc:chgData name="Dudley, Derald (OST)" userId="d3c50f04-8f4a-4b8f-b43e-26757a0e2413" providerId="ADAL" clId="{31F09B4A-D832-4C00-BC80-A7A664964082}" dt="2023-12-01T17:28:07.661" v="6110" actId="6549"/>
      <pc:docMkLst>
        <pc:docMk/>
      </pc:docMkLst>
      <pc:sldChg chg="modSp mod">
        <pc:chgData name="Dudley, Derald (OST)" userId="d3c50f04-8f4a-4b8f-b43e-26757a0e2413" providerId="ADAL" clId="{31F09B4A-D832-4C00-BC80-A7A664964082}" dt="2023-12-01T00:43:33.804" v="0" actId="6549"/>
        <pc:sldMkLst>
          <pc:docMk/>
          <pc:sldMk cId="2288768957" sldId="258"/>
        </pc:sldMkLst>
        <pc:spChg chg="mod">
          <ac:chgData name="Dudley, Derald (OST)" userId="d3c50f04-8f4a-4b8f-b43e-26757a0e2413" providerId="ADAL" clId="{31F09B4A-D832-4C00-BC80-A7A664964082}" dt="2023-12-01T00:43:33.804" v="0" actId="6549"/>
          <ac:spMkLst>
            <pc:docMk/>
            <pc:sldMk cId="2288768957" sldId="258"/>
            <ac:spMk id="3" creationId="{610CF93D-74E7-68C8-DD53-0305DC0DA667}"/>
          </ac:spMkLst>
        </pc:spChg>
      </pc:sldChg>
      <pc:sldChg chg="modSp mod">
        <pc:chgData name="Dudley, Derald (OST)" userId="d3c50f04-8f4a-4b8f-b43e-26757a0e2413" providerId="ADAL" clId="{31F09B4A-D832-4C00-BC80-A7A664964082}" dt="2023-12-01T03:23:56.561" v="3749" actId="20577"/>
        <pc:sldMkLst>
          <pc:docMk/>
          <pc:sldMk cId="2845154321" sldId="259"/>
        </pc:sldMkLst>
        <pc:spChg chg="mod">
          <ac:chgData name="Dudley, Derald (OST)" userId="d3c50f04-8f4a-4b8f-b43e-26757a0e2413" providerId="ADAL" clId="{31F09B4A-D832-4C00-BC80-A7A664964082}" dt="2023-12-01T03:23:56.561" v="3749" actId="20577"/>
          <ac:spMkLst>
            <pc:docMk/>
            <pc:sldMk cId="2845154321" sldId="259"/>
            <ac:spMk id="3" creationId="{2B81FF7C-D5DF-5A79-5A03-A379BF2C1A3B}"/>
          </ac:spMkLst>
        </pc:spChg>
      </pc:sldChg>
      <pc:sldChg chg="ord">
        <pc:chgData name="Dudley, Derald (OST)" userId="d3c50f04-8f4a-4b8f-b43e-26757a0e2413" providerId="ADAL" clId="{31F09B4A-D832-4C00-BC80-A7A664964082}" dt="2023-12-01T00:44:16.049" v="2"/>
        <pc:sldMkLst>
          <pc:docMk/>
          <pc:sldMk cId="452795997" sldId="260"/>
        </pc:sldMkLst>
      </pc:sldChg>
      <pc:sldChg chg="modSp mod">
        <pc:chgData name="Dudley, Derald (OST)" userId="d3c50f04-8f4a-4b8f-b43e-26757a0e2413" providerId="ADAL" clId="{31F09B4A-D832-4C00-BC80-A7A664964082}" dt="2023-12-01T02:59:20.006" v="3496" actId="6549"/>
        <pc:sldMkLst>
          <pc:docMk/>
          <pc:sldMk cId="2209201022" sldId="261"/>
        </pc:sldMkLst>
        <pc:spChg chg="mod">
          <ac:chgData name="Dudley, Derald (OST)" userId="d3c50f04-8f4a-4b8f-b43e-26757a0e2413" providerId="ADAL" clId="{31F09B4A-D832-4C00-BC80-A7A664964082}" dt="2023-12-01T02:59:20.006" v="3496" actId="6549"/>
          <ac:spMkLst>
            <pc:docMk/>
            <pc:sldMk cId="2209201022" sldId="261"/>
            <ac:spMk id="2" creationId="{CE12BB70-EB86-4D9A-3276-6C4F80F72351}"/>
          </ac:spMkLst>
        </pc:spChg>
      </pc:sldChg>
      <pc:sldChg chg="modSp mod modNotesTx">
        <pc:chgData name="Dudley, Derald (OST)" userId="d3c50f04-8f4a-4b8f-b43e-26757a0e2413" providerId="ADAL" clId="{31F09B4A-D832-4C00-BC80-A7A664964082}" dt="2023-12-01T05:47:53.265" v="5280" actId="20577"/>
        <pc:sldMkLst>
          <pc:docMk/>
          <pc:sldMk cId="3152773020" sldId="262"/>
        </pc:sldMkLst>
        <pc:spChg chg="mod">
          <ac:chgData name="Dudley, Derald (OST)" userId="d3c50f04-8f4a-4b8f-b43e-26757a0e2413" providerId="ADAL" clId="{31F09B4A-D832-4C00-BC80-A7A664964082}" dt="2023-12-01T05:47:53.265" v="5280" actId="20577"/>
          <ac:spMkLst>
            <pc:docMk/>
            <pc:sldMk cId="3152773020" sldId="262"/>
            <ac:spMk id="2" creationId="{66C6D90D-3680-A931-B8A2-0227B24C7B15}"/>
          </ac:spMkLst>
        </pc:spChg>
        <pc:spChg chg="mod">
          <ac:chgData name="Dudley, Derald (OST)" userId="d3c50f04-8f4a-4b8f-b43e-26757a0e2413" providerId="ADAL" clId="{31F09B4A-D832-4C00-BC80-A7A664964082}" dt="2023-12-01T03:27:14.879" v="3846" actId="20577"/>
          <ac:spMkLst>
            <pc:docMk/>
            <pc:sldMk cId="3152773020" sldId="262"/>
            <ac:spMk id="3" creationId="{B0114605-004C-DB98-646A-010C4E2BA89D}"/>
          </ac:spMkLst>
        </pc:spChg>
      </pc:sldChg>
      <pc:sldChg chg="modSp mod">
        <pc:chgData name="Dudley, Derald (OST)" userId="d3c50f04-8f4a-4b8f-b43e-26757a0e2413" providerId="ADAL" clId="{31F09B4A-D832-4C00-BC80-A7A664964082}" dt="2023-12-01T04:30:29.692" v="4371" actId="20577"/>
        <pc:sldMkLst>
          <pc:docMk/>
          <pc:sldMk cId="1384004637" sldId="263"/>
        </pc:sldMkLst>
        <pc:spChg chg="mod">
          <ac:chgData name="Dudley, Derald (OST)" userId="d3c50f04-8f4a-4b8f-b43e-26757a0e2413" providerId="ADAL" clId="{31F09B4A-D832-4C00-BC80-A7A664964082}" dt="2023-12-01T04:30:29.692" v="4371" actId="20577"/>
          <ac:spMkLst>
            <pc:docMk/>
            <pc:sldMk cId="1384004637" sldId="263"/>
            <ac:spMk id="3" creationId="{489677F9-FACE-763A-16AE-4422C95A9F0D}"/>
          </ac:spMkLst>
        </pc:spChg>
      </pc:sldChg>
      <pc:sldChg chg="del">
        <pc:chgData name="Dudley, Derald (OST)" userId="d3c50f04-8f4a-4b8f-b43e-26757a0e2413" providerId="ADAL" clId="{31F09B4A-D832-4C00-BC80-A7A664964082}" dt="2023-12-01T04:18:57.572" v="3850" actId="47"/>
        <pc:sldMkLst>
          <pc:docMk/>
          <pc:sldMk cId="1992471628" sldId="266"/>
        </pc:sldMkLst>
      </pc:sldChg>
      <pc:sldChg chg="modSp mod">
        <pc:chgData name="Dudley, Derald (OST)" userId="d3c50f04-8f4a-4b8f-b43e-26757a0e2413" providerId="ADAL" clId="{31F09B4A-D832-4C00-BC80-A7A664964082}" dt="2023-12-01T16:31:44.317" v="6091" actId="2"/>
        <pc:sldMkLst>
          <pc:docMk/>
          <pc:sldMk cId="2482130549" sldId="273"/>
        </pc:sldMkLst>
        <pc:spChg chg="mod">
          <ac:chgData name="Dudley, Derald (OST)" userId="d3c50f04-8f4a-4b8f-b43e-26757a0e2413" providerId="ADAL" clId="{31F09B4A-D832-4C00-BC80-A7A664964082}" dt="2023-12-01T16:31:44.317" v="6091" actId="2"/>
          <ac:spMkLst>
            <pc:docMk/>
            <pc:sldMk cId="2482130549" sldId="273"/>
            <ac:spMk id="7" creationId="{A0FBA951-B552-4EFB-E945-ACBD8A2468A4}"/>
          </ac:spMkLst>
        </pc:spChg>
      </pc:sldChg>
      <pc:sldChg chg="modSp mod">
        <pc:chgData name="Dudley, Derald (OST)" userId="d3c50f04-8f4a-4b8f-b43e-26757a0e2413" providerId="ADAL" clId="{31F09B4A-D832-4C00-BC80-A7A664964082}" dt="2023-12-01T16:31:51.335" v="6093" actId="2"/>
        <pc:sldMkLst>
          <pc:docMk/>
          <pc:sldMk cId="2111284519" sldId="280"/>
        </pc:sldMkLst>
        <pc:spChg chg="mod">
          <ac:chgData name="Dudley, Derald (OST)" userId="d3c50f04-8f4a-4b8f-b43e-26757a0e2413" providerId="ADAL" clId="{31F09B4A-D832-4C00-BC80-A7A664964082}" dt="2023-12-01T16:31:51.335" v="6093" actId="2"/>
          <ac:spMkLst>
            <pc:docMk/>
            <pc:sldMk cId="2111284519" sldId="280"/>
            <ac:spMk id="7" creationId="{D52DE1E2-2E93-A417-1C55-D1980CCF1D1C}"/>
          </ac:spMkLst>
        </pc:spChg>
      </pc:sldChg>
      <pc:sldChg chg="modSp mod">
        <pc:chgData name="Dudley, Derald (OST)" userId="d3c50f04-8f4a-4b8f-b43e-26757a0e2413" providerId="ADAL" clId="{31F09B4A-D832-4C00-BC80-A7A664964082}" dt="2023-12-01T16:31:46.016" v="6092" actId="2"/>
        <pc:sldMkLst>
          <pc:docMk/>
          <pc:sldMk cId="1570326782" sldId="282"/>
        </pc:sldMkLst>
        <pc:spChg chg="mod">
          <ac:chgData name="Dudley, Derald (OST)" userId="d3c50f04-8f4a-4b8f-b43e-26757a0e2413" providerId="ADAL" clId="{31F09B4A-D832-4C00-BC80-A7A664964082}" dt="2023-12-01T16:31:46.016" v="6092" actId="2"/>
          <ac:spMkLst>
            <pc:docMk/>
            <pc:sldMk cId="1570326782" sldId="282"/>
            <ac:spMk id="3" creationId="{20C947A4-519B-A995-F0BC-E5FBB63D828C}"/>
          </ac:spMkLst>
        </pc:spChg>
      </pc:sldChg>
      <pc:sldChg chg="modSp mod">
        <pc:chgData name="Dudley, Derald (OST)" userId="d3c50f04-8f4a-4b8f-b43e-26757a0e2413" providerId="ADAL" clId="{31F09B4A-D832-4C00-BC80-A7A664964082}" dt="2023-12-01T02:58:57.138" v="3493" actId="20577"/>
        <pc:sldMkLst>
          <pc:docMk/>
          <pc:sldMk cId="4076960303" sldId="285"/>
        </pc:sldMkLst>
        <pc:spChg chg="mod">
          <ac:chgData name="Dudley, Derald (OST)" userId="d3c50f04-8f4a-4b8f-b43e-26757a0e2413" providerId="ADAL" clId="{31F09B4A-D832-4C00-BC80-A7A664964082}" dt="2023-12-01T02:58:57.138" v="3493" actId="20577"/>
          <ac:spMkLst>
            <pc:docMk/>
            <pc:sldMk cId="4076960303" sldId="285"/>
            <ac:spMk id="3" creationId="{AB3D41E2-9214-24A3-D27B-0AEAB12A8775}"/>
          </ac:spMkLst>
        </pc:spChg>
      </pc:sldChg>
      <pc:sldChg chg="modSp mod">
        <pc:chgData name="Dudley, Derald (OST)" userId="d3c50f04-8f4a-4b8f-b43e-26757a0e2413" providerId="ADAL" clId="{31F09B4A-D832-4C00-BC80-A7A664964082}" dt="2023-12-01T03:02:17.372" v="3565" actId="6549"/>
        <pc:sldMkLst>
          <pc:docMk/>
          <pc:sldMk cId="11370637" sldId="291"/>
        </pc:sldMkLst>
        <pc:spChg chg="mod">
          <ac:chgData name="Dudley, Derald (OST)" userId="d3c50f04-8f4a-4b8f-b43e-26757a0e2413" providerId="ADAL" clId="{31F09B4A-D832-4C00-BC80-A7A664964082}" dt="2023-12-01T03:02:17.372" v="3565" actId="6549"/>
          <ac:spMkLst>
            <pc:docMk/>
            <pc:sldMk cId="11370637" sldId="291"/>
            <ac:spMk id="3" creationId="{218D7534-2C2F-73F6-4EA5-DA6B525E6320}"/>
          </ac:spMkLst>
        </pc:spChg>
      </pc:sldChg>
      <pc:sldChg chg="modSp">
        <pc:chgData name="Dudley, Derald (OST)" userId="d3c50f04-8f4a-4b8f-b43e-26757a0e2413" providerId="ADAL" clId="{31F09B4A-D832-4C00-BC80-A7A664964082}" dt="2023-12-01T16:31:40.273" v="6090" actId="2"/>
        <pc:sldMkLst>
          <pc:docMk/>
          <pc:sldMk cId="2652316822" sldId="295"/>
        </pc:sldMkLst>
        <pc:graphicFrameChg chg="mod">
          <ac:chgData name="Dudley, Derald (OST)" userId="d3c50f04-8f4a-4b8f-b43e-26757a0e2413" providerId="ADAL" clId="{31F09B4A-D832-4C00-BC80-A7A664964082}" dt="2023-12-01T16:31:40.273" v="6090" actId="2"/>
          <ac:graphicFrameMkLst>
            <pc:docMk/>
            <pc:sldMk cId="2652316822" sldId="295"/>
            <ac:graphicFrameMk id="5" creationId="{041967BA-4138-E6F2-953C-D49F5B0FA84A}"/>
          </ac:graphicFrameMkLst>
        </pc:graphicFrameChg>
      </pc:sldChg>
      <pc:sldChg chg="addSp delSp modSp mod ord modClrScheme chgLayout modNotesTx">
        <pc:chgData name="Dudley, Derald (OST)" userId="d3c50f04-8f4a-4b8f-b43e-26757a0e2413" providerId="ADAL" clId="{31F09B4A-D832-4C00-BC80-A7A664964082}" dt="2023-12-01T02:54:53.657" v="3439" actId="20577"/>
        <pc:sldMkLst>
          <pc:docMk/>
          <pc:sldMk cId="166897418" sldId="296"/>
        </pc:sldMkLst>
        <pc:spChg chg="mod ord">
          <ac:chgData name="Dudley, Derald (OST)" userId="d3c50f04-8f4a-4b8f-b43e-26757a0e2413" providerId="ADAL" clId="{31F09B4A-D832-4C00-BC80-A7A664964082}" dt="2023-12-01T00:46:48.030" v="14" actId="700"/>
          <ac:spMkLst>
            <pc:docMk/>
            <pc:sldMk cId="166897418" sldId="296"/>
            <ac:spMk id="2" creationId="{29797878-B307-BCFF-3A9C-938AAC375F93}"/>
          </ac:spMkLst>
        </pc:spChg>
        <pc:spChg chg="add del mod ord">
          <ac:chgData name="Dudley, Derald (OST)" userId="d3c50f04-8f4a-4b8f-b43e-26757a0e2413" providerId="ADAL" clId="{31F09B4A-D832-4C00-BC80-A7A664964082}" dt="2023-12-01T02:53:42.850" v="3434" actId="20577"/>
          <ac:spMkLst>
            <pc:docMk/>
            <pc:sldMk cId="166897418" sldId="296"/>
            <ac:spMk id="3" creationId="{4F3D633F-7D9D-B346-ADD0-5A58F0C72DE5}"/>
          </ac:spMkLst>
        </pc:spChg>
        <pc:spChg chg="mod ord">
          <ac:chgData name="Dudley, Derald (OST)" userId="d3c50f04-8f4a-4b8f-b43e-26757a0e2413" providerId="ADAL" clId="{31F09B4A-D832-4C00-BC80-A7A664964082}" dt="2023-12-01T00:46:48.030" v="14" actId="700"/>
          <ac:spMkLst>
            <pc:docMk/>
            <pc:sldMk cId="166897418" sldId="296"/>
            <ac:spMk id="4" creationId="{59B1A716-15B4-8841-DCB8-6D2BF99430DD}"/>
          </ac:spMkLst>
        </pc:spChg>
        <pc:spChg chg="add del mod ord">
          <ac:chgData name="Dudley, Derald (OST)" userId="d3c50f04-8f4a-4b8f-b43e-26757a0e2413" providerId="ADAL" clId="{31F09B4A-D832-4C00-BC80-A7A664964082}" dt="2023-12-01T00:46:48.030" v="14" actId="700"/>
          <ac:spMkLst>
            <pc:docMk/>
            <pc:sldMk cId="166897418" sldId="296"/>
            <ac:spMk id="5" creationId="{19195895-0C00-1BE7-7856-529582C3DADE}"/>
          </ac:spMkLst>
        </pc:spChg>
      </pc:sldChg>
      <pc:sldChg chg="addSp delSp modSp new mod modClrScheme chgLayout modNotesTx">
        <pc:chgData name="Dudley, Derald (OST)" userId="d3c50f04-8f4a-4b8f-b43e-26757a0e2413" providerId="ADAL" clId="{31F09B4A-D832-4C00-BC80-A7A664964082}" dt="2023-12-01T16:42:17.368" v="6102" actId="20577"/>
        <pc:sldMkLst>
          <pc:docMk/>
          <pc:sldMk cId="4027052747" sldId="297"/>
        </pc:sldMkLst>
        <pc:spChg chg="mod ord">
          <ac:chgData name="Dudley, Derald (OST)" userId="d3c50f04-8f4a-4b8f-b43e-26757a0e2413" providerId="ADAL" clId="{31F09B4A-D832-4C00-BC80-A7A664964082}" dt="2023-12-01T03:21:20.266" v="3640" actId="20577"/>
          <ac:spMkLst>
            <pc:docMk/>
            <pc:sldMk cId="4027052747" sldId="297"/>
            <ac:spMk id="2" creationId="{8EA83D4D-90DD-8244-E0A5-3478D0A4FD75}"/>
          </ac:spMkLst>
        </pc:spChg>
        <pc:spChg chg="del mod ord">
          <ac:chgData name="Dudley, Derald (OST)" userId="d3c50f04-8f4a-4b8f-b43e-26757a0e2413" providerId="ADAL" clId="{31F09B4A-D832-4C00-BC80-A7A664964082}" dt="2023-12-01T00:49:45.021" v="58" actId="700"/>
          <ac:spMkLst>
            <pc:docMk/>
            <pc:sldMk cId="4027052747" sldId="297"/>
            <ac:spMk id="3" creationId="{CDF0F7A8-1974-C117-AC6E-88F766E34694}"/>
          </ac:spMkLst>
        </pc:spChg>
        <pc:spChg chg="mod ord">
          <ac:chgData name="Dudley, Derald (OST)" userId="d3c50f04-8f4a-4b8f-b43e-26757a0e2413" providerId="ADAL" clId="{31F09B4A-D832-4C00-BC80-A7A664964082}" dt="2023-12-01T00:51:08.247" v="179" actId="700"/>
          <ac:spMkLst>
            <pc:docMk/>
            <pc:sldMk cId="4027052747" sldId="297"/>
            <ac:spMk id="4" creationId="{6C1CBE85-3C9E-BFCD-D5C4-EF2A99A2E9F7}"/>
          </ac:spMkLst>
        </pc:spChg>
        <pc:spChg chg="add mod ord">
          <ac:chgData name="Dudley, Derald (OST)" userId="d3c50f04-8f4a-4b8f-b43e-26757a0e2413" providerId="ADAL" clId="{31F09B4A-D832-4C00-BC80-A7A664964082}" dt="2023-12-01T16:42:17.368" v="6102" actId="20577"/>
          <ac:spMkLst>
            <pc:docMk/>
            <pc:sldMk cId="4027052747" sldId="297"/>
            <ac:spMk id="5" creationId="{3E7FD317-437C-5FC0-B22C-CE51DE0F496C}"/>
          </ac:spMkLst>
        </pc:spChg>
        <pc:spChg chg="add del mod ord">
          <ac:chgData name="Dudley, Derald (OST)" userId="d3c50f04-8f4a-4b8f-b43e-26757a0e2413" providerId="ADAL" clId="{31F09B4A-D832-4C00-BC80-A7A664964082}" dt="2023-12-01T00:51:08.247" v="179" actId="700"/>
          <ac:spMkLst>
            <pc:docMk/>
            <pc:sldMk cId="4027052747" sldId="297"/>
            <ac:spMk id="6" creationId="{7C6915CC-615B-C1D1-6073-1EBFAE426123}"/>
          </ac:spMkLst>
        </pc:spChg>
      </pc:sldChg>
      <pc:sldChg chg="addSp modSp add mod modClrScheme chgLayout">
        <pc:chgData name="Dudley, Derald (OST)" userId="d3c50f04-8f4a-4b8f-b43e-26757a0e2413" providerId="ADAL" clId="{31F09B4A-D832-4C00-BC80-A7A664964082}" dt="2023-12-01T17:28:07.661" v="6110" actId="6549"/>
        <pc:sldMkLst>
          <pc:docMk/>
          <pc:sldMk cId="4051892956" sldId="298"/>
        </pc:sldMkLst>
        <pc:spChg chg="mod ord">
          <ac:chgData name="Dudley, Derald (OST)" userId="d3c50f04-8f4a-4b8f-b43e-26757a0e2413" providerId="ADAL" clId="{31F09B4A-D832-4C00-BC80-A7A664964082}" dt="2023-12-01T03:21:31.342" v="3641"/>
          <ac:spMkLst>
            <pc:docMk/>
            <pc:sldMk cId="4051892956" sldId="298"/>
            <ac:spMk id="2" creationId="{8EA83D4D-90DD-8244-E0A5-3478D0A4FD75}"/>
          </ac:spMkLst>
        </pc:spChg>
        <pc:spChg chg="add mod ord">
          <ac:chgData name="Dudley, Derald (OST)" userId="d3c50f04-8f4a-4b8f-b43e-26757a0e2413" providerId="ADAL" clId="{31F09B4A-D832-4C00-BC80-A7A664964082}" dt="2023-12-01T01:32:08.523" v="1226"/>
          <ac:spMkLst>
            <pc:docMk/>
            <pc:sldMk cId="4051892956" sldId="298"/>
            <ac:spMk id="3" creationId="{7FA7A667-946A-948E-98EA-52D2CB5521AE}"/>
          </ac:spMkLst>
        </pc:spChg>
        <pc:spChg chg="mod ord">
          <ac:chgData name="Dudley, Derald (OST)" userId="d3c50f04-8f4a-4b8f-b43e-26757a0e2413" providerId="ADAL" clId="{31F09B4A-D832-4C00-BC80-A7A664964082}" dt="2023-12-01T01:04:27.034" v="869" actId="700"/>
          <ac:spMkLst>
            <pc:docMk/>
            <pc:sldMk cId="4051892956" sldId="298"/>
            <ac:spMk id="4" creationId="{6C1CBE85-3C9E-BFCD-D5C4-EF2A99A2E9F7}"/>
          </ac:spMkLst>
        </pc:spChg>
        <pc:spChg chg="mod ord">
          <ac:chgData name="Dudley, Derald (OST)" userId="d3c50f04-8f4a-4b8f-b43e-26757a0e2413" providerId="ADAL" clId="{31F09B4A-D832-4C00-BC80-A7A664964082}" dt="2023-12-01T17:28:07.661" v="6110" actId="6549"/>
          <ac:spMkLst>
            <pc:docMk/>
            <pc:sldMk cId="4051892956" sldId="298"/>
            <ac:spMk id="5" creationId="{3E7FD317-437C-5FC0-B22C-CE51DE0F496C}"/>
          </ac:spMkLst>
        </pc:spChg>
      </pc:sldChg>
      <pc:sldChg chg="addSp delSp modSp new mod ord modClrScheme chgLayout modNotesTx">
        <pc:chgData name="Dudley, Derald (OST)" userId="d3c50f04-8f4a-4b8f-b43e-26757a0e2413" providerId="ADAL" clId="{31F09B4A-D832-4C00-BC80-A7A664964082}" dt="2023-12-01T02:49:09.058" v="3215" actId="20577"/>
        <pc:sldMkLst>
          <pc:docMk/>
          <pc:sldMk cId="887310114" sldId="299"/>
        </pc:sldMkLst>
        <pc:spChg chg="mod ord">
          <ac:chgData name="Dudley, Derald (OST)" userId="d3c50f04-8f4a-4b8f-b43e-26757a0e2413" providerId="ADAL" clId="{31F09B4A-D832-4C00-BC80-A7A664964082}" dt="2023-12-01T02:48:47.693" v="3211" actId="6549"/>
          <ac:spMkLst>
            <pc:docMk/>
            <pc:sldMk cId="887310114" sldId="299"/>
            <ac:spMk id="2" creationId="{D1726993-26A7-E195-4400-F56737DA8E27}"/>
          </ac:spMkLst>
        </pc:spChg>
        <pc:spChg chg="mod ord">
          <ac:chgData name="Dudley, Derald (OST)" userId="d3c50f04-8f4a-4b8f-b43e-26757a0e2413" providerId="ADAL" clId="{31F09B4A-D832-4C00-BC80-A7A664964082}" dt="2023-12-01T02:49:09.058" v="3215" actId="20577"/>
          <ac:spMkLst>
            <pc:docMk/>
            <pc:sldMk cId="887310114" sldId="299"/>
            <ac:spMk id="3" creationId="{F559E72C-A319-BD55-B3EF-08F7C4438EC4}"/>
          </ac:spMkLst>
        </pc:spChg>
        <pc:spChg chg="mod ord">
          <ac:chgData name="Dudley, Derald (OST)" userId="d3c50f04-8f4a-4b8f-b43e-26757a0e2413" providerId="ADAL" clId="{31F09B4A-D832-4C00-BC80-A7A664964082}" dt="2023-12-01T02:06:44.248" v="1455" actId="700"/>
          <ac:spMkLst>
            <pc:docMk/>
            <pc:sldMk cId="887310114" sldId="299"/>
            <ac:spMk id="4" creationId="{FA540A3F-E7AD-4A91-FF0E-07529C09B480}"/>
          </ac:spMkLst>
        </pc:spChg>
        <pc:spChg chg="add del mod ord">
          <ac:chgData name="Dudley, Derald (OST)" userId="d3c50f04-8f4a-4b8f-b43e-26757a0e2413" providerId="ADAL" clId="{31F09B4A-D832-4C00-BC80-A7A664964082}" dt="2023-12-01T02:05:04.243" v="1388" actId="700"/>
          <ac:spMkLst>
            <pc:docMk/>
            <pc:sldMk cId="887310114" sldId="299"/>
            <ac:spMk id="5" creationId="{86C7CE9B-8B16-97E7-71DB-6F90ACC65F5C}"/>
          </ac:spMkLst>
        </pc:spChg>
        <pc:spChg chg="add mod ord">
          <ac:chgData name="Dudley, Derald (OST)" userId="d3c50f04-8f4a-4b8f-b43e-26757a0e2413" providerId="ADAL" clId="{31F09B4A-D832-4C00-BC80-A7A664964082}" dt="2023-12-01T02:34:31.969" v="2661"/>
          <ac:spMkLst>
            <pc:docMk/>
            <pc:sldMk cId="887310114" sldId="299"/>
            <ac:spMk id="6" creationId="{905BCA69-F349-698C-E091-A331D9049A67}"/>
          </ac:spMkLst>
        </pc:spChg>
      </pc:sldChg>
      <pc:sldChg chg="modSp add mod ord">
        <pc:chgData name="Dudley, Derald (OST)" userId="d3c50f04-8f4a-4b8f-b43e-26757a0e2413" providerId="ADAL" clId="{31F09B4A-D832-4C00-BC80-A7A664964082}" dt="2023-12-01T02:56:45.007" v="3475" actId="20577"/>
        <pc:sldMkLst>
          <pc:docMk/>
          <pc:sldMk cId="1391380055" sldId="300"/>
        </pc:sldMkLst>
        <pc:spChg chg="mod">
          <ac:chgData name="Dudley, Derald (OST)" userId="d3c50f04-8f4a-4b8f-b43e-26757a0e2413" providerId="ADAL" clId="{31F09B4A-D832-4C00-BC80-A7A664964082}" dt="2023-12-01T02:56:45.007" v="3475" actId="20577"/>
          <ac:spMkLst>
            <pc:docMk/>
            <pc:sldMk cId="1391380055" sldId="300"/>
            <ac:spMk id="2" creationId="{29797878-B307-BCFF-3A9C-938AAC375F93}"/>
          </ac:spMkLst>
        </pc:spChg>
        <pc:spChg chg="mod">
          <ac:chgData name="Dudley, Derald (OST)" userId="d3c50f04-8f4a-4b8f-b43e-26757a0e2413" providerId="ADAL" clId="{31F09B4A-D832-4C00-BC80-A7A664964082}" dt="2023-12-01T02:55:31.289" v="3456" actId="20577"/>
          <ac:spMkLst>
            <pc:docMk/>
            <pc:sldMk cId="1391380055" sldId="300"/>
            <ac:spMk id="3" creationId="{4F3D633F-7D9D-B346-ADD0-5A58F0C72DE5}"/>
          </ac:spMkLst>
        </pc:spChg>
      </pc:sldChg>
      <pc:sldChg chg="modSp add mod ord">
        <pc:chgData name="Dudley, Derald (OST)" userId="d3c50f04-8f4a-4b8f-b43e-26757a0e2413" providerId="ADAL" clId="{31F09B4A-D832-4C00-BC80-A7A664964082}" dt="2023-12-01T02:59:11.041" v="3495" actId="20577"/>
        <pc:sldMkLst>
          <pc:docMk/>
          <pc:sldMk cId="3230589202" sldId="301"/>
        </pc:sldMkLst>
        <pc:spChg chg="mod">
          <ac:chgData name="Dudley, Derald (OST)" userId="d3c50f04-8f4a-4b8f-b43e-26757a0e2413" providerId="ADAL" clId="{31F09B4A-D832-4C00-BC80-A7A664964082}" dt="2023-12-01T02:58:30.447" v="3491" actId="20577"/>
          <ac:spMkLst>
            <pc:docMk/>
            <pc:sldMk cId="3230589202" sldId="301"/>
            <ac:spMk id="2" creationId="{FB65E210-8699-7C9E-F844-81B4277A9DC5}"/>
          </ac:spMkLst>
        </pc:spChg>
        <pc:spChg chg="mod">
          <ac:chgData name="Dudley, Derald (OST)" userId="d3c50f04-8f4a-4b8f-b43e-26757a0e2413" providerId="ADAL" clId="{31F09B4A-D832-4C00-BC80-A7A664964082}" dt="2023-12-01T02:59:11.041" v="3495" actId="20577"/>
          <ac:spMkLst>
            <pc:docMk/>
            <pc:sldMk cId="3230589202" sldId="301"/>
            <ac:spMk id="3" creationId="{AB3D41E2-9214-24A3-D27B-0AEAB12A8775}"/>
          </ac:spMkLst>
        </pc:spChg>
      </pc:sldChg>
      <pc:sldChg chg="modSp add mod ord">
        <pc:chgData name="Dudley, Derald (OST)" userId="d3c50f04-8f4a-4b8f-b43e-26757a0e2413" providerId="ADAL" clId="{31F09B4A-D832-4C00-BC80-A7A664964082}" dt="2023-12-01T03:07:15.718" v="3628" actId="313"/>
        <pc:sldMkLst>
          <pc:docMk/>
          <pc:sldMk cId="3484176259" sldId="302"/>
        </pc:sldMkLst>
        <pc:spChg chg="mod">
          <ac:chgData name="Dudley, Derald (OST)" userId="d3c50f04-8f4a-4b8f-b43e-26757a0e2413" providerId="ADAL" clId="{31F09B4A-D832-4C00-BC80-A7A664964082}" dt="2023-12-01T03:07:15.718" v="3628" actId="313"/>
          <ac:spMkLst>
            <pc:docMk/>
            <pc:sldMk cId="3484176259" sldId="302"/>
            <ac:spMk id="2" creationId="{FB65E210-8699-7C9E-F844-81B4277A9DC5}"/>
          </ac:spMkLst>
        </pc:spChg>
        <pc:spChg chg="mod">
          <ac:chgData name="Dudley, Derald (OST)" userId="d3c50f04-8f4a-4b8f-b43e-26757a0e2413" providerId="ADAL" clId="{31F09B4A-D832-4C00-BC80-A7A664964082}" dt="2023-12-01T03:02:45.963" v="3584" actId="20577"/>
          <ac:spMkLst>
            <pc:docMk/>
            <pc:sldMk cId="3484176259" sldId="302"/>
            <ac:spMk id="3" creationId="{AB3D41E2-9214-24A3-D27B-0AEAB12A8775}"/>
          </ac:spMkLst>
        </pc:spChg>
      </pc:sldChg>
      <pc:sldChg chg="modSp add mod ord">
        <pc:chgData name="Dudley, Derald (OST)" userId="d3c50f04-8f4a-4b8f-b43e-26757a0e2413" providerId="ADAL" clId="{31F09B4A-D832-4C00-BC80-A7A664964082}" dt="2023-12-01T05:48:00.114" v="5284" actId="6549"/>
        <pc:sldMkLst>
          <pc:docMk/>
          <pc:sldMk cId="2656982901" sldId="303"/>
        </pc:sldMkLst>
        <pc:spChg chg="mod">
          <ac:chgData name="Dudley, Derald (OST)" userId="d3c50f04-8f4a-4b8f-b43e-26757a0e2413" providerId="ADAL" clId="{31F09B4A-D832-4C00-BC80-A7A664964082}" dt="2023-12-01T05:48:00.114" v="5284" actId="6549"/>
          <ac:spMkLst>
            <pc:docMk/>
            <pc:sldMk cId="2656982901" sldId="303"/>
            <ac:spMk id="2" creationId="{66C6D90D-3680-A931-B8A2-0227B24C7B15}"/>
          </ac:spMkLst>
        </pc:spChg>
      </pc:sldChg>
      <pc:sldChg chg="modSp new mod">
        <pc:chgData name="Dudley, Derald (OST)" userId="d3c50f04-8f4a-4b8f-b43e-26757a0e2413" providerId="ADAL" clId="{31F09B4A-D832-4C00-BC80-A7A664964082}" dt="2023-12-01T05:58:58.824" v="5382" actId="20577"/>
        <pc:sldMkLst>
          <pc:docMk/>
          <pc:sldMk cId="1054318886" sldId="304"/>
        </pc:sldMkLst>
        <pc:spChg chg="mod">
          <ac:chgData name="Dudley, Derald (OST)" userId="d3c50f04-8f4a-4b8f-b43e-26757a0e2413" providerId="ADAL" clId="{31F09B4A-D832-4C00-BC80-A7A664964082}" dt="2023-12-01T04:19:50.087" v="3861" actId="20577"/>
          <ac:spMkLst>
            <pc:docMk/>
            <pc:sldMk cId="1054318886" sldId="304"/>
            <ac:spMk id="2" creationId="{661E25F1-9AEA-A50A-52C8-A5239B231CBD}"/>
          </ac:spMkLst>
        </pc:spChg>
        <pc:spChg chg="mod">
          <ac:chgData name="Dudley, Derald (OST)" userId="d3c50f04-8f4a-4b8f-b43e-26757a0e2413" providerId="ADAL" clId="{31F09B4A-D832-4C00-BC80-A7A664964082}" dt="2023-12-01T05:58:58.824" v="5382" actId="20577"/>
          <ac:spMkLst>
            <pc:docMk/>
            <pc:sldMk cId="1054318886" sldId="304"/>
            <ac:spMk id="3" creationId="{BFE2C7A3-1662-460F-C5D7-E0A74178FA99}"/>
          </ac:spMkLst>
        </pc:spChg>
      </pc:sldChg>
      <pc:sldChg chg="modSp add mod ord">
        <pc:chgData name="Dudley, Derald (OST)" userId="d3c50f04-8f4a-4b8f-b43e-26757a0e2413" providerId="ADAL" clId="{31F09B4A-D832-4C00-BC80-A7A664964082}" dt="2023-12-01T04:34:30.812" v="4567" actId="20577"/>
        <pc:sldMkLst>
          <pc:docMk/>
          <pc:sldMk cId="3708536820" sldId="305"/>
        </pc:sldMkLst>
        <pc:spChg chg="mod">
          <ac:chgData name="Dudley, Derald (OST)" userId="d3c50f04-8f4a-4b8f-b43e-26757a0e2413" providerId="ADAL" clId="{31F09B4A-D832-4C00-BC80-A7A664964082}" dt="2023-12-01T04:34:11.590" v="4551" actId="20577"/>
          <ac:spMkLst>
            <pc:docMk/>
            <pc:sldMk cId="3708536820" sldId="305"/>
            <ac:spMk id="2" creationId="{6A5ABE9A-D162-7BCD-61AD-4F1C4FF76B41}"/>
          </ac:spMkLst>
        </pc:spChg>
        <pc:spChg chg="mod">
          <ac:chgData name="Dudley, Derald (OST)" userId="d3c50f04-8f4a-4b8f-b43e-26757a0e2413" providerId="ADAL" clId="{31F09B4A-D832-4C00-BC80-A7A664964082}" dt="2023-12-01T04:34:30.812" v="4567" actId="20577"/>
          <ac:spMkLst>
            <pc:docMk/>
            <pc:sldMk cId="3708536820" sldId="305"/>
            <ac:spMk id="3" creationId="{489677F9-FACE-763A-16AE-4422C95A9F0D}"/>
          </ac:spMkLst>
        </pc:spChg>
      </pc:sldChg>
      <pc:sldChg chg="modSp add mod">
        <pc:chgData name="Dudley, Derald (OST)" userId="d3c50f04-8f4a-4b8f-b43e-26757a0e2413" providerId="ADAL" clId="{31F09B4A-D832-4C00-BC80-A7A664964082}" dt="2023-12-01T05:41:40.324" v="5167" actId="20577"/>
        <pc:sldMkLst>
          <pc:docMk/>
          <pc:sldMk cId="2113790613" sldId="306"/>
        </pc:sldMkLst>
        <pc:spChg chg="mod">
          <ac:chgData name="Dudley, Derald (OST)" userId="d3c50f04-8f4a-4b8f-b43e-26757a0e2413" providerId="ADAL" clId="{31F09B4A-D832-4C00-BC80-A7A664964082}" dt="2023-12-01T05:41:33.194" v="5148" actId="20577"/>
          <ac:spMkLst>
            <pc:docMk/>
            <pc:sldMk cId="2113790613" sldId="306"/>
            <ac:spMk id="2" creationId="{6A5ABE9A-D162-7BCD-61AD-4F1C4FF76B41}"/>
          </ac:spMkLst>
        </pc:spChg>
        <pc:spChg chg="mod">
          <ac:chgData name="Dudley, Derald (OST)" userId="d3c50f04-8f4a-4b8f-b43e-26757a0e2413" providerId="ADAL" clId="{31F09B4A-D832-4C00-BC80-A7A664964082}" dt="2023-12-01T05:41:40.324" v="5167" actId="20577"/>
          <ac:spMkLst>
            <pc:docMk/>
            <pc:sldMk cId="2113790613" sldId="306"/>
            <ac:spMk id="3" creationId="{489677F9-FACE-763A-16AE-4422C95A9F0D}"/>
          </ac:spMkLst>
        </pc:spChg>
      </pc:sldChg>
      <pc:sldChg chg="ord modNotesTx">
        <pc:chgData name="Dudley, Derald (OST)" userId="d3c50f04-8f4a-4b8f-b43e-26757a0e2413" providerId="ADAL" clId="{31F09B4A-D832-4C00-BC80-A7A664964082}" dt="2023-12-01T16:40:29.564" v="6096"/>
        <pc:sldMkLst>
          <pc:docMk/>
          <pc:sldMk cId="3071515090" sldId="307"/>
        </pc:sldMkLst>
      </pc:sldChg>
      <pc:sldChg chg="addSp delSp modSp add mod ord modClrScheme chgLayout modNotesTx">
        <pc:chgData name="Dudley, Derald (OST)" userId="d3c50f04-8f4a-4b8f-b43e-26757a0e2413" providerId="ADAL" clId="{31F09B4A-D832-4C00-BC80-A7A664964082}" dt="2023-12-01T17:21:19.836" v="6107" actId="20577"/>
        <pc:sldMkLst>
          <pc:docMk/>
          <pc:sldMk cId="1174564911" sldId="309"/>
        </pc:sldMkLst>
        <pc:spChg chg="mod ord">
          <ac:chgData name="Dudley, Derald (OST)" userId="d3c50f04-8f4a-4b8f-b43e-26757a0e2413" providerId="ADAL" clId="{31F09B4A-D832-4C00-BC80-A7A664964082}" dt="2023-12-01T16:19:40.036" v="5672" actId="700"/>
          <ac:spMkLst>
            <pc:docMk/>
            <pc:sldMk cId="1174564911" sldId="309"/>
            <ac:spMk id="2" creationId="{2F95E6E5-D7FB-9480-7A33-000E440E79A4}"/>
          </ac:spMkLst>
        </pc:spChg>
        <pc:spChg chg="add del mod ord">
          <ac:chgData name="Dudley, Derald (OST)" userId="d3c50f04-8f4a-4b8f-b43e-26757a0e2413" providerId="ADAL" clId="{31F09B4A-D832-4C00-BC80-A7A664964082}" dt="2023-12-01T16:19:45.576" v="5673" actId="478"/>
          <ac:spMkLst>
            <pc:docMk/>
            <pc:sldMk cId="1174564911" sldId="309"/>
            <ac:spMk id="3" creationId="{71A53486-435C-E17B-D375-648160ECA041}"/>
          </ac:spMkLst>
        </pc:spChg>
        <pc:spChg chg="del mod ord">
          <ac:chgData name="Dudley, Derald (OST)" userId="d3c50f04-8f4a-4b8f-b43e-26757a0e2413" providerId="ADAL" clId="{31F09B4A-D832-4C00-BC80-A7A664964082}" dt="2023-12-01T16:19:40.036" v="5672" actId="700"/>
          <ac:spMkLst>
            <pc:docMk/>
            <pc:sldMk cId="1174564911" sldId="309"/>
            <ac:spMk id="4" creationId="{5A74C6F6-E87E-F10F-E31E-C6068FCF6BC2}"/>
          </ac:spMkLst>
        </pc:spChg>
        <pc:spChg chg="mod ord">
          <ac:chgData name="Dudley, Derald (OST)" userId="d3c50f04-8f4a-4b8f-b43e-26757a0e2413" providerId="ADAL" clId="{31F09B4A-D832-4C00-BC80-A7A664964082}" dt="2023-12-01T16:19:40.036" v="5672" actId="700"/>
          <ac:spMkLst>
            <pc:docMk/>
            <pc:sldMk cId="1174564911" sldId="309"/>
            <ac:spMk id="5" creationId="{CEAF073D-1973-98AD-6529-5CD12363025B}"/>
          </ac:spMkLst>
        </pc:spChg>
        <pc:spChg chg="mod">
          <ac:chgData name="Dudley, Derald (OST)" userId="d3c50f04-8f4a-4b8f-b43e-26757a0e2413" providerId="ADAL" clId="{31F09B4A-D832-4C00-BC80-A7A664964082}" dt="2023-12-01T17:21:19.836" v="6107" actId="20577"/>
          <ac:spMkLst>
            <pc:docMk/>
            <pc:sldMk cId="1174564911" sldId="309"/>
            <ac:spMk id="8" creationId="{569593F4-A34E-E3A8-51A3-D8E496359E18}"/>
          </ac:spMkLst>
        </pc:spChg>
      </pc:sldChg>
    </pc:docChg>
  </pc:docChgLst>
  <pc:docChgLst>
    <pc:chgData name="Chimento, Cyrus CTR (OST)" userId="S::cyrus.chimento.ctr@ad.dot.gov::ab52f690-7a57-457d-8a25-2f7025a81547" providerId="AD" clId="Web-{92BC11F9-54BC-2834-B04D-2325EF116E05}"/>
    <pc:docChg chg="modSld">
      <pc:chgData name="Chimento, Cyrus CTR (OST)" userId="S::cyrus.chimento.ctr@ad.dot.gov::ab52f690-7a57-457d-8a25-2f7025a81547" providerId="AD" clId="Web-{92BC11F9-54BC-2834-B04D-2325EF116E05}" dt="2023-11-27T16:40:00.254" v="25" actId="20577"/>
      <pc:docMkLst>
        <pc:docMk/>
      </pc:docMkLst>
      <pc:sldChg chg="modSp">
        <pc:chgData name="Chimento, Cyrus CTR (OST)" userId="S::cyrus.chimento.ctr@ad.dot.gov::ab52f690-7a57-457d-8a25-2f7025a81547" providerId="AD" clId="Web-{92BC11F9-54BC-2834-B04D-2325EF116E05}" dt="2023-11-27T16:40:00.254" v="25" actId="20577"/>
        <pc:sldMkLst>
          <pc:docMk/>
          <pc:sldMk cId="1456836988" sldId="257"/>
        </pc:sldMkLst>
        <pc:spChg chg="mod">
          <ac:chgData name="Chimento, Cyrus CTR (OST)" userId="S::cyrus.chimento.ctr@ad.dot.gov::ab52f690-7a57-457d-8a25-2f7025a81547" providerId="AD" clId="Web-{92BC11F9-54BC-2834-B04D-2325EF116E05}" dt="2023-11-27T16:40:00.254" v="25" actId="20577"/>
          <ac:spMkLst>
            <pc:docMk/>
            <pc:sldMk cId="1456836988" sldId="257"/>
            <ac:spMk id="3" creationId="{5DCC5D02-BEFC-EEC4-87D2-F2993AD21FEF}"/>
          </ac:spMkLst>
        </pc:spChg>
      </pc:sldChg>
    </pc:docChg>
  </pc:docChgLst>
  <pc:docChgLst>
    <pc:chgData name="Chimento, Cyrus CTR (OST)" userId="S::cyrus.chimento.ctr@ad.dot.gov::ab52f690-7a57-457d-8a25-2f7025a81547" providerId="AD" clId="Web-{EE2D303B-7724-55FC-3D0F-4BBFC6989C89}"/>
    <pc:docChg chg="addSld delSld modSld">
      <pc:chgData name="Chimento, Cyrus CTR (OST)" userId="S::cyrus.chimento.ctr@ad.dot.gov::ab52f690-7a57-457d-8a25-2f7025a81547" providerId="AD" clId="Web-{EE2D303B-7724-55FC-3D0F-4BBFC6989C89}" dt="2024-02-27T19:29:07.515" v="1918" actId="20577"/>
      <pc:docMkLst>
        <pc:docMk/>
      </pc:docMkLst>
      <pc:sldChg chg="modSp modCm">
        <pc:chgData name="Chimento, Cyrus CTR (OST)" userId="S::cyrus.chimento.ctr@ad.dot.gov::ab52f690-7a57-457d-8a25-2f7025a81547" providerId="AD" clId="Web-{EE2D303B-7724-55FC-3D0F-4BBFC6989C89}" dt="2024-02-27T17:39:45.955" v="1018"/>
        <pc:sldMkLst>
          <pc:docMk/>
          <pc:sldMk cId="1546126192" sldId="280"/>
        </pc:sldMkLst>
        <pc:graphicFrameChg chg="mod modGraphic">
          <ac:chgData name="Chimento, Cyrus CTR (OST)" userId="S::cyrus.chimento.ctr@ad.dot.gov::ab52f690-7a57-457d-8a25-2f7025a81547" providerId="AD" clId="Web-{EE2D303B-7724-55FC-3D0F-4BBFC6989C89}" dt="2024-02-27T17:39:43.174" v="1017"/>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EE2D303B-7724-55FC-3D0F-4BBFC6989C89}" dt="2024-02-27T16:40:44.402" v="198" actId="20577"/>
        <pc:sldMkLst>
          <pc:docMk/>
          <pc:sldMk cId="3472789691" sldId="288"/>
        </pc:sldMkLst>
        <pc:spChg chg="mod">
          <ac:chgData name="Chimento, Cyrus CTR (OST)" userId="S::cyrus.chimento.ctr@ad.dot.gov::ab52f690-7a57-457d-8a25-2f7025a81547" providerId="AD" clId="Web-{EE2D303B-7724-55FC-3D0F-4BBFC6989C89}" dt="2024-02-27T16:40:44.402" v="198" actId="20577"/>
          <ac:spMkLst>
            <pc:docMk/>
            <pc:sldMk cId="3472789691" sldId="288"/>
            <ac:spMk id="3" creationId="{4F754C5A-ABAF-B742-ADF6-1B0E7EA7344A}"/>
          </ac:spMkLst>
        </pc:spChg>
      </pc:sldChg>
      <pc:sldChg chg="modNotes">
        <pc:chgData name="Chimento, Cyrus CTR (OST)" userId="S::cyrus.chimento.ctr@ad.dot.gov::ab52f690-7a57-457d-8a25-2f7025a81547" providerId="AD" clId="Web-{EE2D303B-7724-55FC-3D0F-4BBFC6989C89}" dt="2024-02-27T17:46:26.865" v="1348"/>
        <pc:sldMkLst>
          <pc:docMk/>
          <pc:sldMk cId="3691400707" sldId="289"/>
        </pc:sldMkLst>
      </pc:sldChg>
      <pc:sldChg chg="modSp modCm">
        <pc:chgData name="Chimento, Cyrus CTR (OST)" userId="S::cyrus.chimento.ctr@ad.dot.gov::ab52f690-7a57-457d-8a25-2f7025a81547" providerId="AD" clId="Web-{EE2D303B-7724-55FC-3D0F-4BBFC6989C89}" dt="2024-02-27T17:38:54.096" v="986"/>
        <pc:sldMkLst>
          <pc:docMk/>
          <pc:sldMk cId="528726315" sldId="293"/>
        </pc:sldMkLst>
        <pc:spChg chg="mod">
          <ac:chgData name="Chimento, Cyrus CTR (OST)" userId="S::cyrus.chimento.ctr@ad.dot.gov::ab52f690-7a57-457d-8a25-2f7025a81547" providerId="AD" clId="Web-{EE2D303B-7724-55FC-3D0F-4BBFC6989C89}" dt="2024-02-27T17:38:42.861" v="985" actId="20577"/>
          <ac:spMkLst>
            <pc:docMk/>
            <pc:sldMk cId="528726315" sldId="293"/>
            <ac:spMk id="3" creationId="{D3A3A29F-C6B2-AC96-889D-EA076B58B8DA}"/>
          </ac:spMkLst>
        </pc:spChg>
        <pc:spChg chg="mod">
          <ac:chgData name="Chimento, Cyrus CTR (OST)" userId="S::cyrus.chimento.ctr@ad.dot.gov::ab52f690-7a57-457d-8a25-2f7025a81547" providerId="AD" clId="Web-{EE2D303B-7724-55FC-3D0F-4BBFC6989C89}" dt="2024-02-27T17:38:25.142" v="970" actId="20577"/>
          <ac:spMkLst>
            <pc:docMk/>
            <pc:sldMk cId="528726315" sldId="293"/>
            <ac:spMk id="7" creationId="{D827E664-E421-260E-0993-D5618AC29B54}"/>
          </ac:spMkLst>
        </pc:spChg>
      </pc:sldChg>
      <pc:sldChg chg="modSp">
        <pc:chgData name="Chimento, Cyrus CTR (OST)" userId="S::cyrus.chimento.ctr@ad.dot.gov::ab52f690-7a57-457d-8a25-2f7025a81547" providerId="AD" clId="Web-{EE2D303B-7724-55FC-3D0F-4BBFC6989C89}" dt="2024-02-27T17:37:09.157" v="933" actId="20577"/>
        <pc:sldMkLst>
          <pc:docMk/>
          <pc:sldMk cId="2754087158" sldId="295"/>
        </pc:sldMkLst>
        <pc:spChg chg="mod">
          <ac:chgData name="Chimento, Cyrus CTR (OST)" userId="S::cyrus.chimento.ctr@ad.dot.gov::ab52f690-7a57-457d-8a25-2f7025a81547" providerId="AD" clId="Web-{EE2D303B-7724-55FC-3D0F-4BBFC6989C89}" dt="2024-02-27T17:37:09.157" v="933" actId="20577"/>
          <ac:spMkLst>
            <pc:docMk/>
            <pc:sldMk cId="2754087158" sldId="295"/>
            <ac:spMk id="6" creationId="{83FDCA40-64E2-35CD-A21E-8AF1B9DD4B23}"/>
          </ac:spMkLst>
        </pc:spChg>
      </pc:sldChg>
      <pc:sldChg chg="modSp modCm">
        <pc:chgData name="Chimento, Cyrus CTR (OST)" userId="S::cyrus.chimento.ctr@ad.dot.gov::ab52f690-7a57-457d-8a25-2f7025a81547" providerId="AD" clId="Web-{EE2D303B-7724-55FC-3D0F-4BBFC6989C89}" dt="2024-02-27T17:39:16.830" v="996" actId="20577"/>
        <pc:sldMkLst>
          <pc:docMk/>
          <pc:sldMk cId="1851060000" sldId="297"/>
        </pc:sldMkLst>
        <pc:spChg chg="mod">
          <ac:chgData name="Chimento, Cyrus CTR (OST)" userId="S::cyrus.chimento.ctr@ad.dot.gov::ab52f690-7a57-457d-8a25-2f7025a81547" providerId="AD" clId="Web-{EE2D303B-7724-55FC-3D0F-4BBFC6989C89}" dt="2024-02-27T17:39:16.830" v="996" actId="20577"/>
          <ac:spMkLst>
            <pc:docMk/>
            <pc:sldMk cId="1851060000" sldId="297"/>
            <ac:spMk id="3" creationId="{9B95B6C8-DD67-E7DB-A1EE-84E2D703241A}"/>
          </ac:spMkLst>
        </pc:spChg>
      </pc:sldChg>
      <pc:sldChg chg="addCm">
        <pc:chgData name="Chimento, Cyrus CTR (OST)" userId="S::cyrus.chimento.ctr@ad.dot.gov::ab52f690-7a57-457d-8a25-2f7025a81547" providerId="AD" clId="Web-{EE2D303B-7724-55FC-3D0F-4BBFC6989C89}" dt="2024-02-27T17:56:33.136" v="1349"/>
        <pc:sldMkLst>
          <pc:docMk/>
          <pc:sldMk cId="2428154223" sldId="298"/>
        </pc:sldMkLst>
      </pc:sldChg>
      <pc:sldChg chg="modSp addCm modCm">
        <pc:chgData name="Chimento, Cyrus CTR (OST)" userId="S::cyrus.chimento.ctr@ad.dot.gov::ab52f690-7a57-457d-8a25-2f7025a81547" providerId="AD" clId="Web-{EE2D303B-7724-55FC-3D0F-4BBFC6989C89}" dt="2024-02-27T19:29:07.515" v="1918" actId="20577"/>
        <pc:sldMkLst>
          <pc:docMk/>
          <pc:sldMk cId="4133422819" sldId="299"/>
        </pc:sldMkLst>
        <pc:spChg chg="mod">
          <ac:chgData name="Chimento, Cyrus CTR (OST)" userId="S::cyrus.chimento.ctr@ad.dot.gov::ab52f690-7a57-457d-8a25-2f7025a81547" providerId="AD" clId="Web-{EE2D303B-7724-55FC-3D0F-4BBFC6989C89}" dt="2024-02-27T19:29:07.515" v="1918" actId="20577"/>
          <ac:spMkLst>
            <pc:docMk/>
            <pc:sldMk cId="4133422819" sldId="299"/>
            <ac:spMk id="3" creationId="{B684D8E5-A763-C699-2220-E9CD2F99FFD5}"/>
          </ac:spMkLst>
        </pc:spChg>
        <pc:spChg chg="mod">
          <ac:chgData name="Chimento, Cyrus CTR (OST)" userId="S::cyrus.chimento.ctr@ad.dot.gov::ab52f690-7a57-457d-8a25-2f7025a81547" providerId="AD" clId="Web-{EE2D303B-7724-55FC-3D0F-4BBFC6989C89}" dt="2024-02-27T19:24:40.356" v="1917" actId="20577"/>
          <ac:spMkLst>
            <pc:docMk/>
            <pc:sldMk cId="4133422819" sldId="299"/>
            <ac:spMk id="4" creationId="{29152892-CB06-2C0C-5F48-1BDDFBB1E409}"/>
          </ac:spMkLst>
        </pc:spChg>
      </pc:sldChg>
      <pc:sldChg chg="modSp addCm modCm">
        <pc:chgData name="Chimento, Cyrus CTR (OST)" userId="S::cyrus.chimento.ctr@ad.dot.gov::ab52f690-7a57-457d-8a25-2f7025a81547" providerId="AD" clId="Web-{EE2D303B-7724-55FC-3D0F-4BBFC6989C89}" dt="2024-02-27T17:08:22.968" v="895" actId="20577"/>
        <pc:sldMkLst>
          <pc:docMk/>
          <pc:sldMk cId="2952762719" sldId="303"/>
        </pc:sldMkLst>
        <pc:spChg chg="mod">
          <ac:chgData name="Chimento, Cyrus CTR (OST)" userId="S::cyrus.chimento.ctr@ad.dot.gov::ab52f690-7a57-457d-8a25-2f7025a81547" providerId="AD" clId="Web-{EE2D303B-7724-55FC-3D0F-4BBFC6989C89}" dt="2024-02-27T17:08:22.968" v="895" actId="20577"/>
          <ac:spMkLst>
            <pc:docMk/>
            <pc:sldMk cId="2952762719" sldId="303"/>
            <ac:spMk id="3" creationId="{9C2B583F-7248-6581-F673-0549952A14C1}"/>
          </ac:spMkLst>
        </pc:spChg>
      </pc:sldChg>
      <pc:sldChg chg="modSp new del">
        <pc:chgData name="Chimento, Cyrus CTR (OST)" userId="S::cyrus.chimento.ctr@ad.dot.gov::ab52f690-7a57-457d-8a25-2f7025a81547" providerId="AD" clId="Web-{EE2D303B-7724-55FC-3D0F-4BBFC6989C89}" dt="2024-02-27T17:09:21.001" v="902"/>
        <pc:sldMkLst>
          <pc:docMk/>
          <pc:sldMk cId="368567312" sldId="304"/>
        </pc:sldMkLst>
        <pc:spChg chg="mod">
          <ac:chgData name="Chimento, Cyrus CTR (OST)" userId="S::cyrus.chimento.ctr@ad.dot.gov::ab52f690-7a57-457d-8a25-2f7025a81547" providerId="AD" clId="Web-{EE2D303B-7724-55FC-3D0F-4BBFC6989C89}" dt="2024-02-27T17:09:20.407" v="901" actId="20577"/>
          <ac:spMkLst>
            <pc:docMk/>
            <pc:sldMk cId="368567312" sldId="304"/>
            <ac:spMk id="2" creationId="{E5253393-C0FF-E1C9-E4D4-5AAE44044071}"/>
          </ac:spMkLst>
        </pc:spChg>
      </pc:sldChg>
      <pc:sldChg chg="new del">
        <pc:chgData name="Chimento, Cyrus CTR (OST)" userId="S::cyrus.chimento.ctr@ad.dot.gov::ab52f690-7a57-457d-8a25-2f7025a81547" providerId="AD" clId="Web-{EE2D303B-7724-55FC-3D0F-4BBFC6989C89}" dt="2024-02-27T17:08:58.594" v="897"/>
        <pc:sldMkLst>
          <pc:docMk/>
          <pc:sldMk cId="2739583803" sldId="304"/>
        </pc:sldMkLst>
      </pc:sldChg>
      <pc:sldChg chg="modSp new">
        <pc:chgData name="Chimento, Cyrus CTR (OST)" userId="S::cyrus.chimento.ctr@ad.dot.gov::ab52f690-7a57-457d-8a25-2f7025a81547" providerId="AD" clId="Web-{EE2D303B-7724-55FC-3D0F-4BBFC6989C89}" dt="2024-02-27T17:10:21.612" v="918" actId="20577"/>
        <pc:sldMkLst>
          <pc:docMk/>
          <pc:sldMk cId="3600148958" sldId="304"/>
        </pc:sldMkLst>
        <pc:spChg chg="mod">
          <ac:chgData name="Chimento, Cyrus CTR (OST)" userId="S::cyrus.chimento.ctr@ad.dot.gov::ab52f690-7a57-457d-8a25-2f7025a81547" providerId="AD" clId="Web-{EE2D303B-7724-55FC-3D0F-4BBFC6989C89}" dt="2024-02-27T17:09:31.189" v="910" actId="20577"/>
          <ac:spMkLst>
            <pc:docMk/>
            <pc:sldMk cId="3600148958" sldId="304"/>
            <ac:spMk id="2" creationId="{D27EC9AC-94E8-2685-B0CA-3382BC541749}"/>
          </ac:spMkLst>
        </pc:spChg>
        <pc:spChg chg="mod">
          <ac:chgData name="Chimento, Cyrus CTR (OST)" userId="S::cyrus.chimento.ctr@ad.dot.gov::ab52f690-7a57-457d-8a25-2f7025a81547" providerId="AD" clId="Web-{EE2D303B-7724-55FC-3D0F-4BBFC6989C89}" dt="2024-02-27T17:10:17.393" v="916" actId="20577"/>
          <ac:spMkLst>
            <pc:docMk/>
            <pc:sldMk cId="3600148958" sldId="304"/>
            <ac:spMk id="3" creationId="{8182DE4D-8308-BE06-A5B9-2F894DBA90AF}"/>
          </ac:spMkLst>
        </pc:spChg>
        <pc:spChg chg="mod">
          <ac:chgData name="Chimento, Cyrus CTR (OST)" userId="S::cyrus.chimento.ctr@ad.dot.gov::ab52f690-7a57-457d-8a25-2f7025a81547" providerId="AD" clId="Web-{EE2D303B-7724-55FC-3D0F-4BBFC6989C89}" dt="2024-02-27T17:10:21.612" v="918" actId="20577"/>
          <ac:spMkLst>
            <pc:docMk/>
            <pc:sldMk cId="3600148958" sldId="304"/>
            <ac:spMk id="4" creationId="{8C578EE1-0686-6211-8770-55F2170B9481}"/>
          </ac:spMkLst>
        </pc:spChg>
      </pc:sldChg>
      <pc:sldChg chg="modSp add replId">
        <pc:chgData name="Chimento, Cyrus CTR (OST)" userId="S::cyrus.chimento.ctr@ad.dot.gov::ab52f690-7a57-457d-8a25-2f7025a81547" providerId="AD" clId="Web-{EE2D303B-7724-55FC-3D0F-4BBFC6989C89}" dt="2024-02-27T17:10:46.253" v="923" actId="20577"/>
        <pc:sldMkLst>
          <pc:docMk/>
          <pc:sldMk cId="375236188" sldId="305"/>
        </pc:sldMkLst>
        <pc:spChg chg="mod">
          <ac:chgData name="Chimento, Cyrus CTR (OST)" userId="S::cyrus.chimento.ctr@ad.dot.gov::ab52f690-7a57-457d-8a25-2f7025a81547" providerId="AD" clId="Web-{EE2D303B-7724-55FC-3D0F-4BBFC6989C89}" dt="2024-02-27T17:10:46.253" v="923" actId="20577"/>
          <ac:spMkLst>
            <pc:docMk/>
            <pc:sldMk cId="375236188" sldId="305"/>
            <ac:spMk id="3" creationId="{8182DE4D-8308-BE06-A5B9-2F894DBA90AF}"/>
          </ac:spMkLst>
        </pc:spChg>
        <pc:spChg chg="mod">
          <ac:chgData name="Chimento, Cyrus CTR (OST)" userId="S::cyrus.chimento.ctr@ad.dot.gov::ab52f690-7a57-457d-8a25-2f7025a81547" providerId="AD" clId="Web-{EE2D303B-7724-55FC-3D0F-4BBFC6989C89}" dt="2024-02-27T17:10:46.253" v="923" actId="20577"/>
          <ac:spMkLst>
            <pc:docMk/>
            <pc:sldMk cId="375236188" sldId="305"/>
            <ac:spMk id="4" creationId="{8C578EE1-0686-6211-8770-55F2170B9481}"/>
          </ac:spMkLst>
        </pc:spChg>
      </pc:sldChg>
    </pc:docChg>
  </pc:docChgLst>
  <pc:docChgLst>
    <pc:chgData name="Chimento, Cyrus CTR (OST)" userId="S::cyrus.chimento.ctr@ad.dot.gov::ab52f690-7a57-457d-8a25-2f7025a81547" providerId="AD" clId="Web-{5FB16951-FF76-FB45-E3BC-7D39A88A96A7}"/>
    <pc:docChg chg="addSld modSld sldOrd">
      <pc:chgData name="Chimento, Cyrus CTR (OST)" userId="S::cyrus.chimento.ctr@ad.dot.gov::ab52f690-7a57-457d-8a25-2f7025a81547" providerId="AD" clId="Web-{5FB16951-FF76-FB45-E3BC-7D39A88A96A7}" dt="2024-05-22T18:27:51.145" v="507" actId="20577"/>
      <pc:docMkLst>
        <pc:docMk/>
      </pc:docMkLst>
      <pc:sldChg chg="modSp ord">
        <pc:chgData name="Chimento, Cyrus CTR (OST)" userId="S::cyrus.chimento.ctr@ad.dot.gov::ab52f690-7a57-457d-8a25-2f7025a81547" providerId="AD" clId="Web-{5FB16951-FF76-FB45-E3BC-7D39A88A96A7}" dt="2024-05-22T18:23:43.506" v="444"/>
        <pc:sldMkLst>
          <pc:docMk/>
          <pc:sldMk cId="1546126192" sldId="280"/>
        </pc:sldMkLst>
        <pc:graphicFrameChg chg="mod modGraphic">
          <ac:chgData name="Chimento, Cyrus CTR (OST)" userId="S::cyrus.chimento.ctr@ad.dot.gov::ab52f690-7a57-457d-8a25-2f7025a81547" providerId="AD" clId="Web-{5FB16951-FF76-FB45-E3BC-7D39A88A96A7}" dt="2024-05-22T18:19:08.992" v="291"/>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5FB16951-FF76-FB45-E3BC-7D39A88A96A7}" dt="2024-05-22T18:23:15.678" v="442" actId="20577"/>
        <pc:sldMkLst>
          <pc:docMk/>
          <pc:sldMk cId="3472789691" sldId="288"/>
        </pc:sldMkLst>
        <pc:spChg chg="mod">
          <ac:chgData name="Chimento, Cyrus CTR (OST)" userId="S::cyrus.chimento.ctr@ad.dot.gov::ab52f690-7a57-457d-8a25-2f7025a81547" providerId="AD" clId="Web-{5FB16951-FF76-FB45-E3BC-7D39A88A96A7}" dt="2024-05-22T18:23:15.678" v="442" actId="20577"/>
          <ac:spMkLst>
            <pc:docMk/>
            <pc:sldMk cId="3472789691" sldId="288"/>
            <ac:spMk id="3" creationId="{4F754C5A-ABAF-B742-ADF6-1B0E7EA7344A}"/>
          </ac:spMkLst>
        </pc:spChg>
      </pc:sldChg>
      <pc:sldChg chg="ord">
        <pc:chgData name="Chimento, Cyrus CTR (OST)" userId="S::cyrus.chimento.ctr@ad.dot.gov::ab52f690-7a57-457d-8a25-2f7025a81547" providerId="AD" clId="Web-{5FB16951-FF76-FB45-E3BC-7D39A88A96A7}" dt="2024-05-22T18:23:32.099" v="443"/>
        <pc:sldMkLst>
          <pc:docMk/>
          <pc:sldMk cId="3691400707" sldId="289"/>
        </pc:sldMkLst>
      </pc:sldChg>
      <pc:sldChg chg="modSp">
        <pc:chgData name="Chimento, Cyrus CTR (OST)" userId="S::cyrus.chimento.ctr@ad.dot.gov::ab52f690-7a57-457d-8a25-2f7025a81547" providerId="AD" clId="Web-{5FB16951-FF76-FB45-E3BC-7D39A88A96A7}" dt="2024-05-22T14:57:35.998" v="77" actId="20577"/>
        <pc:sldMkLst>
          <pc:docMk/>
          <pc:sldMk cId="376392507" sldId="310"/>
        </pc:sldMkLst>
        <pc:spChg chg="mod">
          <ac:chgData name="Chimento, Cyrus CTR (OST)" userId="S::cyrus.chimento.ctr@ad.dot.gov::ab52f690-7a57-457d-8a25-2f7025a81547" providerId="AD" clId="Web-{5FB16951-FF76-FB45-E3BC-7D39A88A96A7}" dt="2024-05-22T14:57:35.998" v="77" actId="20577"/>
          <ac:spMkLst>
            <pc:docMk/>
            <pc:sldMk cId="376392507" sldId="310"/>
            <ac:spMk id="3" creationId="{42D70139-9142-1A0A-96CF-6ADAA2AE2CCB}"/>
          </ac:spMkLst>
        </pc:spChg>
      </pc:sldChg>
      <pc:sldChg chg="addSp delSp modSp new">
        <pc:chgData name="Chimento, Cyrus CTR (OST)" userId="S::cyrus.chimento.ctr@ad.dot.gov::ab52f690-7a57-457d-8a25-2f7025a81547" providerId="AD" clId="Web-{5FB16951-FF76-FB45-E3BC-7D39A88A96A7}" dt="2024-05-22T18:27:51.145" v="507" actId="20577"/>
        <pc:sldMkLst>
          <pc:docMk/>
          <pc:sldMk cId="3292801491" sldId="312"/>
        </pc:sldMkLst>
        <pc:spChg chg="mod">
          <ac:chgData name="Chimento, Cyrus CTR (OST)" userId="S::cyrus.chimento.ctr@ad.dot.gov::ab52f690-7a57-457d-8a25-2f7025a81547" providerId="AD" clId="Web-{5FB16951-FF76-FB45-E3BC-7D39A88A96A7}" dt="2024-05-22T18:27:51.145" v="507" actId="20577"/>
          <ac:spMkLst>
            <pc:docMk/>
            <pc:sldMk cId="3292801491" sldId="312"/>
            <ac:spMk id="2" creationId="{7F78C99D-FB68-9248-EEFC-F730E7A8709C}"/>
          </ac:spMkLst>
        </pc:spChg>
        <pc:spChg chg="del">
          <ac:chgData name="Chimento, Cyrus CTR (OST)" userId="S::cyrus.chimento.ctr@ad.dot.gov::ab52f690-7a57-457d-8a25-2f7025a81547" providerId="AD" clId="Web-{5FB16951-FF76-FB45-E3BC-7D39A88A96A7}" dt="2024-05-22T18:24:21.302" v="446"/>
          <ac:spMkLst>
            <pc:docMk/>
            <pc:sldMk cId="3292801491" sldId="312"/>
            <ac:spMk id="3" creationId="{1B4A39EF-24C6-68BF-FF76-BF57C19D3D56}"/>
          </ac:spMkLst>
        </pc:spChg>
        <pc:graphicFrameChg chg="add mod ord modGraphic">
          <ac:chgData name="Chimento, Cyrus CTR (OST)" userId="S::cyrus.chimento.ctr@ad.dot.gov::ab52f690-7a57-457d-8a25-2f7025a81547" providerId="AD" clId="Web-{5FB16951-FF76-FB45-E3BC-7D39A88A96A7}" dt="2024-05-22T18:27:21.926" v="504" actId="14100"/>
          <ac:graphicFrameMkLst>
            <pc:docMk/>
            <pc:sldMk cId="3292801491" sldId="312"/>
            <ac:graphicFrameMk id="5" creationId="{66B9EEAE-984A-1CED-FAB7-81AD66AD453A}"/>
          </ac:graphicFrameMkLst>
        </pc:graphicFrameChg>
      </pc:sldChg>
    </pc:docChg>
  </pc:docChgLst>
  <pc:docChgLst>
    <pc:chgData name="Chimento, Cyrus CTR (OST)" userId="S::cyrus.chimento.ctr@ad.dot.gov::ab52f690-7a57-457d-8a25-2f7025a81547" providerId="AD" clId="Web-{E414AB93-0CA7-8F11-A1E6-49FA207D5A32}"/>
    <pc:docChg chg="addSld delSld modSld sldOrd">
      <pc:chgData name="Chimento, Cyrus CTR (OST)" userId="S::cyrus.chimento.ctr@ad.dot.gov::ab52f690-7a57-457d-8a25-2f7025a81547" providerId="AD" clId="Web-{E414AB93-0CA7-8F11-A1E6-49FA207D5A32}" dt="2024-05-29T16:07:17.008" v="3427"/>
      <pc:docMkLst>
        <pc:docMk/>
      </pc:docMkLst>
      <pc:sldChg chg="modSp modNotes">
        <pc:chgData name="Chimento, Cyrus CTR (OST)" userId="S::cyrus.chimento.ctr@ad.dot.gov::ab52f690-7a57-457d-8a25-2f7025a81547" providerId="AD" clId="Web-{E414AB93-0CA7-8F11-A1E6-49FA207D5A32}" dt="2024-05-29T13:47:21.808" v="154"/>
        <pc:sldMkLst>
          <pc:docMk/>
          <pc:sldMk cId="1546126192" sldId="280"/>
        </pc:sldMkLst>
        <pc:graphicFrameChg chg="mod modGraphic">
          <ac:chgData name="Chimento, Cyrus CTR (OST)" userId="S::cyrus.chimento.ctr@ad.dot.gov::ab52f690-7a57-457d-8a25-2f7025a81547" providerId="AD" clId="Web-{E414AB93-0CA7-8F11-A1E6-49FA207D5A32}" dt="2024-05-29T13:47:21.808" v="154"/>
          <ac:graphicFrameMkLst>
            <pc:docMk/>
            <pc:sldMk cId="1546126192" sldId="280"/>
            <ac:graphicFrameMk id="6" creationId="{80D86F69-3241-2C15-C4C7-70002E0B135D}"/>
          </ac:graphicFrameMkLst>
        </pc:graphicFrameChg>
      </pc:sldChg>
      <pc:sldChg chg="modSp ord modNotes">
        <pc:chgData name="Chimento, Cyrus CTR (OST)" userId="S::cyrus.chimento.ctr@ad.dot.gov::ab52f690-7a57-457d-8a25-2f7025a81547" providerId="AD" clId="Web-{E414AB93-0CA7-8F11-A1E6-49FA207D5A32}" dt="2024-05-29T14:23:23.996" v="553"/>
        <pc:sldMkLst>
          <pc:docMk/>
          <pc:sldMk cId="3472789691" sldId="288"/>
        </pc:sldMkLst>
        <pc:spChg chg="mod">
          <ac:chgData name="Chimento, Cyrus CTR (OST)" userId="S::cyrus.chimento.ctr@ad.dot.gov::ab52f690-7a57-457d-8a25-2f7025a81547" providerId="AD" clId="Web-{E414AB93-0CA7-8F11-A1E6-49FA207D5A32}" dt="2024-05-29T14:23:20.340" v="552" actId="20577"/>
          <ac:spMkLst>
            <pc:docMk/>
            <pc:sldMk cId="3472789691" sldId="288"/>
            <ac:spMk id="3" creationId="{4F754C5A-ABAF-B742-ADF6-1B0E7EA7344A}"/>
          </ac:spMkLst>
        </pc:spChg>
      </pc:sldChg>
      <pc:sldChg chg="modSp modNotes">
        <pc:chgData name="Chimento, Cyrus CTR (OST)" userId="S::cyrus.chimento.ctr@ad.dot.gov::ab52f690-7a57-457d-8a25-2f7025a81547" providerId="AD" clId="Web-{E414AB93-0CA7-8F11-A1E6-49FA207D5A32}" dt="2024-05-29T14:34:35.058" v="598"/>
        <pc:sldMkLst>
          <pc:docMk/>
          <pc:sldMk cId="194688419" sldId="295"/>
        </pc:sldMkLst>
        <pc:spChg chg="mod">
          <ac:chgData name="Chimento, Cyrus CTR (OST)" userId="S::cyrus.chimento.ctr@ad.dot.gov::ab52f690-7a57-457d-8a25-2f7025a81547" providerId="AD" clId="Web-{E414AB93-0CA7-8F11-A1E6-49FA207D5A32}" dt="2024-05-29T13:40:22.074" v="61" actId="20577"/>
          <ac:spMkLst>
            <pc:docMk/>
            <pc:sldMk cId="194688419" sldId="295"/>
            <ac:spMk id="2" creationId="{92A07687-2380-0119-AD50-4E33FE82589D}"/>
          </ac:spMkLst>
        </pc:spChg>
        <pc:spChg chg="mod">
          <ac:chgData name="Chimento, Cyrus CTR (OST)" userId="S::cyrus.chimento.ctr@ad.dot.gov::ab52f690-7a57-457d-8a25-2f7025a81547" providerId="AD" clId="Web-{E414AB93-0CA7-8F11-A1E6-49FA207D5A32}" dt="2024-05-29T14:33:21.293" v="559" actId="20577"/>
          <ac:spMkLst>
            <pc:docMk/>
            <pc:sldMk cId="194688419" sldId="295"/>
            <ac:spMk id="3" creationId="{2D420866-A1A4-14EA-D10C-C646F3CA003D}"/>
          </ac:spMkLst>
        </pc:spChg>
      </pc:sldChg>
      <pc:sldChg chg="del">
        <pc:chgData name="Chimento, Cyrus CTR (OST)" userId="S::cyrus.chimento.ctr@ad.dot.gov::ab52f690-7a57-457d-8a25-2f7025a81547" providerId="AD" clId="Web-{E414AB93-0CA7-8F11-A1E6-49FA207D5A32}" dt="2024-05-29T16:04:38.133" v="3411"/>
        <pc:sldMkLst>
          <pc:docMk/>
          <pc:sldMk cId="2985705422" sldId="300"/>
        </pc:sldMkLst>
      </pc:sldChg>
      <pc:sldChg chg="modSp modNotes">
        <pc:chgData name="Chimento, Cyrus CTR (OST)" userId="S::cyrus.chimento.ctr@ad.dot.gov::ab52f690-7a57-457d-8a25-2f7025a81547" providerId="AD" clId="Web-{E414AB93-0CA7-8F11-A1E6-49FA207D5A32}" dt="2024-05-29T16:07:17.008" v="3427"/>
        <pc:sldMkLst>
          <pc:docMk/>
          <pc:sldMk cId="376392507" sldId="310"/>
        </pc:sldMkLst>
        <pc:spChg chg="mod">
          <ac:chgData name="Chimento, Cyrus CTR (OST)" userId="S::cyrus.chimento.ctr@ad.dot.gov::ab52f690-7a57-457d-8a25-2f7025a81547" providerId="AD" clId="Web-{E414AB93-0CA7-8F11-A1E6-49FA207D5A32}" dt="2024-05-29T14:51:16.323" v="1462" actId="20577"/>
          <ac:spMkLst>
            <pc:docMk/>
            <pc:sldMk cId="376392507" sldId="310"/>
            <ac:spMk id="3" creationId="{42D70139-9142-1A0A-96CF-6ADAA2AE2CCB}"/>
          </ac:spMkLst>
        </pc:spChg>
      </pc:sldChg>
      <pc:sldChg chg="modSp addCm delCm">
        <pc:chgData name="Chimento, Cyrus CTR (OST)" userId="S::cyrus.chimento.ctr@ad.dot.gov::ab52f690-7a57-457d-8a25-2f7025a81547" providerId="AD" clId="Web-{E414AB93-0CA7-8F11-A1E6-49FA207D5A32}" dt="2024-05-29T15:47:26.789" v="3410"/>
        <pc:sldMkLst>
          <pc:docMk/>
          <pc:sldMk cId="3292801491" sldId="312"/>
        </pc:sldMkLst>
        <pc:spChg chg="mod">
          <ac:chgData name="Chimento, Cyrus CTR (OST)" userId="S::cyrus.chimento.ctr@ad.dot.gov::ab52f690-7a57-457d-8a25-2f7025a81547" providerId="AD" clId="Web-{E414AB93-0CA7-8F11-A1E6-49FA207D5A32}" dt="2024-05-29T13:37:34.903" v="12"/>
          <ac:spMkLst>
            <pc:docMk/>
            <pc:sldMk cId="3292801491" sldId="312"/>
            <ac:spMk id="111" creationId="{980859A5-D586-6774-03AF-4ADBBFDC22CE}"/>
          </ac:spMkLst>
        </pc:spChg>
        <pc:spChg chg="mod">
          <ac:chgData name="Chimento, Cyrus CTR (OST)" userId="S::cyrus.chimento.ctr@ad.dot.gov::ab52f690-7a57-457d-8a25-2f7025a81547" providerId="AD" clId="Web-{E414AB93-0CA7-8F11-A1E6-49FA207D5A32}" dt="2024-05-29T15:46:42.071" v="3393" actId="20577"/>
          <ac:spMkLst>
            <pc:docMk/>
            <pc:sldMk cId="3292801491" sldId="312"/>
            <ac:spMk id="112" creationId="{18DAA5A3-819E-8BCE-15C5-F1B4026229F2}"/>
          </ac:spMkLst>
        </pc:spChg>
        <pc:spChg chg="mod">
          <ac:chgData name="Chimento, Cyrus CTR (OST)" userId="S::cyrus.chimento.ctr@ad.dot.gov::ab52f690-7a57-457d-8a25-2f7025a81547" providerId="AD" clId="Web-{E414AB93-0CA7-8F11-A1E6-49FA207D5A32}" dt="2024-05-29T13:37:34.887" v="11"/>
          <ac:spMkLst>
            <pc:docMk/>
            <pc:sldMk cId="3292801491" sldId="312"/>
            <ac:spMk id="113" creationId="{1F5280F6-BA09-CB9F-F745-D550F29C9808}"/>
          </ac:spMkLst>
        </pc:spChg>
        <pc:spChg chg="mod">
          <ac:chgData name="Chimento, Cyrus CTR (OST)" userId="S::cyrus.chimento.ctr@ad.dot.gov::ab52f690-7a57-457d-8a25-2f7025a81547" providerId="AD" clId="Web-{E414AB93-0CA7-8F11-A1E6-49FA207D5A32}" dt="2024-05-29T13:37:43.496" v="13"/>
          <ac:spMkLst>
            <pc:docMk/>
            <pc:sldMk cId="3292801491" sldId="312"/>
            <ac:spMk id="126" creationId="{8A3BDB9B-750F-7833-DD9E-4BE6703E2AEA}"/>
          </ac:spMkLst>
        </pc:spChg>
        <pc:spChg chg="mod">
          <ac:chgData name="Chimento, Cyrus CTR (OST)" userId="S::cyrus.chimento.ctr@ad.dot.gov::ab52f690-7a57-457d-8a25-2f7025a81547" providerId="AD" clId="Web-{E414AB93-0CA7-8F11-A1E6-49FA207D5A32}" dt="2024-05-29T13:37:43.528" v="14"/>
          <ac:spMkLst>
            <pc:docMk/>
            <pc:sldMk cId="3292801491" sldId="312"/>
            <ac:spMk id="127" creationId="{18B1569B-DCBD-E302-85D9-CE11F3F2260A}"/>
          </ac:spMkLst>
        </pc:spChg>
        <pc:spChg chg="mod">
          <ac:chgData name="Chimento, Cyrus CTR (OST)" userId="S::cyrus.chimento.ctr@ad.dot.gov::ab52f690-7a57-457d-8a25-2f7025a81547" providerId="AD" clId="Web-{E414AB93-0CA7-8F11-A1E6-49FA207D5A32}" dt="2024-05-29T15:47:18.961" v="3409" actId="20577"/>
          <ac:spMkLst>
            <pc:docMk/>
            <pc:sldMk cId="3292801491" sldId="312"/>
            <ac:spMk id="128" creationId="{2F0B0953-3C5C-119C-DE66-CD1F65EFA2CF}"/>
          </ac:spMkLst>
        </pc:spChg>
        <pc:graphicFrameChg chg="mod">
          <ac:chgData name="Chimento, Cyrus CTR (OST)" userId="S::cyrus.chimento.ctr@ad.dot.gov::ab52f690-7a57-457d-8a25-2f7025a81547" providerId="AD" clId="Web-{E414AB93-0CA7-8F11-A1E6-49FA207D5A32}" dt="2024-05-29T13:37:27.481" v="10"/>
          <ac:graphicFrameMkLst>
            <pc:docMk/>
            <pc:sldMk cId="3292801491" sldId="312"/>
            <ac:graphicFrameMk id="5" creationId="{66B9EEAE-984A-1CED-FAB7-81AD66AD453A}"/>
          </ac:graphicFrameMkLst>
        </pc:graphicFrameChg>
      </pc:sldChg>
      <pc:sldChg chg="addCm modNotes">
        <pc:chgData name="Chimento, Cyrus CTR (OST)" userId="S::cyrus.chimento.ctr@ad.dot.gov::ab52f690-7a57-457d-8a25-2f7025a81547" providerId="AD" clId="Web-{E414AB93-0CA7-8F11-A1E6-49FA207D5A32}" dt="2024-05-29T14:53:32.245" v="1510"/>
        <pc:sldMkLst>
          <pc:docMk/>
          <pc:sldMk cId="970507307" sldId="313"/>
        </pc:sldMkLst>
      </pc:sldChg>
      <pc:sldChg chg="addSp modSp new mod modClrScheme addCm delCm chgLayout modNotes">
        <pc:chgData name="Chimento, Cyrus CTR (OST)" userId="S::cyrus.chimento.ctr@ad.dot.gov::ab52f690-7a57-457d-8a25-2f7025a81547" providerId="AD" clId="Web-{E414AB93-0CA7-8F11-A1E6-49FA207D5A32}" dt="2024-05-29T15:45:49.461" v="3364"/>
        <pc:sldMkLst>
          <pc:docMk/>
          <pc:sldMk cId="902100537" sldId="314"/>
        </pc:sldMkLst>
        <pc:spChg chg="mod ord">
          <ac:chgData name="Chimento, Cyrus CTR (OST)" userId="S::cyrus.chimento.ctr@ad.dot.gov::ab52f690-7a57-457d-8a25-2f7025a81547" providerId="AD" clId="Web-{E414AB93-0CA7-8F11-A1E6-49FA207D5A32}" dt="2024-05-29T13:54:36.152" v="172" actId="20577"/>
          <ac:spMkLst>
            <pc:docMk/>
            <pc:sldMk cId="902100537" sldId="314"/>
            <ac:spMk id="2" creationId="{3A3D8D62-2C90-0570-FCB2-9D6DF31449CD}"/>
          </ac:spMkLst>
        </pc:spChg>
        <pc:spChg chg="mod ord">
          <ac:chgData name="Chimento, Cyrus CTR (OST)" userId="S::cyrus.chimento.ctr@ad.dot.gov::ab52f690-7a57-457d-8a25-2f7025a81547" providerId="AD" clId="Web-{E414AB93-0CA7-8F11-A1E6-49FA207D5A32}" dt="2024-05-29T14:01:27.136" v="289" actId="14100"/>
          <ac:spMkLst>
            <pc:docMk/>
            <pc:sldMk cId="902100537" sldId="314"/>
            <ac:spMk id="3" creationId="{2DD93D0A-28BC-9590-8E38-B9998F7DDBA2}"/>
          </ac:spMkLst>
        </pc:spChg>
        <pc:spChg chg="mod ord">
          <ac:chgData name="Chimento, Cyrus CTR (OST)" userId="S::cyrus.chimento.ctr@ad.dot.gov::ab52f690-7a57-457d-8a25-2f7025a81547" providerId="AD" clId="Web-{E414AB93-0CA7-8F11-A1E6-49FA207D5A32}" dt="2024-05-29T13:53:59.386" v="156"/>
          <ac:spMkLst>
            <pc:docMk/>
            <pc:sldMk cId="902100537" sldId="314"/>
            <ac:spMk id="4" creationId="{39B8A397-ABB4-4A2C-233A-2092FBB028B3}"/>
          </ac:spMkLst>
        </pc:spChg>
        <pc:spChg chg="add mod ord">
          <ac:chgData name="Chimento, Cyrus CTR (OST)" userId="S::cyrus.chimento.ctr@ad.dot.gov::ab52f690-7a57-457d-8a25-2f7025a81547" providerId="AD" clId="Web-{E414AB93-0CA7-8F11-A1E6-49FA207D5A32}" dt="2024-05-29T14:06:55.012" v="396" actId="20577"/>
          <ac:spMkLst>
            <pc:docMk/>
            <pc:sldMk cId="902100537" sldId="314"/>
            <ac:spMk id="5" creationId="{43616F72-0065-E073-4C9A-1CE5A71760F8}"/>
          </ac:spMkLst>
        </pc:spChg>
        <pc:spChg chg="add mod ord">
          <ac:chgData name="Chimento, Cyrus CTR (OST)" userId="S::cyrus.chimento.ctr@ad.dot.gov::ab52f690-7a57-457d-8a25-2f7025a81547" providerId="AD" clId="Web-{E414AB93-0CA7-8F11-A1E6-49FA207D5A32}" dt="2024-05-29T14:06:58.605" v="397" actId="20577"/>
          <ac:spMkLst>
            <pc:docMk/>
            <pc:sldMk cId="902100537" sldId="314"/>
            <ac:spMk id="6" creationId="{2736A8C3-D40D-47CE-ABA2-A83E84A5A170}"/>
          </ac:spMkLst>
        </pc:spChg>
        <pc:spChg chg="add mod ord">
          <ac:chgData name="Chimento, Cyrus CTR (OST)" userId="S::cyrus.chimento.ctr@ad.dot.gov::ab52f690-7a57-457d-8a25-2f7025a81547" providerId="AD" clId="Web-{E414AB93-0CA7-8F11-A1E6-49FA207D5A32}" dt="2024-05-29T14:06:07.465" v="365" actId="1076"/>
          <ac:spMkLst>
            <pc:docMk/>
            <pc:sldMk cId="902100537" sldId="314"/>
            <ac:spMk id="7" creationId="{3C744DF4-AC78-63BC-9A0F-D7D763C62C32}"/>
          </ac:spMkLst>
        </pc:spChg>
        <pc:spChg chg="add mod">
          <ac:chgData name="Chimento, Cyrus CTR (OST)" userId="S::cyrus.chimento.ctr@ad.dot.gov::ab52f690-7a57-457d-8a25-2f7025a81547" providerId="AD" clId="Web-{E414AB93-0CA7-8F11-A1E6-49FA207D5A32}" dt="2024-05-29T14:06:36.183" v="388" actId="20577"/>
          <ac:spMkLst>
            <pc:docMk/>
            <pc:sldMk cId="902100537" sldId="314"/>
            <ac:spMk id="9" creationId="{2ABAA09A-653C-1A18-8B22-9C93A854BE98}"/>
          </ac:spMkLst>
        </pc:spChg>
        <pc:spChg chg="add mod">
          <ac:chgData name="Chimento, Cyrus CTR (OST)" userId="S::cyrus.chimento.ctr@ad.dot.gov::ab52f690-7a57-457d-8a25-2f7025a81547" providerId="AD" clId="Web-{E414AB93-0CA7-8F11-A1E6-49FA207D5A32}" dt="2024-05-29T15:09:23.432" v="1638" actId="20577"/>
          <ac:spMkLst>
            <pc:docMk/>
            <pc:sldMk cId="902100537" sldId="314"/>
            <ac:spMk id="11" creationId="{3AAAE38E-D521-E8DA-4C2B-6B1E7322A356}"/>
          </ac:spMkLst>
        </pc:spChg>
      </pc:sldChg>
    </pc:docChg>
  </pc:docChgLst>
  <pc:docChgLst>
    <pc:chgData name="Dudley, Derald (OST)" userId="S::derald.dudley@ad.dot.gov::d3c50f04-8f4a-4b8f-b43e-26757a0e2413" providerId="AD" clId="Web-{40BF0008-DDE7-4426-9F7F-64CF002EDB2D}"/>
    <pc:docChg chg="modSld">
      <pc:chgData name="Dudley, Derald (OST)" userId="S::derald.dudley@ad.dot.gov::d3c50f04-8f4a-4b8f-b43e-26757a0e2413" providerId="AD" clId="Web-{40BF0008-DDE7-4426-9F7F-64CF002EDB2D}" dt="2024-02-26T17:38:29.363" v="351" actId="20577"/>
      <pc:docMkLst>
        <pc:docMk/>
      </pc:docMkLst>
      <pc:sldChg chg="modSp">
        <pc:chgData name="Dudley, Derald (OST)" userId="S::derald.dudley@ad.dot.gov::d3c50f04-8f4a-4b8f-b43e-26757a0e2413" providerId="AD" clId="Web-{40BF0008-DDE7-4426-9F7F-64CF002EDB2D}" dt="2024-02-26T17:36:24.330" v="214" actId="20577"/>
        <pc:sldMkLst>
          <pc:docMk/>
          <pc:sldMk cId="1851060000" sldId="297"/>
        </pc:sldMkLst>
        <pc:spChg chg="mod">
          <ac:chgData name="Dudley, Derald (OST)" userId="S::derald.dudley@ad.dot.gov::d3c50f04-8f4a-4b8f-b43e-26757a0e2413" providerId="AD" clId="Web-{40BF0008-DDE7-4426-9F7F-64CF002EDB2D}" dt="2024-02-26T17:36:24.330" v="214" actId="20577"/>
          <ac:spMkLst>
            <pc:docMk/>
            <pc:sldMk cId="1851060000" sldId="297"/>
            <ac:spMk id="3" creationId="{9B95B6C8-DD67-E7DB-A1EE-84E2D703241A}"/>
          </ac:spMkLst>
        </pc:spChg>
      </pc:sldChg>
      <pc:sldChg chg="modSp">
        <pc:chgData name="Dudley, Derald (OST)" userId="S::derald.dudley@ad.dot.gov::d3c50f04-8f4a-4b8f-b43e-26757a0e2413" providerId="AD" clId="Web-{40BF0008-DDE7-4426-9F7F-64CF002EDB2D}" dt="2024-02-26T17:38:29.363" v="351" actId="20577"/>
        <pc:sldMkLst>
          <pc:docMk/>
          <pc:sldMk cId="2833760527" sldId="301"/>
        </pc:sldMkLst>
        <pc:spChg chg="mod">
          <ac:chgData name="Dudley, Derald (OST)" userId="S::derald.dudley@ad.dot.gov::d3c50f04-8f4a-4b8f-b43e-26757a0e2413" providerId="AD" clId="Web-{40BF0008-DDE7-4426-9F7F-64CF002EDB2D}" dt="2024-02-26T17:38:29.363" v="351" actId="20577"/>
          <ac:spMkLst>
            <pc:docMk/>
            <pc:sldMk cId="2833760527" sldId="301"/>
            <ac:spMk id="3" creationId="{B80BDBAB-CA23-BD6F-022D-F8C9FF433DEA}"/>
          </ac:spMkLst>
        </pc:spChg>
      </pc:sldChg>
    </pc:docChg>
  </pc:docChgLst>
  <pc:docChgLst>
    <pc:chgData name="Chimento, Cyrus CTR (OST)" userId="S::cyrus.chimento.ctr@ad.dot.gov::ab52f690-7a57-457d-8a25-2f7025a81547" providerId="AD" clId="Web-{0D3AF88E-66EB-A27F-E1DF-E1929643EE7E}"/>
    <pc:docChg chg="addSld delSld modSld">
      <pc:chgData name="Chimento, Cyrus CTR (OST)" userId="S::cyrus.chimento.ctr@ad.dot.gov::ab52f690-7a57-457d-8a25-2f7025a81547" providerId="AD" clId="Web-{0D3AF88E-66EB-A27F-E1DF-E1929643EE7E}" dt="2023-11-30T18:46:41.446" v="147" actId="1076"/>
      <pc:docMkLst>
        <pc:docMk/>
      </pc:docMkLst>
      <pc:sldChg chg="modSp">
        <pc:chgData name="Chimento, Cyrus CTR (OST)" userId="S::cyrus.chimento.ctr@ad.dot.gov::ab52f690-7a57-457d-8a25-2f7025a81547" providerId="AD" clId="Web-{0D3AF88E-66EB-A27F-E1DF-E1929643EE7E}" dt="2023-11-30T18:43:57.194" v="134"/>
        <pc:sldMkLst>
          <pc:docMk/>
          <pc:sldMk cId="452795997" sldId="260"/>
        </pc:sldMkLst>
        <pc:graphicFrameChg chg="mod modGraphic">
          <ac:chgData name="Chimento, Cyrus CTR (OST)" userId="S::cyrus.chimento.ctr@ad.dot.gov::ab52f690-7a57-457d-8a25-2f7025a81547" providerId="AD" clId="Web-{0D3AF88E-66EB-A27F-E1DF-E1929643EE7E}" dt="2023-11-30T18:43:57.194" v="134"/>
          <ac:graphicFrameMkLst>
            <pc:docMk/>
            <pc:sldMk cId="452795997" sldId="260"/>
            <ac:graphicFrameMk id="6" creationId="{80D86F69-3241-2C15-C4C7-70002E0B135D}"/>
          </ac:graphicFrameMkLst>
        </pc:graphicFrameChg>
      </pc:sldChg>
      <pc:sldChg chg="modSp">
        <pc:chgData name="Chimento, Cyrus CTR (OST)" userId="S::cyrus.chimento.ctr@ad.dot.gov::ab52f690-7a57-457d-8a25-2f7025a81547" providerId="AD" clId="Web-{0D3AF88E-66EB-A27F-E1DF-E1929643EE7E}" dt="2023-11-30T18:27:26.727" v="103" actId="20577"/>
        <pc:sldMkLst>
          <pc:docMk/>
          <pc:sldMk cId="2209201022" sldId="261"/>
        </pc:sldMkLst>
        <pc:spChg chg="mod">
          <ac:chgData name="Chimento, Cyrus CTR (OST)" userId="S::cyrus.chimento.ctr@ad.dot.gov::ab52f690-7a57-457d-8a25-2f7025a81547" providerId="AD" clId="Web-{0D3AF88E-66EB-A27F-E1DF-E1929643EE7E}" dt="2023-11-30T18:27:26.727" v="103" actId="20577"/>
          <ac:spMkLst>
            <pc:docMk/>
            <pc:sldMk cId="2209201022" sldId="261"/>
            <ac:spMk id="3" creationId="{2E91C3A4-EAA2-5E82-601F-BBCBDC10229D}"/>
          </ac:spMkLst>
        </pc:spChg>
      </pc:sldChg>
      <pc:sldChg chg="modNotes">
        <pc:chgData name="Chimento, Cyrus CTR (OST)" userId="S::cyrus.chimento.ctr@ad.dot.gov::ab52f690-7a57-457d-8a25-2f7025a81547" providerId="AD" clId="Web-{0D3AF88E-66EB-A27F-E1DF-E1929643EE7E}" dt="2023-11-30T18:25:29.240" v="68"/>
        <pc:sldMkLst>
          <pc:docMk/>
          <pc:sldMk cId="2482130549" sldId="273"/>
        </pc:sldMkLst>
      </pc:sldChg>
      <pc:sldChg chg="modSp modNotes">
        <pc:chgData name="Chimento, Cyrus CTR (OST)" userId="S::cyrus.chimento.ctr@ad.dot.gov::ab52f690-7a57-457d-8a25-2f7025a81547" providerId="AD" clId="Web-{0D3AF88E-66EB-A27F-E1DF-E1929643EE7E}" dt="2023-11-30T18:43:34.147" v="128"/>
        <pc:sldMkLst>
          <pc:docMk/>
          <pc:sldMk cId="464621861" sldId="274"/>
        </pc:sldMkLst>
        <pc:spChg chg="mod ord">
          <ac:chgData name="Chimento, Cyrus CTR (OST)" userId="S::cyrus.chimento.ctr@ad.dot.gov::ab52f690-7a57-457d-8a25-2f7025a81547" providerId="AD" clId="Web-{0D3AF88E-66EB-A27F-E1DF-E1929643EE7E}" dt="2023-11-30T18:43:34.147" v="128"/>
          <ac:spMkLst>
            <pc:docMk/>
            <pc:sldMk cId="464621861" sldId="274"/>
            <ac:spMk id="4" creationId="{5FB81137-7BCB-540C-61F8-FCE7C1A1EF76}"/>
          </ac:spMkLst>
        </pc:spChg>
        <pc:spChg chg="mod">
          <ac:chgData name="Chimento, Cyrus CTR (OST)" userId="S::cyrus.chimento.ctr@ad.dot.gov::ab52f690-7a57-457d-8a25-2f7025a81547" providerId="AD" clId="Web-{0D3AF88E-66EB-A27F-E1DF-E1929643EE7E}" dt="2023-11-30T18:41:55.786" v="115"/>
          <ac:spMkLst>
            <pc:docMk/>
            <pc:sldMk cId="464621861" sldId="274"/>
            <ac:spMk id="5" creationId="{435ABEE9-24AF-06D7-A417-24C76ECEA947}"/>
          </ac:spMkLst>
        </pc:spChg>
        <pc:spChg chg="mod">
          <ac:chgData name="Chimento, Cyrus CTR (OST)" userId="S::cyrus.chimento.ctr@ad.dot.gov::ab52f690-7a57-457d-8a25-2f7025a81547" providerId="AD" clId="Web-{0D3AF88E-66EB-A27F-E1DF-E1929643EE7E}" dt="2023-11-30T18:42:02.583" v="118"/>
          <ac:spMkLst>
            <pc:docMk/>
            <pc:sldMk cId="464621861" sldId="274"/>
            <ac:spMk id="6" creationId="{9B12E55B-360D-5E94-7E1D-54B46B9B3856}"/>
          </ac:spMkLst>
        </pc:spChg>
        <pc:spChg chg="mod">
          <ac:chgData name="Chimento, Cyrus CTR (OST)" userId="S::cyrus.chimento.ctr@ad.dot.gov::ab52f690-7a57-457d-8a25-2f7025a81547" providerId="AD" clId="Web-{0D3AF88E-66EB-A27F-E1DF-E1929643EE7E}" dt="2023-11-30T18:40:36.566" v="105" actId="20577"/>
          <ac:spMkLst>
            <pc:docMk/>
            <pc:sldMk cId="464621861" sldId="274"/>
            <ac:spMk id="7" creationId="{57B55315-1050-05A2-DB94-62F334883103}"/>
          </ac:spMkLst>
        </pc:spChg>
        <pc:spChg chg="mod ord">
          <ac:chgData name="Chimento, Cyrus CTR (OST)" userId="S::cyrus.chimento.ctr@ad.dot.gov::ab52f690-7a57-457d-8a25-2f7025a81547" providerId="AD" clId="Web-{0D3AF88E-66EB-A27F-E1DF-E1929643EE7E}" dt="2023-11-30T18:42:58.005" v="124"/>
          <ac:spMkLst>
            <pc:docMk/>
            <pc:sldMk cId="464621861" sldId="274"/>
            <ac:spMk id="10" creationId="{27AEF614-E6FC-87C5-44FE-9E5D287865A6}"/>
          </ac:spMkLst>
        </pc:spChg>
        <pc:spChg chg="mod">
          <ac:chgData name="Chimento, Cyrus CTR (OST)" userId="S::cyrus.chimento.ctr@ad.dot.gov::ab52f690-7a57-457d-8a25-2f7025a81547" providerId="AD" clId="Web-{0D3AF88E-66EB-A27F-E1DF-E1929643EE7E}" dt="2023-11-30T18:41:44.848" v="112"/>
          <ac:spMkLst>
            <pc:docMk/>
            <pc:sldMk cId="464621861" sldId="274"/>
            <ac:spMk id="11" creationId="{ED1AB908-1CC6-DD1B-4768-7F2A2C3FF4F5}"/>
          </ac:spMkLst>
        </pc:spChg>
        <pc:spChg chg="mod">
          <ac:chgData name="Chimento, Cyrus CTR (OST)" userId="S::cyrus.chimento.ctr@ad.dot.gov::ab52f690-7a57-457d-8a25-2f7025a81547" providerId="AD" clId="Web-{0D3AF88E-66EB-A27F-E1DF-E1929643EE7E}" dt="2023-11-30T18:41:37.598" v="111" actId="20577"/>
          <ac:spMkLst>
            <pc:docMk/>
            <pc:sldMk cId="464621861" sldId="274"/>
            <ac:spMk id="13" creationId="{798D888C-815D-4754-70EB-51F64AE55DEB}"/>
          </ac:spMkLst>
        </pc:spChg>
        <pc:spChg chg="mod">
          <ac:chgData name="Chimento, Cyrus CTR (OST)" userId="S::cyrus.chimento.ctr@ad.dot.gov::ab52f690-7a57-457d-8a25-2f7025a81547" providerId="AD" clId="Web-{0D3AF88E-66EB-A27F-E1DF-E1929643EE7E}" dt="2023-11-30T18:43:06.631" v="126"/>
          <ac:spMkLst>
            <pc:docMk/>
            <pc:sldMk cId="464621861" sldId="274"/>
            <ac:spMk id="14" creationId="{52C1BBAB-0316-5C33-F285-D8F5EDFB159D}"/>
          </ac:spMkLst>
        </pc:spChg>
        <pc:spChg chg="mod">
          <ac:chgData name="Chimento, Cyrus CTR (OST)" userId="S::cyrus.chimento.ctr@ad.dot.gov::ab52f690-7a57-457d-8a25-2f7025a81547" providerId="AD" clId="Web-{0D3AF88E-66EB-A27F-E1DF-E1929643EE7E}" dt="2023-11-30T18:42:06.114" v="120"/>
          <ac:spMkLst>
            <pc:docMk/>
            <pc:sldMk cId="464621861" sldId="274"/>
            <ac:spMk id="16" creationId="{32BF5ADD-1D6F-0B96-5E77-C504EBEAD9C3}"/>
          </ac:spMkLst>
        </pc:spChg>
      </pc:sldChg>
      <pc:sldChg chg="modSp">
        <pc:chgData name="Chimento, Cyrus CTR (OST)" userId="S::cyrus.chimento.ctr@ad.dot.gov::ab52f690-7a57-457d-8a25-2f7025a81547" providerId="AD" clId="Web-{0D3AF88E-66EB-A27F-E1DF-E1929643EE7E}" dt="2023-11-30T18:26:36.445" v="94" actId="20577"/>
        <pc:sldMkLst>
          <pc:docMk/>
          <pc:sldMk cId="2111284519" sldId="280"/>
        </pc:sldMkLst>
        <pc:spChg chg="mod">
          <ac:chgData name="Chimento, Cyrus CTR (OST)" userId="S::cyrus.chimento.ctr@ad.dot.gov::ab52f690-7a57-457d-8a25-2f7025a81547" providerId="AD" clId="Web-{0D3AF88E-66EB-A27F-E1DF-E1929643EE7E}" dt="2023-11-30T18:26:36.445" v="94" actId="20577"/>
          <ac:spMkLst>
            <pc:docMk/>
            <pc:sldMk cId="2111284519" sldId="280"/>
            <ac:spMk id="3" creationId="{3621BF7D-721D-08F8-1B0B-0DF1AB082CC5}"/>
          </ac:spMkLst>
        </pc:spChg>
      </pc:sldChg>
      <pc:sldChg chg="modSp">
        <pc:chgData name="Chimento, Cyrus CTR (OST)" userId="S::cyrus.chimento.ctr@ad.dot.gov::ab52f690-7a57-457d-8a25-2f7025a81547" providerId="AD" clId="Web-{0D3AF88E-66EB-A27F-E1DF-E1929643EE7E}" dt="2023-11-30T18:46:41.446" v="147" actId="1076"/>
        <pc:sldMkLst>
          <pc:docMk/>
          <pc:sldMk cId="2513777726" sldId="283"/>
        </pc:sldMkLst>
        <pc:spChg chg="mod">
          <ac:chgData name="Chimento, Cyrus CTR (OST)" userId="S::cyrus.chimento.ctr@ad.dot.gov::ab52f690-7a57-457d-8a25-2f7025a81547" providerId="AD" clId="Web-{0D3AF88E-66EB-A27F-E1DF-E1929643EE7E}" dt="2023-11-30T18:46:33.306" v="145" actId="14100"/>
          <ac:spMkLst>
            <pc:docMk/>
            <pc:sldMk cId="2513777726" sldId="283"/>
            <ac:spMk id="3" creationId="{DFB6FD3B-293F-C323-1AD2-75D09DDC3DB0}"/>
          </ac:spMkLst>
        </pc:spChg>
        <pc:spChg chg="mod">
          <ac:chgData name="Chimento, Cyrus CTR (OST)" userId="S::cyrus.chimento.ctr@ad.dot.gov::ab52f690-7a57-457d-8a25-2f7025a81547" providerId="AD" clId="Web-{0D3AF88E-66EB-A27F-E1DF-E1929643EE7E}" dt="2023-11-30T18:46:41.352" v="146" actId="1076"/>
          <ac:spMkLst>
            <pc:docMk/>
            <pc:sldMk cId="2513777726" sldId="283"/>
            <ac:spMk id="7" creationId="{8EB2777F-7712-9A4A-ED24-4B647D1BD305}"/>
          </ac:spMkLst>
        </pc:spChg>
        <pc:picChg chg="mod">
          <ac:chgData name="Chimento, Cyrus CTR (OST)" userId="S::cyrus.chimento.ctr@ad.dot.gov::ab52f690-7a57-457d-8a25-2f7025a81547" providerId="AD" clId="Web-{0D3AF88E-66EB-A27F-E1DF-E1929643EE7E}" dt="2023-11-30T18:46:41.446" v="147" actId="1076"/>
          <ac:picMkLst>
            <pc:docMk/>
            <pc:sldMk cId="2513777726" sldId="283"/>
            <ac:picMk id="1028" creationId="{A68368D8-9BFF-E2A7-1B8F-BB60DE3CEC19}"/>
          </ac:picMkLst>
        </pc:picChg>
      </pc:sldChg>
      <pc:sldChg chg="modNotes">
        <pc:chgData name="Chimento, Cyrus CTR (OST)" userId="S::cyrus.chimento.ctr@ad.dot.gov::ab52f690-7a57-457d-8a25-2f7025a81547" providerId="AD" clId="Web-{0D3AF88E-66EB-A27F-E1DF-E1929643EE7E}" dt="2023-11-30T18:25:40.662" v="74"/>
        <pc:sldMkLst>
          <pc:docMk/>
          <pc:sldMk cId="607201880" sldId="288"/>
        </pc:sldMkLst>
      </pc:sldChg>
      <pc:sldChg chg="modSp modNotes">
        <pc:chgData name="Chimento, Cyrus CTR (OST)" userId="S::cyrus.chimento.ctr@ad.dot.gov::ab52f690-7a57-457d-8a25-2f7025a81547" providerId="AD" clId="Web-{0D3AF88E-66EB-A27F-E1DF-E1929643EE7E}" dt="2023-11-30T18:25:44.709" v="79"/>
        <pc:sldMkLst>
          <pc:docMk/>
          <pc:sldMk cId="11370637" sldId="291"/>
        </pc:sldMkLst>
        <pc:spChg chg="mod">
          <ac:chgData name="Chimento, Cyrus CTR (OST)" userId="S::cyrus.chimento.ctr@ad.dot.gov::ab52f690-7a57-457d-8a25-2f7025a81547" providerId="AD" clId="Web-{0D3AF88E-66EB-A27F-E1DF-E1929643EE7E}" dt="2023-11-30T15:25:19.733" v="44" actId="20577"/>
          <ac:spMkLst>
            <pc:docMk/>
            <pc:sldMk cId="11370637" sldId="291"/>
            <ac:spMk id="3" creationId="{218D7534-2C2F-73F6-4EA5-DA6B525E6320}"/>
          </ac:spMkLst>
        </pc:spChg>
      </pc:sldChg>
      <pc:sldChg chg="modNotes">
        <pc:chgData name="Chimento, Cyrus CTR (OST)" userId="S::cyrus.chimento.ctr@ad.dot.gov::ab52f690-7a57-457d-8a25-2f7025a81547" providerId="AD" clId="Web-{0D3AF88E-66EB-A27F-E1DF-E1929643EE7E}" dt="2023-11-30T18:25:32.819" v="70"/>
        <pc:sldMkLst>
          <pc:docMk/>
          <pc:sldMk cId="2591486622" sldId="294"/>
        </pc:sldMkLst>
      </pc:sldChg>
      <pc:sldChg chg="modSp modNotes">
        <pc:chgData name="Chimento, Cyrus CTR (OST)" userId="S::cyrus.chimento.ctr@ad.dot.gov::ab52f690-7a57-457d-8a25-2f7025a81547" providerId="AD" clId="Web-{0D3AF88E-66EB-A27F-E1DF-E1929643EE7E}" dt="2023-11-30T18:25:23.662" v="62"/>
        <pc:sldMkLst>
          <pc:docMk/>
          <pc:sldMk cId="2652316822" sldId="295"/>
        </pc:sldMkLst>
        <pc:graphicFrameChg chg="modGraphic">
          <ac:chgData name="Chimento, Cyrus CTR (OST)" userId="S::cyrus.chimento.ctr@ad.dot.gov::ab52f690-7a57-457d-8a25-2f7025a81547" providerId="AD" clId="Web-{0D3AF88E-66EB-A27F-E1DF-E1929643EE7E}" dt="2023-11-30T15:22:37.870" v="28"/>
          <ac:graphicFrameMkLst>
            <pc:docMk/>
            <pc:sldMk cId="2652316822" sldId="295"/>
            <ac:graphicFrameMk id="5" creationId="{041967BA-4138-E6F2-953C-D49F5B0FA84A}"/>
          </ac:graphicFrameMkLst>
        </pc:graphicFrameChg>
      </pc:sldChg>
      <pc:sldChg chg="modSp new">
        <pc:chgData name="Chimento, Cyrus CTR (OST)" userId="S::cyrus.chimento.ctr@ad.dot.gov::ab52f690-7a57-457d-8a25-2f7025a81547" providerId="AD" clId="Web-{0D3AF88E-66EB-A27F-E1DF-E1929643EE7E}" dt="2023-11-30T15:26:28.532" v="59" actId="20577"/>
        <pc:sldMkLst>
          <pc:docMk/>
          <pc:sldMk cId="166897418" sldId="296"/>
        </pc:sldMkLst>
        <pc:spChg chg="mod">
          <ac:chgData name="Chimento, Cyrus CTR (OST)" userId="S::cyrus.chimento.ctr@ad.dot.gov::ab52f690-7a57-457d-8a25-2f7025a81547" providerId="AD" clId="Web-{0D3AF88E-66EB-A27F-E1DF-E1929643EE7E}" dt="2023-11-30T15:26:28.532" v="59" actId="20577"/>
          <ac:spMkLst>
            <pc:docMk/>
            <pc:sldMk cId="166897418" sldId="296"/>
            <ac:spMk id="2" creationId="{29797878-B307-BCFF-3A9C-938AAC375F93}"/>
          </ac:spMkLst>
        </pc:spChg>
      </pc:sldChg>
      <pc:sldChg chg="new del">
        <pc:chgData name="Chimento, Cyrus CTR (OST)" userId="S::cyrus.chimento.ctr@ad.dot.gov::ab52f690-7a57-457d-8a25-2f7025a81547" providerId="AD" clId="Web-{0D3AF88E-66EB-A27F-E1DF-E1929643EE7E}" dt="2023-11-30T15:26:13.407" v="46"/>
        <pc:sldMkLst>
          <pc:docMk/>
          <pc:sldMk cId="2383133328" sldId="296"/>
        </pc:sldMkLst>
      </pc:sldChg>
    </pc:docChg>
  </pc:docChgLst>
  <pc:docChgLst>
    <pc:chgData name="Chimento, Cyrus CTR (OST)" userId="S::cyrus.chimento.ctr@ad.dot.gov::ab52f690-7a57-457d-8a25-2f7025a81547" providerId="AD" clId="Web-{DD9F6E38-9906-CBEF-D568-B2E5685C7119}"/>
    <pc:docChg chg="modSld sldOrd">
      <pc:chgData name="Chimento, Cyrus CTR (OST)" userId="S::cyrus.chimento.ctr@ad.dot.gov::ab52f690-7a57-457d-8a25-2f7025a81547" providerId="AD" clId="Web-{DD9F6E38-9906-CBEF-D568-B2E5685C7119}" dt="2024-05-28T16:32:17.564" v="244"/>
      <pc:docMkLst>
        <pc:docMk/>
      </pc:docMkLst>
      <pc:sldChg chg="modSp">
        <pc:chgData name="Chimento, Cyrus CTR (OST)" userId="S::cyrus.chimento.ctr@ad.dot.gov::ab52f690-7a57-457d-8a25-2f7025a81547" providerId="AD" clId="Web-{DD9F6E38-9906-CBEF-D568-B2E5685C7119}" dt="2024-05-28T16:32:17.564" v="244"/>
        <pc:sldMkLst>
          <pc:docMk/>
          <pc:sldMk cId="1546126192" sldId="280"/>
        </pc:sldMkLst>
        <pc:graphicFrameChg chg="mod modGraphic">
          <ac:chgData name="Chimento, Cyrus CTR (OST)" userId="S::cyrus.chimento.ctr@ad.dot.gov::ab52f690-7a57-457d-8a25-2f7025a81547" providerId="AD" clId="Web-{DD9F6E38-9906-CBEF-D568-B2E5685C7119}" dt="2024-05-28T16:32:17.564" v="244"/>
          <ac:graphicFrameMkLst>
            <pc:docMk/>
            <pc:sldMk cId="1546126192" sldId="280"/>
            <ac:graphicFrameMk id="6" creationId="{80D86F69-3241-2C15-C4C7-70002E0B135D}"/>
          </ac:graphicFrameMkLst>
        </pc:graphicFrameChg>
      </pc:sldChg>
      <pc:sldChg chg="ord">
        <pc:chgData name="Chimento, Cyrus CTR (OST)" userId="S::cyrus.chimento.ctr@ad.dot.gov::ab52f690-7a57-457d-8a25-2f7025a81547" providerId="AD" clId="Web-{DD9F6E38-9906-CBEF-D568-B2E5685C7119}" dt="2024-05-28T16:24:30.253" v="186"/>
        <pc:sldMkLst>
          <pc:docMk/>
          <pc:sldMk cId="3472789691" sldId="288"/>
        </pc:sldMkLst>
      </pc:sldChg>
      <pc:sldChg chg="modSp">
        <pc:chgData name="Chimento, Cyrus CTR (OST)" userId="S::cyrus.chimento.ctr@ad.dot.gov::ab52f690-7a57-457d-8a25-2f7025a81547" providerId="AD" clId="Web-{DD9F6E38-9906-CBEF-D568-B2E5685C7119}" dt="2024-05-28T15:34:46.915" v="46" actId="20577"/>
        <pc:sldMkLst>
          <pc:docMk/>
          <pc:sldMk cId="194688419" sldId="295"/>
        </pc:sldMkLst>
        <pc:spChg chg="mod">
          <ac:chgData name="Chimento, Cyrus CTR (OST)" userId="S::cyrus.chimento.ctr@ad.dot.gov::ab52f690-7a57-457d-8a25-2f7025a81547" providerId="AD" clId="Web-{DD9F6E38-9906-CBEF-D568-B2E5685C7119}" dt="2024-05-28T15:34:46.915" v="46" actId="20577"/>
          <ac:spMkLst>
            <pc:docMk/>
            <pc:sldMk cId="194688419" sldId="295"/>
            <ac:spMk id="3" creationId="{2D420866-A1A4-14EA-D10C-C646F3CA003D}"/>
          </ac:spMkLst>
        </pc:spChg>
      </pc:sldChg>
      <pc:sldChg chg="modSp modNotes">
        <pc:chgData name="Chimento, Cyrus CTR (OST)" userId="S::cyrus.chimento.ctr@ad.dot.gov::ab52f690-7a57-457d-8a25-2f7025a81547" providerId="AD" clId="Web-{DD9F6E38-9906-CBEF-D568-B2E5685C7119}" dt="2024-05-28T16:24:24.456" v="184"/>
        <pc:sldMkLst>
          <pc:docMk/>
          <pc:sldMk cId="3292801491" sldId="312"/>
        </pc:sldMkLst>
        <pc:spChg chg="mod">
          <ac:chgData name="Chimento, Cyrus CTR (OST)" userId="S::cyrus.chimento.ctr@ad.dot.gov::ab52f690-7a57-457d-8a25-2f7025a81547" providerId="AD" clId="Web-{DD9F6E38-9906-CBEF-D568-B2E5685C7119}" dt="2024-05-28T16:23:38.488" v="179" actId="20577"/>
          <ac:spMkLst>
            <pc:docMk/>
            <pc:sldMk cId="3292801491" sldId="312"/>
            <ac:spMk id="112" creationId="{18DAA5A3-819E-8BCE-15C5-F1B4026229F2}"/>
          </ac:spMkLst>
        </pc:spChg>
      </pc:sldChg>
      <pc:sldChg chg="modSp">
        <pc:chgData name="Chimento, Cyrus CTR (OST)" userId="S::cyrus.chimento.ctr@ad.dot.gov::ab52f690-7a57-457d-8a25-2f7025a81547" providerId="AD" clId="Web-{DD9F6E38-9906-CBEF-D568-B2E5685C7119}" dt="2024-05-28T15:35:00.806" v="49" actId="20577"/>
        <pc:sldMkLst>
          <pc:docMk/>
          <pc:sldMk cId="970507307" sldId="313"/>
        </pc:sldMkLst>
        <pc:spChg chg="mod">
          <ac:chgData name="Chimento, Cyrus CTR (OST)" userId="S::cyrus.chimento.ctr@ad.dot.gov::ab52f690-7a57-457d-8a25-2f7025a81547" providerId="AD" clId="Web-{DD9F6E38-9906-CBEF-D568-B2E5685C7119}" dt="2024-05-28T15:35:00.806" v="49" actId="20577"/>
          <ac:spMkLst>
            <pc:docMk/>
            <pc:sldMk cId="970507307" sldId="313"/>
            <ac:spMk id="3" creationId="{5DBEF608-3562-27C9-26E4-63B700B4FA81}"/>
          </ac:spMkLst>
        </pc:spChg>
      </pc:sldChg>
    </pc:docChg>
  </pc:docChgLst>
  <pc:docChgLst>
    <pc:chgData name="Chimento, Cyrus CTR (OST)" userId="S::cyrus.chimento.ctr@ad.dot.gov::ab52f690-7a57-457d-8a25-2f7025a81547" providerId="AD" clId="Web-{651DCF6B-9C17-FC21-E235-BFEA9ACBBCBC}"/>
    <pc:docChg chg="addSld modSld">
      <pc:chgData name="Chimento, Cyrus CTR (OST)" userId="S::cyrus.chimento.ctr@ad.dot.gov::ab52f690-7a57-457d-8a25-2f7025a81547" providerId="AD" clId="Web-{651DCF6B-9C17-FC21-E235-BFEA9ACBBCBC}" dt="2024-06-17T15:45:19.955" v="210" actId="20577"/>
      <pc:docMkLst>
        <pc:docMk/>
      </pc:docMkLst>
      <pc:sldChg chg="modSp">
        <pc:chgData name="Chimento, Cyrus CTR (OST)" userId="S::cyrus.chimento.ctr@ad.dot.gov::ab52f690-7a57-457d-8a25-2f7025a81547" providerId="AD" clId="Web-{651DCF6B-9C17-FC21-E235-BFEA9ACBBCBC}" dt="2024-06-17T15:35:18.525" v="119" actId="20577"/>
        <pc:sldMkLst>
          <pc:docMk/>
          <pc:sldMk cId="1861119344" sldId="285"/>
        </pc:sldMkLst>
        <pc:spChg chg="mod">
          <ac:chgData name="Chimento, Cyrus CTR (OST)" userId="S::cyrus.chimento.ctr@ad.dot.gov::ab52f690-7a57-457d-8a25-2f7025a81547" providerId="AD" clId="Web-{651DCF6B-9C17-FC21-E235-BFEA9ACBBCBC}" dt="2024-06-17T15:35:18.525" v="119"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651DCF6B-9C17-FC21-E235-BFEA9ACBBCBC}" dt="2024-06-17T15:34:08.024" v="71" actId="20577"/>
        <pc:sldMkLst>
          <pc:docMk/>
          <pc:sldMk cId="4096976480" sldId="313"/>
        </pc:sldMkLst>
        <pc:spChg chg="mod">
          <ac:chgData name="Chimento, Cyrus CTR (OST)" userId="S::cyrus.chimento.ctr@ad.dot.gov::ab52f690-7a57-457d-8a25-2f7025a81547" providerId="AD" clId="Web-{651DCF6B-9C17-FC21-E235-BFEA9ACBBCBC}" dt="2024-06-17T15:34:08.024" v="71" actId="20577"/>
          <ac:spMkLst>
            <pc:docMk/>
            <pc:sldMk cId="4096976480" sldId="313"/>
            <ac:spMk id="2" creationId="{4F41B461-3857-15DA-000F-91128B8C788D}"/>
          </ac:spMkLst>
        </pc:spChg>
      </pc:sldChg>
      <pc:sldChg chg="modSp">
        <pc:chgData name="Chimento, Cyrus CTR (OST)" userId="S::cyrus.chimento.ctr@ad.dot.gov::ab52f690-7a57-457d-8a25-2f7025a81547" providerId="AD" clId="Web-{651DCF6B-9C17-FC21-E235-BFEA9ACBBCBC}" dt="2024-06-17T15:34:47.790" v="115" actId="20577"/>
        <pc:sldMkLst>
          <pc:docMk/>
          <pc:sldMk cId="375326038" sldId="314"/>
        </pc:sldMkLst>
        <pc:spChg chg="mod">
          <ac:chgData name="Chimento, Cyrus CTR (OST)" userId="S::cyrus.chimento.ctr@ad.dot.gov::ab52f690-7a57-457d-8a25-2f7025a81547" providerId="AD" clId="Web-{651DCF6B-9C17-FC21-E235-BFEA9ACBBCBC}" dt="2024-06-17T15:34:45.197" v="106" actId="20577"/>
          <ac:spMkLst>
            <pc:docMk/>
            <pc:sldMk cId="375326038" sldId="314"/>
            <ac:spMk id="2" creationId="{0A474F5D-139F-7567-2719-E1143B5BBC4E}"/>
          </ac:spMkLst>
        </pc:spChg>
        <pc:spChg chg="mod">
          <ac:chgData name="Chimento, Cyrus CTR (OST)" userId="S::cyrus.chimento.ctr@ad.dot.gov::ab52f690-7a57-457d-8a25-2f7025a81547" providerId="AD" clId="Web-{651DCF6B-9C17-FC21-E235-BFEA9ACBBCBC}" dt="2024-06-17T15:34:47.790" v="115" actId="20577"/>
          <ac:spMkLst>
            <pc:docMk/>
            <pc:sldMk cId="375326038" sldId="314"/>
            <ac:spMk id="3" creationId="{ABE4BA73-4FD6-1C11-1C0C-038B20BC34FF}"/>
          </ac:spMkLst>
        </pc:spChg>
      </pc:sldChg>
      <pc:sldChg chg="modSp">
        <pc:chgData name="Chimento, Cyrus CTR (OST)" userId="S::cyrus.chimento.ctr@ad.dot.gov::ab52f690-7a57-457d-8a25-2f7025a81547" providerId="AD" clId="Web-{651DCF6B-9C17-FC21-E235-BFEA9ACBBCBC}" dt="2024-06-17T15:38:02.574" v="134" actId="20577"/>
        <pc:sldMkLst>
          <pc:docMk/>
          <pc:sldMk cId="1136991478" sldId="315"/>
        </pc:sldMkLst>
        <pc:spChg chg="mod">
          <ac:chgData name="Chimento, Cyrus CTR (OST)" userId="S::cyrus.chimento.ctr@ad.dot.gov::ab52f690-7a57-457d-8a25-2f7025a81547" providerId="AD" clId="Web-{651DCF6B-9C17-FC21-E235-BFEA9ACBBCBC}" dt="2024-06-17T15:37:55.105" v="131" actId="20577"/>
          <ac:spMkLst>
            <pc:docMk/>
            <pc:sldMk cId="1136991478" sldId="315"/>
            <ac:spMk id="2" creationId="{B968A444-766F-C960-9A60-A96905A9457A}"/>
          </ac:spMkLst>
        </pc:spChg>
        <pc:spChg chg="mod">
          <ac:chgData name="Chimento, Cyrus CTR (OST)" userId="S::cyrus.chimento.ctr@ad.dot.gov::ab52f690-7a57-457d-8a25-2f7025a81547" providerId="AD" clId="Web-{651DCF6B-9C17-FC21-E235-BFEA9ACBBCBC}" dt="2024-06-17T15:38:02.574" v="134" actId="20577"/>
          <ac:spMkLst>
            <pc:docMk/>
            <pc:sldMk cId="1136991478" sldId="315"/>
            <ac:spMk id="3" creationId="{25A19C2D-2205-BE2B-4657-A93C78E834E8}"/>
          </ac:spMkLst>
        </pc:spChg>
      </pc:sldChg>
      <pc:sldChg chg="addSp modSp new mod modClrScheme chgLayout">
        <pc:chgData name="Chimento, Cyrus CTR (OST)" userId="S::cyrus.chimento.ctr@ad.dot.gov::ab52f690-7a57-457d-8a25-2f7025a81547" providerId="AD" clId="Web-{651DCF6B-9C17-FC21-E235-BFEA9ACBBCBC}" dt="2024-06-17T15:42:42.875" v="176" actId="20577"/>
        <pc:sldMkLst>
          <pc:docMk/>
          <pc:sldMk cId="713204401" sldId="316"/>
        </pc:sldMkLst>
        <pc:spChg chg="mod ord">
          <ac:chgData name="Chimento, Cyrus CTR (OST)" userId="S::cyrus.chimento.ctr@ad.dot.gov::ab52f690-7a57-457d-8a25-2f7025a81547" providerId="AD" clId="Web-{651DCF6B-9C17-FC21-E235-BFEA9ACBBCBC}" dt="2024-06-17T15:42:29.625" v="150" actId="20577"/>
          <ac:spMkLst>
            <pc:docMk/>
            <pc:sldMk cId="713204401" sldId="316"/>
            <ac:spMk id="2" creationId="{08CAA4A3-2C55-8F69-D349-EA54C5018D5E}"/>
          </ac:spMkLst>
        </pc:spChg>
        <pc:spChg chg="mod ord">
          <ac:chgData name="Chimento, Cyrus CTR (OST)" userId="S::cyrus.chimento.ctr@ad.dot.gov::ab52f690-7a57-457d-8a25-2f7025a81547" providerId="AD" clId="Web-{651DCF6B-9C17-FC21-E235-BFEA9ACBBCBC}" dt="2024-06-17T15:42:18.015" v="135"/>
          <ac:spMkLst>
            <pc:docMk/>
            <pc:sldMk cId="713204401" sldId="316"/>
            <ac:spMk id="3" creationId="{BFFB27F5-91A9-5B0B-C1E4-2C071F7CDDFF}"/>
          </ac:spMkLst>
        </pc:spChg>
        <pc:spChg chg="mod ord">
          <ac:chgData name="Chimento, Cyrus CTR (OST)" userId="S::cyrus.chimento.ctr@ad.dot.gov::ab52f690-7a57-457d-8a25-2f7025a81547" providerId="AD" clId="Web-{651DCF6B-9C17-FC21-E235-BFEA9ACBBCBC}" dt="2024-06-17T15:42:18.015" v="135"/>
          <ac:spMkLst>
            <pc:docMk/>
            <pc:sldMk cId="713204401" sldId="316"/>
            <ac:spMk id="4" creationId="{A1A82028-BFFF-A0C4-B8B8-0BA277C2E593}"/>
          </ac:spMkLst>
        </pc:spChg>
        <pc:spChg chg="add mod ord">
          <ac:chgData name="Chimento, Cyrus CTR (OST)" userId="S::cyrus.chimento.ctr@ad.dot.gov::ab52f690-7a57-457d-8a25-2f7025a81547" providerId="AD" clId="Web-{651DCF6B-9C17-FC21-E235-BFEA9ACBBCBC}" dt="2024-06-17T15:42:36.344" v="167" actId="20577"/>
          <ac:spMkLst>
            <pc:docMk/>
            <pc:sldMk cId="713204401" sldId="316"/>
            <ac:spMk id="5" creationId="{31A5A8EE-CEA9-2571-5B51-844C83A5D5BA}"/>
          </ac:spMkLst>
        </pc:spChg>
        <pc:spChg chg="add mod ord">
          <ac:chgData name="Chimento, Cyrus CTR (OST)" userId="S::cyrus.chimento.ctr@ad.dot.gov::ab52f690-7a57-457d-8a25-2f7025a81547" providerId="AD" clId="Web-{651DCF6B-9C17-FC21-E235-BFEA9ACBBCBC}" dt="2024-06-17T15:42:42.875" v="176" actId="20577"/>
          <ac:spMkLst>
            <pc:docMk/>
            <pc:sldMk cId="713204401" sldId="316"/>
            <ac:spMk id="6" creationId="{41B06FF0-3E72-EFB6-C403-C0B30A1EBF71}"/>
          </ac:spMkLst>
        </pc:spChg>
        <pc:spChg chg="add mod ord">
          <ac:chgData name="Chimento, Cyrus CTR (OST)" userId="S::cyrus.chimento.ctr@ad.dot.gov::ab52f690-7a57-457d-8a25-2f7025a81547" providerId="AD" clId="Web-{651DCF6B-9C17-FC21-E235-BFEA9ACBBCBC}" dt="2024-06-17T15:42:18.015" v="135"/>
          <ac:spMkLst>
            <pc:docMk/>
            <pc:sldMk cId="713204401" sldId="316"/>
            <ac:spMk id="7" creationId="{FA71156D-5C91-7247-4679-D58B90B2B96A}"/>
          </ac:spMkLst>
        </pc:spChg>
      </pc:sldChg>
      <pc:sldChg chg="modSp new">
        <pc:chgData name="Chimento, Cyrus CTR (OST)" userId="S::cyrus.chimento.ctr@ad.dot.gov::ab52f690-7a57-457d-8a25-2f7025a81547" providerId="AD" clId="Web-{651DCF6B-9C17-FC21-E235-BFEA9ACBBCBC}" dt="2024-06-17T15:33:47.164" v="33" actId="20577"/>
        <pc:sldMkLst>
          <pc:docMk/>
          <pc:sldMk cId="302731137" sldId="317"/>
        </pc:sldMkLst>
        <pc:spChg chg="mod">
          <ac:chgData name="Chimento, Cyrus CTR (OST)" userId="S::cyrus.chimento.ctr@ad.dot.gov::ab52f690-7a57-457d-8a25-2f7025a81547" providerId="AD" clId="Web-{651DCF6B-9C17-FC21-E235-BFEA9ACBBCBC}" dt="2024-06-17T15:33:47.164" v="33" actId="20577"/>
          <ac:spMkLst>
            <pc:docMk/>
            <pc:sldMk cId="302731137" sldId="317"/>
            <ac:spMk id="2" creationId="{3B41FE22-D0FF-CDDB-D9D3-517A5CA1E389}"/>
          </ac:spMkLst>
        </pc:spChg>
      </pc:sldChg>
      <pc:sldChg chg="modSp new">
        <pc:chgData name="Chimento, Cyrus CTR (OST)" userId="S::cyrus.chimento.ctr@ad.dot.gov::ab52f690-7a57-457d-8a25-2f7025a81547" providerId="AD" clId="Web-{651DCF6B-9C17-FC21-E235-BFEA9ACBBCBC}" dt="2024-06-17T15:34:18.821" v="89" actId="20577"/>
        <pc:sldMkLst>
          <pc:docMk/>
          <pc:sldMk cId="2424483846" sldId="318"/>
        </pc:sldMkLst>
        <pc:spChg chg="mod">
          <ac:chgData name="Chimento, Cyrus CTR (OST)" userId="S::cyrus.chimento.ctr@ad.dot.gov::ab52f690-7a57-457d-8a25-2f7025a81547" providerId="AD" clId="Web-{651DCF6B-9C17-FC21-E235-BFEA9ACBBCBC}" dt="2024-06-17T15:34:18.821" v="89" actId="20577"/>
          <ac:spMkLst>
            <pc:docMk/>
            <pc:sldMk cId="2424483846" sldId="318"/>
            <ac:spMk id="2" creationId="{B27EFFD7-0FF9-EAC9-E8C2-70ABF9D14F4A}"/>
          </ac:spMkLst>
        </pc:spChg>
      </pc:sldChg>
      <pc:sldChg chg="modSp new">
        <pc:chgData name="Chimento, Cyrus CTR (OST)" userId="S::cyrus.chimento.ctr@ad.dot.gov::ab52f690-7a57-457d-8a25-2f7025a81547" providerId="AD" clId="Web-{651DCF6B-9C17-FC21-E235-BFEA9ACBBCBC}" dt="2024-06-17T15:34:35.837" v="105" actId="20577"/>
        <pc:sldMkLst>
          <pc:docMk/>
          <pc:sldMk cId="243116755" sldId="319"/>
        </pc:sldMkLst>
        <pc:spChg chg="mod">
          <ac:chgData name="Chimento, Cyrus CTR (OST)" userId="S::cyrus.chimento.ctr@ad.dot.gov::ab52f690-7a57-457d-8a25-2f7025a81547" providerId="AD" clId="Web-{651DCF6B-9C17-FC21-E235-BFEA9ACBBCBC}" dt="2024-06-17T15:34:35.837" v="105" actId="20577"/>
          <ac:spMkLst>
            <pc:docMk/>
            <pc:sldMk cId="243116755" sldId="319"/>
            <ac:spMk id="2" creationId="{5D209C74-061D-F621-1473-1640B6109F13}"/>
          </ac:spMkLst>
        </pc:spChg>
      </pc:sldChg>
      <pc:sldChg chg="modSp add replId">
        <pc:chgData name="Chimento, Cyrus CTR (OST)" userId="S::cyrus.chimento.ctr@ad.dot.gov::ab52f690-7a57-457d-8a25-2f7025a81547" providerId="AD" clId="Web-{651DCF6B-9C17-FC21-E235-BFEA9ACBBCBC}" dt="2024-06-17T15:45:19.955" v="210" actId="20577"/>
        <pc:sldMkLst>
          <pc:docMk/>
          <pc:sldMk cId="1878548999" sldId="320"/>
        </pc:sldMkLst>
        <pc:spChg chg="mod">
          <ac:chgData name="Chimento, Cyrus CTR (OST)" userId="S::cyrus.chimento.ctr@ad.dot.gov::ab52f690-7a57-457d-8a25-2f7025a81547" providerId="AD" clId="Web-{651DCF6B-9C17-FC21-E235-BFEA9ACBBCBC}" dt="2024-06-17T15:42:52.938" v="180" actId="20577"/>
          <ac:spMkLst>
            <pc:docMk/>
            <pc:sldMk cId="1878548999" sldId="320"/>
            <ac:spMk id="2" creationId="{08CAA4A3-2C55-8F69-D349-EA54C5018D5E}"/>
          </ac:spMkLst>
        </pc:spChg>
        <pc:spChg chg="mod">
          <ac:chgData name="Chimento, Cyrus CTR (OST)" userId="S::cyrus.chimento.ctr@ad.dot.gov::ab52f690-7a57-457d-8a25-2f7025a81547" providerId="AD" clId="Web-{651DCF6B-9C17-FC21-E235-BFEA9ACBBCBC}" dt="2024-06-17T15:45:15.252" v="205" actId="20577"/>
          <ac:spMkLst>
            <pc:docMk/>
            <pc:sldMk cId="1878548999" sldId="320"/>
            <ac:spMk id="5" creationId="{31A5A8EE-CEA9-2571-5B51-844C83A5D5BA}"/>
          </ac:spMkLst>
        </pc:spChg>
        <pc:spChg chg="mod">
          <ac:chgData name="Chimento, Cyrus CTR (OST)" userId="S::cyrus.chimento.ctr@ad.dot.gov::ab52f690-7a57-457d-8a25-2f7025a81547" providerId="AD" clId="Web-{651DCF6B-9C17-FC21-E235-BFEA9ACBBCBC}" dt="2024-06-17T15:45:19.955" v="210" actId="20577"/>
          <ac:spMkLst>
            <pc:docMk/>
            <pc:sldMk cId="1878548999" sldId="320"/>
            <ac:spMk id="6" creationId="{41B06FF0-3E72-EFB6-C403-C0B30A1EBF71}"/>
          </ac:spMkLst>
        </pc:spChg>
      </pc:sldChg>
    </pc:docChg>
  </pc:docChgLst>
  <pc:docChgLst>
    <pc:chgData name="Chimento, Cyrus CTR (OST)" userId="S::cyrus.chimento.ctr@ad.dot.gov::ab52f690-7a57-457d-8a25-2f7025a81547" providerId="AD" clId="Web-{29C01DB5-F6E5-36BB-D61F-19BADAE6B6B1}"/>
    <pc:docChg chg="addSld modSld sldOrd">
      <pc:chgData name="Chimento, Cyrus CTR (OST)" userId="S::cyrus.chimento.ctr@ad.dot.gov::ab52f690-7a57-457d-8a25-2f7025a81547" providerId="AD" clId="Web-{29C01DB5-F6E5-36BB-D61F-19BADAE6B6B1}" dt="2024-03-25T20:23:16.322" v="358" actId="20577"/>
      <pc:docMkLst>
        <pc:docMk/>
      </pc:docMkLst>
      <pc:sldChg chg="modSp ord delCm">
        <pc:chgData name="Chimento, Cyrus CTR (OST)" userId="S::cyrus.chimento.ctr@ad.dot.gov::ab52f690-7a57-457d-8a25-2f7025a81547" providerId="AD" clId="Web-{29C01DB5-F6E5-36BB-D61F-19BADAE6B6B1}" dt="2024-03-25T20:14:43.825" v="178"/>
        <pc:sldMkLst>
          <pc:docMk/>
          <pc:sldMk cId="1546126192" sldId="280"/>
        </pc:sldMkLst>
        <pc:graphicFrameChg chg="mod modGraphic">
          <ac:chgData name="Chimento, Cyrus CTR (OST)" userId="S::cyrus.chimento.ctr@ad.dot.gov::ab52f690-7a57-457d-8a25-2f7025a81547" providerId="AD" clId="Web-{29C01DB5-F6E5-36BB-D61F-19BADAE6B6B1}" dt="2024-03-25T20:14:43.825" v="178"/>
          <ac:graphicFrameMkLst>
            <pc:docMk/>
            <pc:sldMk cId="1546126192" sldId="280"/>
            <ac:graphicFrameMk id="6" creationId="{80D86F69-3241-2C15-C4C7-70002E0B135D}"/>
          </ac:graphicFrameMkLst>
        </pc:graphicFrameChg>
      </pc:sldChg>
      <pc:sldChg chg="addCm delCm">
        <pc:chgData name="Chimento, Cyrus CTR (OST)" userId="S::cyrus.chimento.ctr@ad.dot.gov::ab52f690-7a57-457d-8a25-2f7025a81547" providerId="AD" clId="Web-{29C01DB5-F6E5-36BB-D61F-19BADAE6B6B1}" dt="2024-03-25T20:14:30.715" v="174"/>
        <pc:sldMkLst>
          <pc:docMk/>
          <pc:sldMk cId="2532236660" sldId="281"/>
        </pc:sldMkLst>
      </pc:sldChg>
      <pc:sldChg chg="modSp">
        <pc:chgData name="Chimento, Cyrus CTR (OST)" userId="S::cyrus.chimento.ctr@ad.dot.gov::ab52f690-7a57-457d-8a25-2f7025a81547" providerId="AD" clId="Web-{29C01DB5-F6E5-36BB-D61F-19BADAE6B6B1}" dt="2024-03-25T20:03:18.141" v="138" actId="20577"/>
        <pc:sldMkLst>
          <pc:docMk/>
          <pc:sldMk cId="1861119344" sldId="285"/>
        </pc:sldMkLst>
        <pc:spChg chg="mod">
          <ac:chgData name="Chimento, Cyrus CTR (OST)" userId="S::cyrus.chimento.ctr@ad.dot.gov::ab52f690-7a57-457d-8a25-2f7025a81547" providerId="AD" clId="Web-{29C01DB5-F6E5-36BB-D61F-19BADAE6B6B1}" dt="2024-03-25T20:03:18.141" v="138"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29C01DB5-F6E5-36BB-D61F-19BADAE6B6B1}" dt="2024-03-25T19:31:13.366" v="66" actId="20577"/>
        <pc:sldMkLst>
          <pc:docMk/>
          <pc:sldMk cId="528726315" sldId="293"/>
        </pc:sldMkLst>
        <pc:spChg chg="mod">
          <ac:chgData name="Chimento, Cyrus CTR (OST)" userId="S::cyrus.chimento.ctr@ad.dot.gov::ab52f690-7a57-457d-8a25-2f7025a81547" providerId="AD" clId="Web-{29C01DB5-F6E5-36BB-D61F-19BADAE6B6B1}" dt="2024-03-25T19:31:13.366" v="66" actId="20577"/>
          <ac:spMkLst>
            <pc:docMk/>
            <pc:sldMk cId="528726315" sldId="293"/>
            <ac:spMk id="7" creationId="{D827E664-E421-260E-0993-D5618AC29B54}"/>
          </ac:spMkLst>
        </pc:spChg>
      </pc:sldChg>
      <pc:sldChg chg="modSp">
        <pc:chgData name="Chimento, Cyrus CTR (OST)" userId="S::cyrus.chimento.ctr@ad.dot.gov::ab52f690-7a57-457d-8a25-2f7025a81547" providerId="AD" clId="Web-{29C01DB5-F6E5-36BB-D61F-19BADAE6B6B1}" dt="2024-03-25T20:22:17.103" v="303" actId="20577"/>
        <pc:sldMkLst>
          <pc:docMk/>
          <pc:sldMk cId="194688419" sldId="295"/>
        </pc:sldMkLst>
        <pc:spChg chg="mod">
          <ac:chgData name="Chimento, Cyrus CTR (OST)" userId="S::cyrus.chimento.ctr@ad.dot.gov::ab52f690-7a57-457d-8a25-2f7025a81547" providerId="AD" clId="Web-{29C01DB5-F6E5-36BB-D61F-19BADAE6B6B1}" dt="2024-03-25T20:22:17.103" v="303" actId="20577"/>
          <ac:spMkLst>
            <pc:docMk/>
            <pc:sldMk cId="194688419" sldId="295"/>
            <ac:spMk id="3" creationId="{2D420866-A1A4-14EA-D10C-C646F3CA003D}"/>
          </ac:spMkLst>
        </pc:spChg>
      </pc:sldChg>
      <pc:sldChg chg="modSp">
        <pc:chgData name="Chimento, Cyrus CTR (OST)" userId="S::cyrus.chimento.ctr@ad.dot.gov::ab52f690-7a57-457d-8a25-2f7025a81547" providerId="AD" clId="Web-{29C01DB5-F6E5-36BB-D61F-19BADAE6B6B1}" dt="2024-03-25T19:21:27.605" v="56" actId="20577"/>
        <pc:sldMkLst>
          <pc:docMk/>
          <pc:sldMk cId="2600548417" sldId="297"/>
        </pc:sldMkLst>
        <pc:spChg chg="mod">
          <ac:chgData name="Chimento, Cyrus CTR (OST)" userId="S::cyrus.chimento.ctr@ad.dot.gov::ab52f690-7a57-457d-8a25-2f7025a81547" providerId="AD" clId="Web-{29C01DB5-F6E5-36BB-D61F-19BADAE6B6B1}" dt="2024-03-25T19:21:27.605" v="56" actId="20577"/>
          <ac:spMkLst>
            <pc:docMk/>
            <pc:sldMk cId="2600548417" sldId="297"/>
            <ac:spMk id="3" creationId="{FBD32717-5790-4CAC-6560-DEA744DD2F0B}"/>
          </ac:spMkLst>
        </pc:spChg>
      </pc:sldChg>
      <pc:sldChg chg="modSp new">
        <pc:chgData name="Chimento, Cyrus CTR (OST)" userId="S::cyrus.chimento.ctr@ad.dot.gov::ab52f690-7a57-457d-8a25-2f7025a81547" providerId="AD" clId="Web-{29C01DB5-F6E5-36BB-D61F-19BADAE6B6B1}" dt="2024-03-25T20:22:33.056" v="321" actId="20577"/>
        <pc:sldMkLst>
          <pc:docMk/>
          <pc:sldMk cId="1952724945" sldId="298"/>
        </pc:sldMkLst>
        <pc:spChg chg="mod">
          <ac:chgData name="Chimento, Cyrus CTR (OST)" userId="S::cyrus.chimento.ctr@ad.dot.gov::ab52f690-7a57-457d-8a25-2f7025a81547" providerId="AD" clId="Web-{29C01DB5-F6E5-36BB-D61F-19BADAE6B6B1}" dt="2024-03-25T20:22:33.056" v="321" actId="20577"/>
          <ac:spMkLst>
            <pc:docMk/>
            <pc:sldMk cId="1952724945" sldId="298"/>
            <ac:spMk id="2" creationId="{F4906DE5-83DF-C71B-1A65-7A513EBEDB55}"/>
          </ac:spMkLst>
        </pc:spChg>
      </pc:sldChg>
      <pc:sldChg chg="modSp new">
        <pc:chgData name="Chimento, Cyrus CTR (OST)" userId="S::cyrus.chimento.ctr@ad.dot.gov::ab52f690-7a57-457d-8a25-2f7025a81547" providerId="AD" clId="Web-{29C01DB5-F6E5-36BB-D61F-19BADAE6B6B1}" dt="2024-03-25T20:23:16.322" v="358" actId="20577"/>
        <pc:sldMkLst>
          <pc:docMk/>
          <pc:sldMk cId="3418753104" sldId="299"/>
        </pc:sldMkLst>
        <pc:spChg chg="mod">
          <ac:chgData name="Chimento, Cyrus CTR (OST)" userId="S::cyrus.chimento.ctr@ad.dot.gov::ab52f690-7a57-457d-8a25-2f7025a81547" providerId="AD" clId="Web-{29C01DB5-F6E5-36BB-D61F-19BADAE6B6B1}" dt="2024-03-25T20:23:16.322" v="358" actId="20577"/>
          <ac:spMkLst>
            <pc:docMk/>
            <pc:sldMk cId="3418753104" sldId="299"/>
            <ac:spMk id="2" creationId="{B52EEDE0-AACA-6719-CF58-DA0DFFE25D8A}"/>
          </ac:spMkLst>
        </pc:spChg>
      </pc:sldChg>
      <pc:sldChg chg="modSp new ord">
        <pc:chgData name="Chimento, Cyrus CTR (OST)" userId="S::cyrus.chimento.ctr@ad.dot.gov::ab52f690-7a57-457d-8a25-2f7025a81547" providerId="AD" clId="Web-{29C01DB5-F6E5-36BB-D61F-19BADAE6B6B1}" dt="2024-03-25T20:23:08.400" v="345" actId="20577"/>
        <pc:sldMkLst>
          <pc:docMk/>
          <pc:sldMk cId="2225310267" sldId="300"/>
        </pc:sldMkLst>
        <pc:spChg chg="mod">
          <ac:chgData name="Chimento, Cyrus CTR (OST)" userId="S::cyrus.chimento.ctr@ad.dot.gov::ab52f690-7a57-457d-8a25-2f7025a81547" providerId="AD" clId="Web-{29C01DB5-F6E5-36BB-D61F-19BADAE6B6B1}" dt="2024-03-25T20:23:05.338" v="339" actId="20577"/>
          <ac:spMkLst>
            <pc:docMk/>
            <pc:sldMk cId="2225310267" sldId="300"/>
            <ac:spMk id="2" creationId="{C491D7E6-4BED-DC52-6154-9914C5F86FD5}"/>
          </ac:spMkLst>
        </pc:spChg>
        <pc:spChg chg="mod">
          <ac:chgData name="Chimento, Cyrus CTR (OST)" userId="S::cyrus.chimento.ctr@ad.dot.gov::ab52f690-7a57-457d-8a25-2f7025a81547" providerId="AD" clId="Web-{29C01DB5-F6E5-36BB-D61F-19BADAE6B6B1}" dt="2024-03-25T20:23:08.400" v="345" actId="20577"/>
          <ac:spMkLst>
            <pc:docMk/>
            <pc:sldMk cId="2225310267" sldId="300"/>
            <ac:spMk id="3" creationId="{91762956-5870-C218-A6D3-D89D8808C948}"/>
          </ac:spMkLst>
        </pc:spChg>
      </pc:sldChg>
    </pc:docChg>
  </pc:docChgLst>
  <pc:docChgLst>
    <pc:chgData name="Chimento, Cyrus CTR (OST)" userId="S::cyrus.chimento.ctr@ad.dot.gov::ab52f690-7a57-457d-8a25-2f7025a81547" providerId="AD" clId="Web-{673EF16D-9A76-80A2-77A3-474CC8EB4DED}"/>
    <pc:docChg chg="addSld delSld modSld sldOrd">
      <pc:chgData name="Chimento, Cyrus CTR (OST)" userId="S::cyrus.chimento.ctr@ad.dot.gov::ab52f690-7a57-457d-8a25-2f7025a81547" providerId="AD" clId="Web-{673EF16D-9A76-80A2-77A3-474CC8EB4DED}" dt="2024-04-24T18:08:25.474" v="2758"/>
      <pc:docMkLst>
        <pc:docMk/>
      </pc:docMkLst>
      <pc:sldChg chg="ord addCm delCm">
        <pc:chgData name="Chimento, Cyrus CTR (OST)" userId="S::cyrus.chimento.ctr@ad.dot.gov::ab52f690-7a57-457d-8a25-2f7025a81547" providerId="AD" clId="Web-{673EF16D-9A76-80A2-77A3-474CC8EB4DED}" dt="2024-04-24T17:05:32.844" v="2197"/>
        <pc:sldMkLst>
          <pc:docMk/>
          <pc:sldMk cId="109857222" sldId="256"/>
        </pc:sldMkLst>
      </pc:sldChg>
      <pc:sldChg chg="modSp modNotes">
        <pc:chgData name="Chimento, Cyrus CTR (OST)" userId="S::cyrus.chimento.ctr@ad.dot.gov::ab52f690-7a57-457d-8a25-2f7025a81547" providerId="AD" clId="Web-{673EF16D-9A76-80A2-77A3-474CC8EB4DED}" dt="2024-04-24T15:08:47.603" v="2017"/>
        <pc:sldMkLst>
          <pc:docMk/>
          <pc:sldMk cId="1546126192" sldId="280"/>
        </pc:sldMkLst>
        <pc:graphicFrameChg chg="mod modGraphic">
          <ac:chgData name="Chimento, Cyrus CTR (OST)" userId="S::cyrus.chimento.ctr@ad.dot.gov::ab52f690-7a57-457d-8a25-2f7025a81547" providerId="AD" clId="Web-{673EF16D-9A76-80A2-77A3-474CC8EB4DED}" dt="2024-04-24T15:08:47.603" v="2017"/>
          <ac:graphicFrameMkLst>
            <pc:docMk/>
            <pc:sldMk cId="1546126192" sldId="280"/>
            <ac:graphicFrameMk id="6" creationId="{80D86F69-3241-2C15-C4C7-70002E0B135D}"/>
          </ac:graphicFrameMkLst>
        </pc:graphicFrameChg>
      </pc:sldChg>
      <pc:sldChg chg="ord">
        <pc:chgData name="Chimento, Cyrus CTR (OST)" userId="S::cyrus.chimento.ctr@ad.dot.gov::ab52f690-7a57-457d-8a25-2f7025a81547" providerId="AD" clId="Web-{673EF16D-9A76-80A2-77A3-474CC8EB4DED}" dt="2024-04-24T17:08:09.406" v="2198"/>
        <pc:sldMkLst>
          <pc:docMk/>
          <pc:sldMk cId="1509141240" sldId="287"/>
        </pc:sldMkLst>
      </pc:sldChg>
      <pc:sldChg chg="modSp modNotes">
        <pc:chgData name="Chimento, Cyrus CTR (OST)" userId="S::cyrus.chimento.ctr@ad.dot.gov::ab52f690-7a57-457d-8a25-2f7025a81547" providerId="AD" clId="Web-{673EF16D-9A76-80A2-77A3-474CC8EB4DED}" dt="2024-04-24T15:14:24.913" v="2047"/>
        <pc:sldMkLst>
          <pc:docMk/>
          <pc:sldMk cId="3691400707" sldId="289"/>
        </pc:sldMkLst>
        <pc:grpChg chg="mod">
          <ac:chgData name="Chimento, Cyrus CTR (OST)" userId="S::cyrus.chimento.ctr@ad.dot.gov::ab52f690-7a57-457d-8a25-2f7025a81547" providerId="AD" clId="Web-{673EF16D-9A76-80A2-77A3-474CC8EB4DED}" dt="2024-04-24T15:14:24.913" v="2047"/>
          <ac:grpSpMkLst>
            <pc:docMk/>
            <pc:sldMk cId="3691400707" sldId="289"/>
            <ac:grpSpMk id="24" creationId="{9543C16F-9857-1595-F4DB-32540A883015}"/>
          </ac:grpSpMkLst>
        </pc:grpChg>
      </pc:sldChg>
      <pc:sldChg chg="addSp modSp modNotes">
        <pc:chgData name="Chimento, Cyrus CTR (OST)" userId="S::cyrus.chimento.ctr@ad.dot.gov::ab52f690-7a57-457d-8a25-2f7025a81547" providerId="AD" clId="Web-{673EF16D-9A76-80A2-77A3-474CC8EB4DED}" dt="2024-04-24T17:09:58.546" v="2199" actId="1076"/>
        <pc:sldMkLst>
          <pc:docMk/>
          <pc:sldMk cId="194688419" sldId="295"/>
        </pc:sldMkLst>
        <pc:spChg chg="mod">
          <ac:chgData name="Chimento, Cyrus CTR (OST)" userId="S::cyrus.chimento.ctr@ad.dot.gov::ab52f690-7a57-457d-8a25-2f7025a81547" providerId="AD" clId="Web-{673EF16D-9A76-80A2-77A3-474CC8EB4DED}" dt="2024-04-24T13:49:37.062" v="245" actId="20577"/>
          <ac:spMkLst>
            <pc:docMk/>
            <pc:sldMk cId="194688419" sldId="295"/>
            <ac:spMk id="3" creationId="{2D420866-A1A4-14EA-D10C-C646F3CA003D}"/>
          </ac:spMkLst>
        </pc:spChg>
        <pc:picChg chg="add mod">
          <ac:chgData name="Chimento, Cyrus CTR (OST)" userId="S::cyrus.chimento.ctr@ad.dot.gov::ab52f690-7a57-457d-8a25-2f7025a81547" providerId="AD" clId="Web-{673EF16D-9A76-80A2-77A3-474CC8EB4DED}" dt="2024-04-24T17:09:58.546" v="2199" actId="1076"/>
          <ac:picMkLst>
            <pc:docMk/>
            <pc:sldMk cId="194688419" sldId="295"/>
            <ac:picMk id="5" creationId="{C9B6ED13-0FD7-3DD7-2521-782B1BF292B1}"/>
          </ac:picMkLst>
        </pc:picChg>
      </pc:sldChg>
      <pc:sldChg chg="addCm delCm modNotes">
        <pc:chgData name="Chimento, Cyrus CTR (OST)" userId="S::cyrus.chimento.ctr@ad.dot.gov::ab52f690-7a57-457d-8a25-2f7025a81547" providerId="AD" clId="Web-{673EF16D-9A76-80A2-77A3-474CC8EB4DED}" dt="2024-04-24T18:08:25.474" v="2758"/>
        <pc:sldMkLst>
          <pc:docMk/>
          <pc:sldMk cId="1952724945" sldId="298"/>
        </pc:sldMkLst>
      </pc:sldChg>
      <pc:sldChg chg="modSp addCm delCm modNotes">
        <pc:chgData name="Chimento, Cyrus CTR (OST)" userId="S::cyrus.chimento.ctr@ad.dot.gov::ab52f690-7a57-457d-8a25-2f7025a81547" providerId="AD" clId="Web-{673EF16D-9A76-80A2-77A3-474CC8EB4DED}" dt="2024-04-24T18:04:28.007" v="2356"/>
        <pc:sldMkLst>
          <pc:docMk/>
          <pc:sldMk cId="640807710" sldId="301"/>
        </pc:sldMkLst>
        <pc:spChg chg="mod">
          <ac:chgData name="Chimento, Cyrus CTR (OST)" userId="S::cyrus.chimento.ctr@ad.dot.gov::ab52f690-7a57-457d-8a25-2f7025a81547" providerId="AD" clId="Web-{673EF16D-9A76-80A2-77A3-474CC8EB4DED}" dt="2024-04-24T18:04:21.742" v="2355" actId="20577"/>
          <ac:spMkLst>
            <pc:docMk/>
            <pc:sldMk cId="640807710" sldId="301"/>
            <ac:spMk id="3" creationId="{D576A5BC-88B8-0070-292E-6190A59CBBDF}"/>
          </ac:spMkLst>
        </pc:spChg>
        <pc:spChg chg="mod">
          <ac:chgData name="Chimento, Cyrus CTR (OST)" userId="S::cyrus.chimento.ctr@ad.dot.gov::ab52f690-7a57-457d-8a25-2f7025a81547" providerId="AD" clId="Web-{673EF16D-9A76-80A2-77A3-474CC8EB4DED}" dt="2024-04-24T18:03:48.351" v="2338" actId="20577"/>
          <ac:spMkLst>
            <pc:docMk/>
            <pc:sldMk cId="640807710" sldId="301"/>
            <ac:spMk id="7" creationId="{085CC42F-094C-4FDA-A012-C75DE68BEFEB}"/>
          </ac:spMkLst>
        </pc:spChg>
      </pc:sldChg>
      <pc:sldChg chg="delSp modSp del">
        <pc:chgData name="Chimento, Cyrus CTR (OST)" userId="S::cyrus.chimento.ctr@ad.dot.gov::ab52f690-7a57-457d-8a25-2f7025a81547" providerId="AD" clId="Web-{673EF16D-9A76-80A2-77A3-474CC8EB4DED}" dt="2024-04-24T14:30:23.747" v="1716"/>
        <pc:sldMkLst>
          <pc:docMk/>
          <pc:sldMk cId="4292541858" sldId="303"/>
        </pc:sldMkLst>
        <pc:spChg chg="mod">
          <ac:chgData name="Chimento, Cyrus CTR (OST)" userId="S::cyrus.chimento.ctr@ad.dot.gov::ab52f690-7a57-457d-8a25-2f7025a81547" providerId="AD" clId="Web-{673EF16D-9A76-80A2-77A3-474CC8EB4DED}" dt="2024-04-24T14:25:34.859" v="1713" actId="20577"/>
          <ac:spMkLst>
            <pc:docMk/>
            <pc:sldMk cId="4292541858" sldId="303"/>
            <ac:spMk id="2" creationId="{43E48DDC-F3D3-F94E-E372-A6E7DC396B6B}"/>
          </ac:spMkLst>
        </pc:spChg>
        <pc:picChg chg="del">
          <ac:chgData name="Chimento, Cyrus CTR (OST)" userId="S::cyrus.chimento.ctr@ad.dot.gov::ab52f690-7a57-457d-8a25-2f7025a81547" providerId="AD" clId="Web-{673EF16D-9A76-80A2-77A3-474CC8EB4DED}" dt="2024-04-24T14:25:39.577" v="1715"/>
          <ac:picMkLst>
            <pc:docMk/>
            <pc:sldMk cId="4292541858" sldId="303"/>
            <ac:picMk id="6" creationId="{27315E07-3FE3-2C6F-7752-CE1845FD372F}"/>
          </ac:picMkLst>
        </pc:picChg>
        <pc:picChg chg="del">
          <ac:chgData name="Chimento, Cyrus CTR (OST)" userId="S::cyrus.chimento.ctr@ad.dot.gov::ab52f690-7a57-457d-8a25-2f7025a81547" providerId="AD" clId="Web-{673EF16D-9A76-80A2-77A3-474CC8EB4DED}" dt="2024-04-24T14:25:38.327" v="1714"/>
          <ac:picMkLst>
            <pc:docMk/>
            <pc:sldMk cId="4292541858" sldId="303"/>
            <ac:picMk id="7" creationId="{0A4A7B8B-725D-A199-DEE9-270A4EB999EA}"/>
          </ac:picMkLst>
        </pc:picChg>
      </pc:sldChg>
      <pc:sldChg chg="modSp modNotes">
        <pc:chgData name="Chimento, Cyrus CTR (OST)" userId="S::cyrus.chimento.ctr@ad.dot.gov::ab52f690-7a57-457d-8a25-2f7025a81547" providerId="AD" clId="Web-{673EF16D-9A76-80A2-77A3-474CC8EB4DED}" dt="2024-04-24T15:20:25.520" v="2125"/>
        <pc:sldMkLst>
          <pc:docMk/>
          <pc:sldMk cId="2592709" sldId="304"/>
        </pc:sldMkLst>
        <pc:picChg chg="mod">
          <ac:chgData name="Chimento, Cyrus CTR (OST)" userId="S::cyrus.chimento.ctr@ad.dot.gov::ab52f690-7a57-457d-8a25-2f7025a81547" providerId="AD" clId="Web-{673EF16D-9A76-80A2-77A3-474CC8EB4DED}" dt="2024-04-24T15:20:25.520" v="2125"/>
          <ac:picMkLst>
            <pc:docMk/>
            <pc:sldMk cId="2592709" sldId="304"/>
            <ac:picMk id="5" creationId="{1791ACDF-4AF2-A689-2C7A-80A08D58D4C5}"/>
          </ac:picMkLst>
        </pc:picChg>
        <pc:picChg chg="mod">
          <ac:chgData name="Chimento, Cyrus CTR (OST)" userId="S::cyrus.chimento.ctr@ad.dot.gov::ab52f690-7a57-457d-8a25-2f7025a81547" providerId="AD" clId="Web-{673EF16D-9A76-80A2-77A3-474CC8EB4DED}" dt="2024-04-24T15:19:59.676" v="2122"/>
          <ac:picMkLst>
            <pc:docMk/>
            <pc:sldMk cId="2592709" sldId="304"/>
            <ac:picMk id="8" creationId="{6AF6840F-8EEE-6D79-6E0B-1C2ECF8FBA87}"/>
          </ac:picMkLst>
        </pc:picChg>
      </pc:sldChg>
      <pc:sldChg chg="modSp add del modNotes">
        <pc:chgData name="Chimento, Cyrus CTR (OST)" userId="S::cyrus.chimento.ctr@ad.dot.gov::ab52f690-7a57-457d-8a25-2f7025a81547" providerId="AD" clId="Web-{673EF16D-9A76-80A2-77A3-474CC8EB4DED}" dt="2024-04-24T15:21:44.753" v="2142"/>
        <pc:sldMkLst>
          <pc:docMk/>
          <pc:sldMk cId="3133902764" sldId="305"/>
        </pc:sldMkLst>
        <pc:picChg chg="mod">
          <ac:chgData name="Chimento, Cyrus CTR (OST)" userId="S::cyrus.chimento.ctr@ad.dot.gov::ab52f690-7a57-457d-8a25-2f7025a81547" providerId="AD" clId="Web-{673EF16D-9A76-80A2-77A3-474CC8EB4DED}" dt="2024-04-24T15:21:00.535" v="2132"/>
          <ac:picMkLst>
            <pc:docMk/>
            <pc:sldMk cId="3133902764" sldId="305"/>
            <ac:picMk id="5" creationId="{92E0D0A1-3295-85F1-3F92-03A0A31D53ED}"/>
          </ac:picMkLst>
        </pc:picChg>
        <pc:picChg chg="mod">
          <ac:chgData name="Chimento, Cyrus CTR (OST)" userId="S::cyrus.chimento.ctr@ad.dot.gov::ab52f690-7a57-457d-8a25-2f7025a81547" providerId="AD" clId="Web-{673EF16D-9A76-80A2-77A3-474CC8EB4DED}" dt="2024-04-24T15:21:44.753" v="2142"/>
          <ac:picMkLst>
            <pc:docMk/>
            <pc:sldMk cId="3133902764" sldId="305"/>
            <ac:picMk id="8" creationId="{4325213C-B2D1-EE01-C87D-272B0B1A2606}"/>
          </ac:picMkLst>
        </pc:picChg>
      </pc:sldChg>
      <pc:sldChg chg="modSp modNotes">
        <pc:chgData name="Chimento, Cyrus CTR (OST)" userId="S::cyrus.chimento.ctr@ad.dot.gov::ab52f690-7a57-457d-8a25-2f7025a81547" providerId="AD" clId="Web-{673EF16D-9A76-80A2-77A3-474CC8EB4DED}" dt="2024-04-24T15:23:01.706" v="2157"/>
        <pc:sldMkLst>
          <pc:docMk/>
          <pc:sldMk cId="3099179006" sldId="306"/>
        </pc:sldMkLst>
        <pc:picChg chg="mod">
          <ac:chgData name="Chimento, Cyrus CTR (OST)" userId="S::cyrus.chimento.ctr@ad.dot.gov::ab52f690-7a57-457d-8a25-2f7025a81547" providerId="AD" clId="Web-{673EF16D-9A76-80A2-77A3-474CC8EB4DED}" dt="2024-04-24T15:23:01.706" v="2157"/>
          <ac:picMkLst>
            <pc:docMk/>
            <pc:sldMk cId="3099179006" sldId="306"/>
            <ac:picMk id="5" creationId="{596B1975-592B-B8FA-6FC7-B51273639221}"/>
          </ac:picMkLst>
        </pc:picChg>
        <pc:picChg chg="mod">
          <ac:chgData name="Chimento, Cyrus CTR (OST)" userId="S::cyrus.chimento.ctr@ad.dot.gov::ab52f690-7a57-457d-8a25-2f7025a81547" providerId="AD" clId="Web-{673EF16D-9A76-80A2-77A3-474CC8EB4DED}" dt="2024-04-24T15:22:28.565" v="2149"/>
          <ac:picMkLst>
            <pc:docMk/>
            <pc:sldMk cId="3099179006" sldId="306"/>
            <ac:picMk id="8" creationId="{266EFBB6-F66A-0085-5DA4-324DD8276CE5}"/>
          </ac:picMkLst>
        </pc:picChg>
      </pc:sldChg>
      <pc:sldChg chg="addSp delSp modSp modNotes">
        <pc:chgData name="Chimento, Cyrus CTR (OST)" userId="S::cyrus.chimento.ctr@ad.dot.gov::ab52f690-7a57-457d-8a25-2f7025a81547" providerId="AD" clId="Web-{673EF16D-9A76-80A2-77A3-474CC8EB4DED}" dt="2024-04-24T17:46:47.577" v="2330"/>
        <pc:sldMkLst>
          <pc:docMk/>
          <pc:sldMk cId="84445298" sldId="307"/>
        </pc:sldMkLst>
        <pc:spChg chg="mod">
          <ac:chgData name="Chimento, Cyrus CTR (OST)" userId="S::cyrus.chimento.ctr@ad.dot.gov::ab52f690-7a57-457d-8a25-2f7025a81547" providerId="AD" clId="Web-{673EF16D-9A76-80A2-77A3-474CC8EB4DED}" dt="2024-04-24T14:40:36.446" v="1873" actId="20577"/>
          <ac:spMkLst>
            <pc:docMk/>
            <pc:sldMk cId="84445298" sldId="307"/>
            <ac:spMk id="2" creationId="{BE44CC8D-FC19-6B93-B087-38A0860DFCC2}"/>
          </ac:spMkLst>
        </pc:spChg>
        <pc:spChg chg="del mod">
          <ac:chgData name="Chimento, Cyrus CTR (OST)" userId="S::cyrus.chimento.ctr@ad.dot.gov::ab52f690-7a57-457d-8a25-2f7025a81547" providerId="AD" clId="Web-{673EF16D-9A76-80A2-77A3-474CC8EB4DED}" dt="2024-04-24T13:53:20.419" v="264"/>
          <ac:spMkLst>
            <pc:docMk/>
            <pc:sldMk cId="84445298" sldId="307"/>
            <ac:spMk id="3" creationId="{4CFF3098-6C7C-3ACE-E232-9C98DEA0DB28}"/>
          </ac:spMkLst>
        </pc:spChg>
        <pc:spChg chg="add mod">
          <ac:chgData name="Chimento, Cyrus CTR (OST)" userId="S::cyrus.chimento.ctr@ad.dot.gov::ab52f690-7a57-457d-8a25-2f7025a81547" providerId="AD" clId="Web-{673EF16D-9A76-80A2-77A3-474CC8EB4DED}" dt="2024-04-24T15:23:17.065" v="2175" actId="14100"/>
          <ac:spMkLst>
            <pc:docMk/>
            <pc:sldMk cId="84445298" sldId="307"/>
            <ac:spMk id="9" creationId="{E6F7159C-EB8D-1EAB-C842-8C3B27FEC46E}"/>
          </ac:spMkLst>
        </pc:spChg>
        <pc:picChg chg="add mod ord">
          <ac:chgData name="Chimento, Cyrus CTR (OST)" userId="S::cyrus.chimento.ctr@ad.dot.gov::ab52f690-7a57-457d-8a25-2f7025a81547" providerId="AD" clId="Web-{673EF16D-9A76-80A2-77A3-474CC8EB4DED}" dt="2024-04-24T15:24:40.830" v="2195"/>
          <ac:picMkLst>
            <pc:docMk/>
            <pc:sldMk cId="84445298" sldId="307"/>
            <ac:picMk id="5" creationId="{B50A255C-8928-B1B3-4AF3-41437CC9D5C7}"/>
          </ac:picMkLst>
        </pc:picChg>
        <pc:picChg chg="add del mod">
          <ac:chgData name="Chimento, Cyrus CTR (OST)" userId="S::cyrus.chimento.ctr@ad.dot.gov::ab52f690-7a57-457d-8a25-2f7025a81547" providerId="AD" clId="Web-{673EF16D-9A76-80A2-77A3-474CC8EB4DED}" dt="2024-04-24T13:56:48.481" v="273"/>
          <ac:picMkLst>
            <pc:docMk/>
            <pc:sldMk cId="84445298" sldId="307"/>
            <ac:picMk id="6" creationId="{87BA5346-D07A-9417-EB69-32E0BDE62854}"/>
          </ac:picMkLst>
        </pc:picChg>
        <pc:picChg chg="add del mod">
          <ac:chgData name="Chimento, Cyrus CTR (OST)" userId="S::cyrus.chimento.ctr@ad.dot.gov::ab52f690-7a57-457d-8a25-2f7025a81547" providerId="AD" clId="Web-{673EF16D-9A76-80A2-77A3-474CC8EB4DED}" dt="2024-04-24T13:57:15.480" v="278"/>
          <ac:picMkLst>
            <pc:docMk/>
            <pc:sldMk cId="84445298" sldId="307"/>
            <ac:picMk id="7" creationId="{30E8C887-3E5B-C1D9-887B-FA0D7D506770}"/>
          </ac:picMkLst>
        </pc:picChg>
      </pc:sldChg>
      <pc:sldChg chg="modSp ord modNotes">
        <pc:chgData name="Chimento, Cyrus CTR (OST)" userId="S::cyrus.chimento.ctr@ad.dot.gov::ab52f690-7a57-457d-8a25-2f7025a81547" providerId="AD" clId="Web-{673EF16D-9A76-80A2-77A3-474CC8EB4DED}" dt="2024-04-24T14:40:30.758" v="1872" actId="20577"/>
        <pc:sldMkLst>
          <pc:docMk/>
          <pc:sldMk cId="56454192" sldId="308"/>
        </pc:sldMkLst>
        <pc:spChg chg="mod">
          <ac:chgData name="Chimento, Cyrus CTR (OST)" userId="S::cyrus.chimento.ctr@ad.dot.gov::ab52f690-7a57-457d-8a25-2f7025a81547" providerId="AD" clId="Web-{673EF16D-9A76-80A2-77A3-474CC8EB4DED}" dt="2024-04-24T14:23:44.219" v="1696" actId="20577"/>
          <ac:spMkLst>
            <pc:docMk/>
            <pc:sldMk cId="56454192" sldId="308"/>
            <ac:spMk id="2" creationId="{05D23CFA-A169-CAA0-BCB6-4D685E5D9FED}"/>
          </ac:spMkLst>
        </pc:spChg>
        <pc:spChg chg="mod">
          <ac:chgData name="Chimento, Cyrus CTR (OST)" userId="S::cyrus.chimento.ctr@ad.dot.gov::ab52f690-7a57-457d-8a25-2f7025a81547" providerId="AD" clId="Web-{673EF16D-9A76-80A2-77A3-474CC8EB4DED}" dt="2024-04-24T14:40:30.758" v="1872" actId="20577"/>
          <ac:spMkLst>
            <pc:docMk/>
            <pc:sldMk cId="56454192" sldId="308"/>
            <ac:spMk id="3" creationId="{37421B86-C7E1-A9CC-0673-F654CF0CBAF1}"/>
          </ac:spMkLst>
        </pc:spChg>
      </pc:sldChg>
      <pc:sldChg chg="modSp add replId modNotes">
        <pc:chgData name="Chimento, Cyrus CTR (OST)" userId="S::cyrus.chimento.ctr@ad.dot.gov::ab52f690-7a57-457d-8a25-2f7025a81547" providerId="AD" clId="Web-{673EF16D-9A76-80A2-77A3-474CC8EB4DED}" dt="2024-04-24T13:50:34.374" v="255"/>
        <pc:sldMkLst>
          <pc:docMk/>
          <pc:sldMk cId="3529062877" sldId="309"/>
        </pc:sldMkLst>
        <pc:spChg chg="mod">
          <ac:chgData name="Chimento, Cyrus CTR (OST)" userId="S::cyrus.chimento.ctr@ad.dot.gov::ab52f690-7a57-457d-8a25-2f7025a81547" providerId="AD" clId="Web-{673EF16D-9A76-80A2-77A3-474CC8EB4DED}" dt="2024-04-24T13:50:26.561" v="252" actId="20577"/>
          <ac:spMkLst>
            <pc:docMk/>
            <pc:sldMk cId="3529062877" sldId="309"/>
            <ac:spMk id="3" creationId="{2D420866-A1A4-14EA-D10C-C646F3CA003D}"/>
          </ac:spMkLst>
        </pc:spChg>
      </pc:sldChg>
      <pc:sldChg chg="modSp add ord replId modNotes">
        <pc:chgData name="Chimento, Cyrus CTR (OST)" userId="S::cyrus.chimento.ctr@ad.dot.gov::ab52f690-7a57-457d-8a25-2f7025a81547" providerId="AD" clId="Web-{673EF16D-9A76-80A2-77A3-474CC8EB4DED}" dt="2024-04-24T15:18:43.692" v="2111"/>
        <pc:sldMkLst>
          <pc:docMk/>
          <pc:sldMk cId="994893455" sldId="310"/>
        </pc:sldMkLst>
        <pc:spChg chg="mod">
          <ac:chgData name="Chimento, Cyrus CTR (OST)" userId="S::cyrus.chimento.ctr@ad.dot.gov::ab52f690-7a57-457d-8a25-2f7025a81547" providerId="AD" clId="Web-{673EF16D-9A76-80A2-77A3-474CC8EB4DED}" dt="2024-04-24T14:30:27.638" v="1717" actId="20577"/>
          <ac:spMkLst>
            <pc:docMk/>
            <pc:sldMk cId="994893455" sldId="310"/>
            <ac:spMk id="2" creationId="{43E48DDC-F3D3-F94E-E372-A6E7DC396B6B}"/>
          </ac:spMkLst>
        </pc:spChg>
        <pc:picChg chg="mod">
          <ac:chgData name="Chimento, Cyrus CTR (OST)" userId="S::cyrus.chimento.ctr@ad.dot.gov::ab52f690-7a57-457d-8a25-2f7025a81547" providerId="AD" clId="Web-{673EF16D-9A76-80A2-77A3-474CC8EB4DED}" dt="2024-04-24T15:18:43.692" v="2111"/>
          <ac:picMkLst>
            <pc:docMk/>
            <pc:sldMk cId="994893455" sldId="310"/>
            <ac:picMk id="6" creationId="{27315E07-3FE3-2C6F-7752-CE1845FD372F}"/>
          </ac:picMkLst>
        </pc:picChg>
        <pc:picChg chg="mod">
          <ac:chgData name="Chimento, Cyrus CTR (OST)" userId="S::cyrus.chimento.ctr@ad.dot.gov::ab52f690-7a57-457d-8a25-2f7025a81547" providerId="AD" clId="Web-{673EF16D-9A76-80A2-77A3-474CC8EB4DED}" dt="2024-04-24T15:17:38.896" v="2099"/>
          <ac:picMkLst>
            <pc:docMk/>
            <pc:sldMk cId="994893455" sldId="310"/>
            <ac:picMk id="7" creationId="{0A4A7B8B-725D-A199-DEE9-270A4EB999EA}"/>
          </ac:picMkLst>
        </pc:picChg>
      </pc:sldChg>
    </pc:docChg>
  </pc:docChgLst>
  <pc:docChgLst>
    <pc:chgData name="Chimento, Cyrus CTR (OST)" userId="S::cyrus.chimento.ctr@ad.dot.gov::ab52f690-7a57-457d-8a25-2f7025a81547" providerId="AD" clId="Web-{082BB657-525E-3932-94C5-EB50C8525AB5}"/>
    <pc:docChg chg="addSld delSld modSld">
      <pc:chgData name="Chimento, Cyrus CTR (OST)" userId="S::cyrus.chimento.ctr@ad.dot.gov::ab52f690-7a57-457d-8a25-2f7025a81547" providerId="AD" clId="Web-{082BB657-525E-3932-94C5-EB50C8525AB5}" dt="2024-02-23T16:36:51.752" v="399"/>
      <pc:docMkLst>
        <pc:docMk/>
      </pc:docMkLst>
      <pc:sldChg chg="modSp">
        <pc:chgData name="Chimento, Cyrus CTR (OST)" userId="S::cyrus.chimento.ctr@ad.dot.gov::ab52f690-7a57-457d-8a25-2f7025a81547" providerId="AD" clId="Web-{082BB657-525E-3932-94C5-EB50C8525AB5}" dt="2024-02-23T16:34:50.094" v="374"/>
        <pc:sldMkLst>
          <pc:docMk/>
          <pc:sldMk cId="1546126192" sldId="280"/>
        </pc:sldMkLst>
        <pc:graphicFrameChg chg="mod modGraphic">
          <ac:chgData name="Chimento, Cyrus CTR (OST)" userId="S::cyrus.chimento.ctr@ad.dot.gov::ab52f690-7a57-457d-8a25-2f7025a81547" providerId="AD" clId="Web-{082BB657-525E-3932-94C5-EB50C8525AB5}" dt="2024-02-23T16:34:50.094" v="374"/>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082BB657-525E-3932-94C5-EB50C8525AB5}" dt="2024-02-23T16:25:28.884" v="283" actId="20577"/>
        <pc:sldMkLst>
          <pc:docMk/>
          <pc:sldMk cId="3472789691" sldId="288"/>
        </pc:sldMkLst>
        <pc:spChg chg="mod">
          <ac:chgData name="Chimento, Cyrus CTR (OST)" userId="S::cyrus.chimento.ctr@ad.dot.gov::ab52f690-7a57-457d-8a25-2f7025a81547" providerId="AD" clId="Web-{082BB657-525E-3932-94C5-EB50C8525AB5}" dt="2024-02-23T16:25:28.884" v="283" actId="20577"/>
          <ac:spMkLst>
            <pc:docMk/>
            <pc:sldMk cId="3472789691" sldId="288"/>
            <ac:spMk id="3" creationId="{4F754C5A-ABAF-B742-ADF6-1B0E7EA7344A}"/>
          </ac:spMkLst>
        </pc:spChg>
      </pc:sldChg>
      <pc:sldChg chg="modSp">
        <pc:chgData name="Chimento, Cyrus CTR (OST)" userId="S::cyrus.chimento.ctr@ad.dot.gov::ab52f690-7a57-457d-8a25-2f7025a81547" providerId="AD" clId="Web-{082BB657-525E-3932-94C5-EB50C8525AB5}" dt="2024-02-23T16:35:58.689" v="397" actId="20577"/>
        <pc:sldMkLst>
          <pc:docMk/>
          <pc:sldMk cId="528726315" sldId="293"/>
        </pc:sldMkLst>
        <pc:spChg chg="mod">
          <ac:chgData name="Chimento, Cyrus CTR (OST)" userId="S::cyrus.chimento.ctr@ad.dot.gov::ab52f690-7a57-457d-8a25-2f7025a81547" providerId="AD" clId="Web-{082BB657-525E-3932-94C5-EB50C8525AB5}" dt="2024-02-23T16:35:58.689" v="397" actId="20577"/>
          <ac:spMkLst>
            <pc:docMk/>
            <pc:sldMk cId="528726315" sldId="293"/>
            <ac:spMk id="3" creationId="{D3A3A29F-C6B2-AC96-889D-EA076B58B8DA}"/>
          </ac:spMkLst>
        </pc:spChg>
        <pc:spChg chg="mod">
          <ac:chgData name="Chimento, Cyrus CTR (OST)" userId="S::cyrus.chimento.ctr@ad.dot.gov::ab52f690-7a57-457d-8a25-2f7025a81547" providerId="AD" clId="Web-{082BB657-525E-3932-94C5-EB50C8525AB5}" dt="2024-02-23T16:35:51.001" v="380" actId="20577"/>
          <ac:spMkLst>
            <pc:docMk/>
            <pc:sldMk cId="528726315" sldId="293"/>
            <ac:spMk id="7" creationId="{D827E664-E421-260E-0993-D5618AC29B54}"/>
          </ac:spMkLst>
        </pc:spChg>
      </pc:sldChg>
      <pc:sldChg chg="modSp new">
        <pc:chgData name="Chimento, Cyrus CTR (OST)" userId="S::cyrus.chimento.ctr@ad.dot.gov::ab52f690-7a57-457d-8a25-2f7025a81547" providerId="AD" clId="Web-{082BB657-525E-3932-94C5-EB50C8525AB5}" dt="2024-02-23T16:33:06.796" v="339" actId="20577"/>
        <pc:sldMkLst>
          <pc:docMk/>
          <pc:sldMk cId="549912117" sldId="300"/>
        </pc:sldMkLst>
        <pc:spChg chg="mod">
          <ac:chgData name="Chimento, Cyrus CTR (OST)" userId="S::cyrus.chimento.ctr@ad.dot.gov::ab52f690-7a57-457d-8a25-2f7025a81547" providerId="AD" clId="Web-{082BB657-525E-3932-94C5-EB50C8525AB5}" dt="2024-02-23T16:32:24.045" v="288" actId="20577"/>
          <ac:spMkLst>
            <pc:docMk/>
            <pc:sldMk cId="549912117" sldId="300"/>
            <ac:spMk id="2" creationId="{ED4E3646-B594-5D5A-3EAD-83C570741FCF}"/>
          </ac:spMkLst>
        </pc:spChg>
        <pc:spChg chg="mod">
          <ac:chgData name="Chimento, Cyrus CTR (OST)" userId="S::cyrus.chimento.ctr@ad.dot.gov::ab52f690-7a57-457d-8a25-2f7025a81547" providerId="AD" clId="Web-{082BB657-525E-3932-94C5-EB50C8525AB5}" dt="2024-02-23T16:33:06.796" v="339" actId="20577"/>
          <ac:spMkLst>
            <pc:docMk/>
            <pc:sldMk cId="549912117" sldId="300"/>
            <ac:spMk id="3" creationId="{BE9F18FC-A935-0E55-C505-93B45EB0449C}"/>
          </ac:spMkLst>
        </pc:spChg>
      </pc:sldChg>
      <pc:sldChg chg="new del">
        <pc:chgData name="Chimento, Cyrus CTR (OST)" userId="S::cyrus.chimento.ctr@ad.dot.gov::ab52f690-7a57-457d-8a25-2f7025a81547" providerId="AD" clId="Web-{082BB657-525E-3932-94C5-EB50C8525AB5}" dt="2024-02-23T16:32:03.686" v="285"/>
        <pc:sldMkLst>
          <pc:docMk/>
          <pc:sldMk cId="1895522957" sldId="300"/>
        </pc:sldMkLst>
      </pc:sldChg>
      <pc:sldChg chg="new del">
        <pc:chgData name="Chimento, Cyrus CTR (OST)" userId="S::cyrus.chimento.ctr@ad.dot.gov::ab52f690-7a57-457d-8a25-2f7025a81547" providerId="AD" clId="Web-{082BB657-525E-3932-94C5-EB50C8525AB5}" dt="2024-02-23T16:36:51.752" v="399"/>
        <pc:sldMkLst>
          <pc:docMk/>
          <pc:sldMk cId="99975000" sldId="301"/>
        </pc:sldMkLst>
      </pc:sldChg>
    </pc:docChg>
  </pc:docChgLst>
  <pc:docChgLst>
    <pc:chgData name="Davis, Jay (OST)" userId="S::jay.davis@ad.dot.gov::83c2387e-0ad1-48b4-8e26-ab3488b5436e" providerId="AD" clId="Web-{A1A7CD74-6CFB-8BB0-DD52-4A8A4604499E}"/>
    <pc:docChg chg="modSld">
      <pc:chgData name="Davis, Jay (OST)" userId="S::jay.davis@ad.dot.gov::83c2387e-0ad1-48b4-8e26-ab3488b5436e" providerId="AD" clId="Web-{A1A7CD74-6CFB-8BB0-DD52-4A8A4604499E}" dt="2024-07-25T16:56:50.874" v="60" actId="20577"/>
      <pc:docMkLst>
        <pc:docMk/>
      </pc:docMkLst>
      <pc:sldChg chg="modSp">
        <pc:chgData name="Davis, Jay (OST)" userId="S::jay.davis@ad.dot.gov::83c2387e-0ad1-48b4-8e26-ab3488b5436e" providerId="AD" clId="Web-{A1A7CD74-6CFB-8BB0-DD52-4A8A4604499E}" dt="2024-07-25T16:56:50.874" v="60" actId="20577"/>
        <pc:sldMkLst>
          <pc:docMk/>
          <pc:sldMk cId="1810948381" sldId="322"/>
        </pc:sldMkLst>
        <pc:spChg chg="mod">
          <ac:chgData name="Davis, Jay (OST)" userId="S::jay.davis@ad.dot.gov::83c2387e-0ad1-48b4-8e26-ab3488b5436e" providerId="AD" clId="Web-{A1A7CD74-6CFB-8BB0-DD52-4A8A4604499E}" dt="2024-07-25T16:56:50.874" v="60" actId="20577"/>
          <ac:spMkLst>
            <pc:docMk/>
            <pc:sldMk cId="1810948381" sldId="322"/>
            <ac:spMk id="3" creationId="{B854EB08-CF15-7632-C1E4-4B9D2C9F0C6F}"/>
          </ac:spMkLst>
        </pc:spChg>
      </pc:sldChg>
      <pc:sldChg chg="addSp delSp modSp modCm">
        <pc:chgData name="Davis, Jay (OST)" userId="S::jay.davis@ad.dot.gov::83c2387e-0ad1-48b4-8e26-ab3488b5436e" providerId="AD" clId="Web-{A1A7CD74-6CFB-8BB0-DD52-4A8A4604499E}" dt="2024-07-25T16:53:40.391" v="46" actId="20577"/>
        <pc:sldMkLst>
          <pc:docMk/>
          <pc:sldMk cId="830527840" sldId="334"/>
        </pc:sldMkLst>
        <pc:spChg chg="mod">
          <ac:chgData name="Davis, Jay (OST)" userId="S::jay.davis@ad.dot.gov::83c2387e-0ad1-48b4-8e26-ab3488b5436e" providerId="AD" clId="Web-{A1A7CD74-6CFB-8BB0-DD52-4A8A4604499E}" dt="2024-07-25T16:53:40.391" v="46" actId="20577"/>
          <ac:spMkLst>
            <pc:docMk/>
            <pc:sldMk cId="830527840" sldId="334"/>
            <ac:spMk id="2" creationId="{C05F17A1-E2F6-A0A7-F03C-DD1D1A2FB929}"/>
          </ac:spMkLst>
        </pc:spChg>
        <pc:spChg chg="mod">
          <ac:chgData name="Davis, Jay (OST)" userId="S::jay.davis@ad.dot.gov::83c2387e-0ad1-48b4-8e26-ab3488b5436e" providerId="AD" clId="Web-{A1A7CD74-6CFB-8BB0-DD52-4A8A4604499E}" dt="2024-07-25T16:50:22.424" v="8" actId="14100"/>
          <ac:spMkLst>
            <pc:docMk/>
            <pc:sldMk cId="830527840" sldId="334"/>
            <ac:spMk id="3" creationId="{BBA7E679-19A3-5F1E-7340-550FD36E907A}"/>
          </ac:spMkLst>
        </pc:spChg>
        <pc:spChg chg="mod">
          <ac:chgData name="Davis, Jay (OST)" userId="S::jay.davis@ad.dot.gov::83c2387e-0ad1-48b4-8e26-ab3488b5436e" providerId="AD" clId="Web-{A1A7CD74-6CFB-8BB0-DD52-4A8A4604499E}" dt="2024-07-25T16:50:27.721" v="9" actId="1076"/>
          <ac:spMkLst>
            <pc:docMk/>
            <pc:sldMk cId="830527840" sldId="334"/>
            <ac:spMk id="5" creationId="{A324758F-824F-F82B-8E08-9DDF7163DC6A}"/>
          </ac:spMkLst>
        </pc:spChg>
        <pc:spChg chg="mod">
          <ac:chgData name="Davis, Jay (OST)" userId="S::jay.davis@ad.dot.gov::83c2387e-0ad1-48b4-8e26-ab3488b5436e" providerId="AD" clId="Web-{A1A7CD74-6CFB-8BB0-DD52-4A8A4604499E}" dt="2024-07-25T16:50:34.940" v="10" actId="1076"/>
          <ac:spMkLst>
            <pc:docMk/>
            <pc:sldMk cId="830527840" sldId="334"/>
            <ac:spMk id="6" creationId="{D3F4A98E-495A-A213-D536-F90D46A93DEA}"/>
          </ac:spMkLst>
        </pc:spChg>
        <pc:spChg chg="mod">
          <ac:chgData name="Davis, Jay (OST)" userId="S::jay.davis@ad.dot.gov::83c2387e-0ad1-48b4-8e26-ab3488b5436e" providerId="AD" clId="Web-{A1A7CD74-6CFB-8BB0-DD52-4A8A4604499E}" dt="2024-07-25T16:53:09.938" v="43" actId="14100"/>
          <ac:spMkLst>
            <pc:docMk/>
            <pc:sldMk cId="830527840" sldId="334"/>
            <ac:spMk id="7" creationId="{D178D106-1164-8FD9-068E-72FDA7D07FDE}"/>
          </ac:spMkLst>
        </pc:spChg>
        <pc:spChg chg="add mod">
          <ac:chgData name="Davis, Jay (OST)" userId="S::jay.davis@ad.dot.gov::83c2387e-0ad1-48b4-8e26-ab3488b5436e" providerId="AD" clId="Web-{A1A7CD74-6CFB-8BB0-DD52-4A8A4604499E}" dt="2024-07-25T16:52:57.985" v="42" actId="14100"/>
          <ac:spMkLst>
            <pc:docMk/>
            <pc:sldMk cId="830527840" sldId="334"/>
            <ac:spMk id="11" creationId="{C688A20D-F32C-48AC-D72A-491A6E1DE308}"/>
          </ac:spMkLst>
        </pc:spChg>
        <pc:picChg chg="add del mod">
          <ac:chgData name="Davis, Jay (OST)" userId="S::jay.davis@ad.dot.gov::83c2387e-0ad1-48b4-8e26-ab3488b5436e" providerId="AD" clId="Web-{A1A7CD74-6CFB-8BB0-DD52-4A8A4604499E}" dt="2024-07-25T16:52:54.923" v="41" actId="1076"/>
          <ac:picMkLst>
            <pc:docMk/>
            <pc:sldMk cId="830527840" sldId="334"/>
            <ac:picMk id="8" creationId="{B015473A-442F-37D6-FF25-160847461CB6}"/>
          </ac:picMkLst>
        </pc:picChg>
        <pc:picChg chg="add mod modCrop">
          <ac:chgData name="Davis, Jay (OST)" userId="S::jay.davis@ad.dot.gov::83c2387e-0ad1-48b4-8e26-ab3488b5436e" providerId="AD" clId="Web-{A1A7CD74-6CFB-8BB0-DD52-4A8A4604499E}" dt="2024-07-25T16:53:21.704" v="44" actId="1076"/>
          <ac:picMkLst>
            <pc:docMk/>
            <pc:sldMk cId="830527840" sldId="334"/>
            <ac:picMk id="9" creationId="{3518CBA8-FC21-3F6D-95D6-048172154B8C}"/>
          </ac:picMkLst>
        </pc:picChg>
        <pc:extLst>
          <p:ext xmlns:p="http://schemas.openxmlformats.org/presentationml/2006/main" uri="{D6D511B9-2390-475A-947B-AFAB55BFBCF1}">
            <pc226:cmChg xmlns:pc226="http://schemas.microsoft.com/office/powerpoint/2022/06/main/command" chg="mod">
              <pc226:chgData name="Davis, Jay (OST)" userId="S::jay.davis@ad.dot.gov::83c2387e-0ad1-48b4-8e26-ab3488b5436e" providerId="AD" clId="Web-{A1A7CD74-6CFB-8BB0-DD52-4A8A4604499E}" dt="2024-07-25T16:49:19.440" v="0"/>
              <pc2:cmMkLst xmlns:pc2="http://schemas.microsoft.com/office/powerpoint/2019/9/main/command">
                <pc:docMk/>
                <pc:sldMk cId="830527840" sldId="334"/>
                <pc2:cmMk id="{E2956403-AB4F-423B-8343-1EB374D111A2}"/>
              </pc2:cmMkLst>
            </pc226:cmChg>
          </p:ext>
        </pc:extLst>
      </pc:sldChg>
    </pc:docChg>
  </pc:docChgLst>
  <pc:docChgLst>
    <pc:chgData name="Chimento, Cyrus CTR (OST)" userId="S::cyrus.chimento.ctr@ad.dot.gov::ab52f690-7a57-457d-8a25-2f7025a81547" providerId="AD" clId="Web-{78EAB290-4367-2FFB-094C-E72C3C2AF2AB}"/>
    <pc:docChg chg="addSld delSld modSld sldOrd">
      <pc:chgData name="Chimento, Cyrus CTR (OST)" userId="S::cyrus.chimento.ctr@ad.dot.gov::ab52f690-7a57-457d-8a25-2f7025a81547" providerId="AD" clId="Web-{78EAB290-4367-2FFB-094C-E72C3C2AF2AB}" dt="2024-02-26T19:37:34.968" v="1032" actId="20577"/>
      <pc:docMkLst>
        <pc:docMk/>
      </pc:docMkLst>
      <pc:sldChg chg="modSp">
        <pc:chgData name="Chimento, Cyrus CTR (OST)" userId="S::cyrus.chimento.ctr@ad.dot.gov::ab52f690-7a57-457d-8a25-2f7025a81547" providerId="AD" clId="Web-{78EAB290-4367-2FFB-094C-E72C3C2AF2AB}" dt="2024-02-26T19:35:55.687" v="966"/>
        <pc:sldMkLst>
          <pc:docMk/>
          <pc:sldMk cId="1546126192" sldId="280"/>
        </pc:sldMkLst>
        <pc:graphicFrameChg chg="mod modGraphic">
          <ac:chgData name="Chimento, Cyrus CTR (OST)" userId="S::cyrus.chimento.ctr@ad.dot.gov::ab52f690-7a57-457d-8a25-2f7025a81547" providerId="AD" clId="Web-{78EAB290-4367-2FFB-094C-E72C3C2AF2AB}" dt="2024-02-26T19:35:55.687" v="966"/>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78EAB290-4367-2FFB-094C-E72C3C2AF2AB}" dt="2024-02-26T19:37:34.968" v="1032" actId="20577"/>
        <pc:sldMkLst>
          <pc:docMk/>
          <pc:sldMk cId="1861119344" sldId="285"/>
        </pc:sldMkLst>
        <pc:spChg chg="mod">
          <ac:chgData name="Chimento, Cyrus CTR (OST)" userId="S::cyrus.chimento.ctr@ad.dot.gov::ab52f690-7a57-457d-8a25-2f7025a81547" providerId="AD" clId="Web-{78EAB290-4367-2FFB-094C-E72C3C2AF2AB}" dt="2024-02-26T19:37:34.968" v="1032" actId="20577"/>
          <ac:spMkLst>
            <pc:docMk/>
            <pc:sldMk cId="1861119344" sldId="285"/>
            <ac:spMk id="3" creationId="{66E98A46-BF76-91A6-01BA-5523664EA0A8}"/>
          </ac:spMkLst>
        </pc:spChg>
        <pc:picChg chg="mod">
          <ac:chgData name="Chimento, Cyrus CTR (OST)" userId="S::cyrus.chimento.ctr@ad.dot.gov::ab52f690-7a57-457d-8a25-2f7025a81547" providerId="AD" clId="Web-{78EAB290-4367-2FFB-094C-E72C3C2AF2AB}" dt="2024-02-26T19:37:25.265" v="1028" actId="1076"/>
          <ac:picMkLst>
            <pc:docMk/>
            <pc:sldMk cId="1861119344" sldId="285"/>
            <ac:picMk id="6" creationId="{4B6EBB71-470B-BB83-4CA9-CA4239E081E9}"/>
          </ac:picMkLst>
        </pc:picChg>
      </pc:sldChg>
      <pc:sldChg chg="modSp addCm">
        <pc:chgData name="Chimento, Cyrus CTR (OST)" userId="S::cyrus.chimento.ctr@ad.dot.gov::ab52f690-7a57-457d-8a25-2f7025a81547" providerId="AD" clId="Web-{78EAB290-4367-2FFB-094C-E72C3C2AF2AB}" dt="2024-02-26T19:21:53.924" v="471"/>
        <pc:sldMkLst>
          <pc:docMk/>
          <pc:sldMk cId="1682355192" sldId="294"/>
        </pc:sldMkLst>
        <pc:spChg chg="mod">
          <ac:chgData name="Chimento, Cyrus CTR (OST)" userId="S::cyrus.chimento.ctr@ad.dot.gov::ab52f690-7a57-457d-8a25-2f7025a81547" providerId="AD" clId="Web-{78EAB290-4367-2FFB-094C-E72C3C2AF2AB}" dt="2024-02-26T19:21:26.049" v="470" actId="20577"/>
          <ac:spMkLst>
            <pc:docMk/>
            <pc:sldMk cId="1682355192" sldId="294"/>
            <ac:spMk id="6" creationId="{83FDCA40-64E2-35CD-A21E-8AF1B9DD4B23}"/>
          </ac:spMkLst>
        </pc:spChg>
      </pc:sldChg>
      <pc:sldChg chg="modSp">
        <pc:chgData name="Chimento, Cyrus CTR (OST)" userId="S::cyrus.chimento.ctr@ad.dot.gov::ab52f690-7a57-457d-8a25-2f7025a81547" providerId="AD" clId="Web-{78EAB290-4367-2FFB-094C-E72C3C2AF2AB}" dt="2024-02-26T19:22:45.252" v="476" actId="20577"/>
        <pc:sldMkLst>
          <pc:docMk/>
          <pc:sldMk cId="2754087158" sldId="295"/>
        </pc:sldMkLst>
        <pc:spChg chg="mod">
          <ac:chgData name="Chimento, Cyrus CTR (OST)" userId="S::cyrus.chimento.ctr@ad.dot.gov::ab52f690-7a57-457d-8a25-2f7025a81547" providerId="AD" clId="Web-{78EAB290-4367-2FFB-094C-E72C3C2AF2AB}" dt="2024-02-26T19:22:45.252" v="476" actId="20577"/>
          <ac:spMkLst>
            <pc:docMk/>
            <pc:sldMk cId="2754087158" sldId="295"/>
            <ac:spMk id="2" creationId="{BB676DDE-358A-C84B-E2C9-8862F92C0BBE}"/>
          </ac:spMkLst>
        </pc:spChg>
      </pc:sldChg>
      <pc:sldChg chg="modSp">
        <pc:chgData name="Chimento, Cyrus CTR (OST)" userId="S::cyrus.chimento.ctr@ad.dot.gov::ab52f690-7a57-457d-8a25-2f7025a81547" providerId="AD" clId="Web-{78EAB290-4367-2FFB-094C-E72C3C2AF2AB}" dt="2024-02-26T19:22:42.940" v="474" actId="20577"/>
        <pc:sldMkLst>
          <pc:docMk/>
          <pc:sldMk cId="3966723333" sldId="296"/>
        </pc:sldMkLst>
        <pc:spChg chg="mod">
          <ac:chgData name="Chimento, Cyrus CTR (OST)" userId="S::cyrus.chimento.ctr@ad.dot.gov::ab52f690-7a57-457d-8a25-2f7025a81547" providerId="AD" clId="Web-{78EAB290-4367-2FFB-094C-E72C3C2AF2AB}" dt="2024-02-26T19:22:42.940" v="474" actId="20577"/>
          <ac:spMkLst>
            <pc:docMk/>
            <pc:sldMk cId="3966723333" sldId="296"/>
            <ac:spMk id="2" creationId="{BB676DDE-358A-C84B-E2C9-8862F92C0BBE}"/>
          </ac:spMkLst>
        </pc:spChg>
      </pc:sldChg>
      <pc:sldChg chg="addSp modSp mod modClrScheme addCm modCm chgLayout">
        <pc:chgData name="Chimento, Cyrus CTR (OST)" userId="S::cyrus.chimento.ctr@ad.dot.gov::ab52f690-7a57-457d-8a25-2f7025a81547" providerId="AD" clId="Web-{78EAB290-4367-2FFB-094C-E72C3C2AF2AB}" dt="2024-02-26T19:32:16.563" v="758" actId="20577"/>
        <pc:sldMkLst>
          <pc:docMk/>
          <pc:sldMk cId="1851060000" sldId="297"/>
        </pc:sldMkLst>
        <pc:spChg chg="mod ord">
          <ac:chgData name="Chimento, Cyrus CTR (OST)" userId="S::cyrus.chimento.ctr@ad.dot.gov::ab52f690-7a57-457d-8a25-2f7025a81547" providerId="AD" clId="Web-{78EAB290-4367-2FFB-094C-E72C3C2AF2AB}" dt="2024-02-26T19:23:35.205" v="483"/>
          <ac:spMkLst>
            <pc:docMk/>
            <pc:sldMk cId="1851060000" sldId="297"/>
            <ac:spMk id="2" creationId="{46ED2052-6730-0582-274F-1EEFACE2ECCA}"/>
          </ac:spMkLst>
        </pc:spChg>
        <pc:spChg chg="mod ord">
          <ac:chgData name="Chimento, Cyrus CTR (OST)" userId="S::cyrus.chimento.ctr@ad.dot.gov::ab52f690-7a57-457d-8a25-2f7025a81547" providerId="AD" clId="Web-{78EAB290-4367-2FFB-094C-E72C3C2AF2AB}" dt="2024-02-26T19:32:00.422" v="752" actId="20577"/>
          <ac:spMkLst>
            <pc:docMk/>
            <pc:sldMk cId="1851060000" sldId="297"/>
            <ac:spMk id="3" creationId="{9B95B6C8-DD67-E7DB-A1EE-84E2D703241A}"/>
          </ac:spMkLst>
        </pc:spChg>
        <pc:spChg chg="mod ord">
          <ac:chgData name="Chimento, Cyrus CTR (OST)" userId="S::cyrus.chimento.ctr@ad.dot.gov::ab52f690-7a57-457d-8a25-2f7025a81547" providerId="AD" clId="Web-{78EAB290-4367-2FFB-094C-E72C3C2AF2AB}" dt="2024-02-26T19:23:35.205" v="483"/>
          <ac:spMkLst>
            <pc:docMk/>
            <pc:sldMk cId="1851060000" sldId="297"/>
            <ac:spMk id="4" creationId="{4DE70343-1A17-CFC8-AE9B-AEE289CC077A}"/>
          </ac:spMkLst>
        </pc:spChg>
        <pc:spChg chg="add mod ord">
          <ac:chgData name="Chimento, Cyrus CTR (OST)" userId="S::cyrus.chimento.ctr@ad.dot.gov::ab52f690-7a57-457d-8a25-2f7025a81547" providerId="AD" clId="Web-{78EAB290-4367-2FFB-094C-E72C3C2AF2AB}" dt="2024-02-26T19:32:16.563" v="758" actId="20577"/>
          <ac:spMkLst>
            <pc:docMk/>
            <pc:sldMk cId="1851060000" sldId="297"/>
            <ac:spMk id="5" creationId="{948D5C2A-A894-9DF7-E52B-FEC47BC56870}"/>
          </ac:spMkLst>
        </pc:spChg>
      </pc:sldChg>
      <pc:sldChg chg="modSp">
        <pc:chgData name="Chimento, Cyrus CTR (OST)" userId="S::cyrus.chimento.ctr@ad.dot.gov::ab52f690-7a57-457d-8a25-2f7025a81547" providerId="AD" clId="Web-{78EAB290-4367-2FFB-094C-E72C3C2AF2AB}" dt="2024-02-26T19:36:34.765" v="982" actId="20577"/>
        <pc:sldMkLst>
          <pc:docMk/>
          <pc:sldMk cId="2428154223" sldId="298"/>
        </pc:sldMkLst>
        <pc:spChg chg="mod">
          <ac:chgData name="Chimento, Cyrus CTR (OST)" userId="S::cyrus.chimento.ctr@ad.dot.gov::ab52f690-7a57-457d-8a25-2f7025a81547" providerId="AD" clId="Web-{78EAB290-4367-2FFB-094C-E72C3C2AF2AB}" dt="2024-02-26T19:36:34.765" v="982" actId="20577"/>
          <ac:spMkLst>
            <pc:docMk/>
            <pc:sldMk cId="2428154223" sldId="298"/>
            <ac:spMk id="3" creationId="{0B6B29EC-071D-81EA-AEBE-34B9839AC192}"/>
          </ac:spMkLst>
        </pc:spChg>
      </pc:sldChg>
      <pc:sldChg chg="modSp ord">
        <pc:chgData name="Chimento, Cyrus CTR (OST)" userId="S::cyrus.chimento.ctr@ad.dot.gov::ab52f690-7a57-457d-8a25-2f7025a81547" providerId="AD" clId="Web-{78EAB290-4367-2FFB-094C-E72C3C2AF2AB}" dt="2024-02-26T19:13:45.113" v="40" actId="20577"/>
        <pc:sldMkLst>
          <pc:docMk/>
          <pc:sldMk cId="4133422819" sldId="299"/>
        </pc:sldMkLst>
        <pc:spChg chg="mod">
          <ac:chgData name="Chimento, Cyrus CTR (OST)" userId="S::cyrus.chimento.ctr@ad.dot.gov::ab52f690-7a57-457d-8a25-2f7025a81547" providerId="AD" clId="Web-{78EAB290-4367-2FFB-094C-E72C3C2AF2AB}" dt="2024-02-26T19:13:45.113" v="40" actId="20577"/>
          <ac:spMkLst>
            <pc:docMk/>
            <pc:sldMk cId="4133422819" sldId="299"/>
            <ac:spMk id="2" creationId="{014AAFC3-36E2-1E2F-EDED-910694AF1836}"/>
          </ac:spMkLst>
        </pc:spChg>
      </pc:sldChg>
      <pc:sldChg chg="modSp">
        <pc:chgData name="Chimento, Cyrus CTR (OST)" userId="S::cyrus.chimento.ctr@ad.dot.gov::ab52f690-7a57-457d-8a25-2f7025a81547" providerId="AD" clId="Web-{78EAB290-4367-2FFB-094C-E72C3C2AF2AB}" dt="2024-02-26T19:20:18.112" v="466" actId="20577"/>
        <pc:sldMkLst>
          <pc:docMk/>
          <pc:sldMk cId="549912117" sldId="300"/>
        </pc:sldMkLst>
        <pc:spChg chg="mod">
          <ac:chgData name="Chimento, Cyrus CTR (OST)" userId="S::cyrus.chimento.ctr@ad.dot.gov::ab52f690-7a57-457d-8a25-2f7025a81547" providerId="AD" clId="Web-{78EAB290-4367-2FFB-094C-E72C3C2AF2AB}" dt="2024-02-26T19:20:18.112" v="466" actId="20577"/>
          <ac:spMkLst>
            <pc:docMk/>
            <pc:sldMk cId="549912117" sldId="300"/>
            <ac:spMk id="3" creationId="{BE9F18FC-A935-0E55-C505-93B45EB0449C}"/>
          </ac:spMkLst>
        </pc:spChg>
      </pc:sldChg>
      <pc:sldChg chg="modSp addCm modCm">
        <pc:chgData name="Chimento, Cyrus CTR (OST)" userId="S::cyrus.chimento.ctr@ad.dot.gov::ab52f690-7a57-457d-8a25-2f7025a81547" providerId="AD" clId="Web-{78EAB290-4367-2FFB-094C-E72C3C2AF2AB}" dt="2024-02-26T19:33:37.719" v="788" actId="20577"/>
        <pc:sldMkLst>
          <pc:docMk/>
          <pc:sldMk cId="2833760527" sldId="301"/>
        </pc:sldMkLst>
        <pc:spChg chg="mod">
          <ac:chgData name="Chimento, Cyrus CTR (OST)" userId="S::cyrus.chimento.ctr@ad.dot.gov::ab52f690-7a57-457d-8a25-2f7025a81547" providerId="AD" clId="Web-{78EAB290-4367-2FFB-094C-E72C3C2AF2AB}" dt="2024-02-26T19:33:37.719" v="788" actId="20577"/>
          <ac:spMkLst>
            <pc:docMk/>
            <pc:sldMk cId="2833760527" sldId="301"/>
            <ac:spMk id="3" creationId="{B80BDBAB-CA23-BD6F-022D-F8C9FF433DEA}"/>
          </ac:spMkLst>
        </pc:spChg>
      </pc:sldChg>
      <pc:sldChg chg="modSp del">
        <pc:chgData name="Chimento, Cyrus CTR (OST)" userId="S::cyrus.chimento.ctr@ad.dot.gov::ab52f690-7a57-457d-8a25-2f7025a81547" providerId="AD" clId="Web-{78EAB290-4367-2FFB-094C-E72C3C2AF2AB}" dt="2024-02-26T19:13:36.645" v="25"/>
        <pc:sldMkLst>
          <pc:docMk/>
          <pc:sldMk cId="1689843012" sldId="302"/>
        </pc:sldMkLst>
        <pc:spChg chg="mod">
          <ac:chgData name="Chimento, Cyrus CTR (OST)" userId="S::cyrus.chimento.ctr@ad.dot.gov::ab52f690-7a57-457d-8a25-2f7025a81547" providerId="AD" clId="Web-{78EAB290-4367-2FFB-094C-E72C3C2AF2AB}" dt="2024-02-26T18:56:36.992" v="5" actId="20577"/>
          <ac:spMkLst>
            <pc:docMk/>
            <pc:sldMk cId="1689843012" sldId="302"/>
            <ac:spMk id="2" creationId="{9023F952-AE52-A4D1-78A6-1B0778BE5E75}"/>
          </ac:spMkLst>
        </pc:spChg>
        <pc:spChg chg="mod">
          <ac:chgData name="Chimento, Cyrus CTR (OST)" userId="S::cyrus.chimento.ctr@ad.dot.gov::ab52f690-7a57-457d-8a25-2f7025a81547" providerId="AD" clId="Web-{78EAB290-4367-2FFB-094C-E72C3C2AF2AB}" dt="2024-02-26T19:06:39.115" v="19" actId="20577"/>
          <ac:spMkLst>
            <pc:docMk/>
            <pc:sldMk cId="1689843012" sldId="302"/>
            <ac:spMk id="3" creationId="{9C2B583F-7248-6581-F673-0549952A14C1}"/>
          </ac:spMkLst>
        </pc:spChg>
      </pc:sldChg>
      <pc:sldChg chg="modSp add replId addCm">
        <pc:chgData name="Chimento, Cyrus CTR (OST)" userId="S::cyrus.chimento.ctr@ad.dot.gov::ab52f690-7a57-457d-8a25-2f7025a81547" providerId="AD" clId="Web-{78EAB290-4367-2FFB-094C-E72C3C2AF2AB}" dt="2024-02-26T19:13:49.770" v="41" actId="20577"/>
        <pc:sldMkLst>
          <pc:docMk/>
          <pc:sldMk cId="2952762719" sldId="303"/>
        </pc:sldMkLst>
        <pc:spChg chg="mod">
          <ac:chgData name="Chimento, Cyrus CTR (OST)" userId="S::cyrus.chimento.ctr@ad.dot.gov::ab52f690-7a57-457d-8a25-2f7025a81547" providerId="AD" clId="Web-{78EAB290-4367-2FFB-094C-E72C3C2AF2AB}" dt="2024-02-26T19:13:49.770" v="41" actId="20577"/>
          <ac:spMkLst>
            <pc:docMk/>
            <pc:sldMk cId="2952762719" sldId="303"/>
            <ac:spMk id="2" creationId="{9023F952-AE52-A4D1-78A6-1B0778BE5E75}"/>
          </ac:spMkLst>
        </pc:spChg>
        <pc:spChg chg="mod">
          <ac:chgData name="Chimento, Cyrus CTR (OST)" userId="S::cyrus.chimento.ctr@ad.dot.gov::ab52f690-7a57-457d-8a25-2f7025a81547" providerId="AD" clId="Web-{78EAB290-4367-2FFB-094C-E72C3C2AF2AB}" dt="2024-02-26T19:05:17.178" v="16" actId="20577"/>
          <ac:spMkLst>
            <pc:docMk/>
            <pc:sldMk cId="2952762719" sldId="303"/>
            <ac:spMk id="3" creationId="{9C2B583F-7248-6581-F673-0549952A14C1}"/>
          </ac:spMkLst>
        </pc:spChg>
      </pc:sldChg>
    </pc:docChg>
  </pc:docChgLst>
  <pc:docChgLst>
    <pc:chgData name="Chimento, Cyrus CTR (OST)" userId="S::cyrus.chimento.ctr@ad.dot.gov::ab52f690-7a57-457d-8a25-2f7025a81547" providerId="AD" clId="Web-{B2BEEF5D-F86A-D3FA-FDBC-D0A116CCBA50}"/>
    <pc:docChg chg="modSld">
      <pc:chgData name="Chimento, Cyrus CTR (OST)" userId="S::cyrus.chimento.ctr@ad.dot.gov::ab52f690-7a57-457d-8a25-2f7025a81547" providerId="AD" clId="Web-{B2BEEF5D-F86A-D3FA-FDBC-D0A116CCBA50}" dt="2024-07-22T14:27:16.830" v="467"/>
      <pc:docMkLst>
        <pc:docMk/>
      </pc:docMkLst>
      <pc:sldChg chg="modSp">
        <pc:chgData name="Chimento, Cyrus CTR (OST)" userId="S::cyrus.chimento.ctr@ad.dot.gov::ab52f690-7a57-457d-8a25-2f7025a81547" providerId="AD" clId="Web-{B2BEEF5D-F86A-D3FA-FDBC-D0A116CCBA50}" dt="2024-07-22T14:22:50.112" v="0"/>
        <pc:sldMkLst>
          <pc:docMk/>
          <pc:sldMk cId="1546126192" sldId="280"/>
        </pc:sldMkLst>
        <pc:graphicFrameChg chg="modGraphic">
          <ac:chgData name="Chimento, Cyrus CTR (OST)" userId="S::cyrus.chimento.ctr@ad.dot.gov::ab52f690-7a57-457d-8a25-2f7025a81547" providerId="AD" clId="Web-{B2BEEF5D-F86A-D3FA-FDBC-D0A116CCBA50}" dt="2024-07-22T14:22:50.112" v="0"/>
          <ac:graphicFrameMkLst>
            <pc:docMk/>
            <pc:sldMk cId="1546126192" sldId="280"/>
            <ac:graphicFrameMk id="6" creationId="{80D86F69-3241-2C15-C4C7-70002E0B135D}"/>
          </ac:graphicFrameMkLst>
        </pc:graphicFrameChg>
      </pc:sldChg>
      <pc:sldChg chg="modNotes">
        <pc:chgData name="Chimento, Cyrus CTR (OST)" userId="S::cyrus.chimento.ctr@ad.dot.gov::ab52f690-7a57-457d-8a25-2f7025a81547" providerId="AD" clId="Web-{B2BEEF5D-F86A-D3FA-FDBC-D0A116CCBA50}" dt="2024-07-22T14:27:16.830" v="467"/>
        <pc:sldMkLst>
          <pc:docMk/>
          <pc:sldMk cId="194688419" sldId="295"/>
        </pc:sldMkLst>
      </pc:sldChg>
    </pc:docChg>
  </pc:docChgLst>
  <pc:docChgLst>
    <pc:chgData name="Chimento, Cyrus CTR (OST)" userId="S::cyrus.chimento.ctr@ad.dot.gov::ab52f690-7a57-457d-8a25-2f7025a81547" providerId="AD" clId="Web-{70E9DAD2-4198-CAD3-2BD1-142A6BA5C1C3}"/>
    <pc:docChg chg="addSld modSld">
      <pc:chgData name="Chimento, Cyrus CTR (OST)" userId="S::cyrus.chimento.ctr@ad.dot.gov::ab52f690-7a57-457d-8a25-2f7025a81547" providerId="AD" clId="Web-{70E9DAD2-4198-CAD3-2BD1-142A6BA5C1C3}" dt="2024-02-29T16:30:42.861" v="256"/>
      <pc:docMkLst>
        <pc:docMk/>
      </pc:docMkLst>
      <pc:sldChg chg="modSp">
        <pc:chgData name="Chimento, Cyrus CTR (OST)" userId="S::cyrus.chimento.ctr@ad.dot.gov::ab52f690-7a57-457d-8a25-2f7025a81547" providerId="AD" clId="Web-{70E9DAD2-4198-CAD3-2BD1-142A6BA5C1C3}" dt="2024-02-29T16:30:42.861" v="256"/>
        <pc:sldMkLst>
          <pc:docMk/>
          <pc:sldMk cId="1546126192" sldId="280"/>
        </pc:sldMkLst>
        <pc:graphicFrameChg chg="mod modGraphic">
          <ac:chgData name="Chimento, Cyrus CTR (OST)" userId="S::cyrus.chimento.ctr@ad.dot.gov::ab52f690-7a57-457d-8a25-2f7025a81547" providerId="AD" clId="Web-{70E9DAD2-4198-CAD3-2BD1-142A6BA5C1C3}" dt="2024-02-29T16:30:42.861" v="256"/>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70E9DAD2-4198-CAD3-2BD1-142A6BA5C1C3}" dt="2024-02-29T16:28:39.561" v="85" actId="20577"/>
        <pc:sldMkLst>
          <pc:docMk/>
          <pc:sldMk cId="3472789691" sldId="288"/>
        </pc:sldMkLst>
        <pc:spChg chg="mod">
          <ac:chgData name="Chimento, Cyrus CTR (OST)" userId="S::cyrus.chimento.ctr@ad.dot.gov::ab52f690-7a57-457d-8a25-2f7025a81547" providerId="AD" clId="Web-{70E9DAD2-4198-CAD3-2BD1-142A6BA5C1C3}" dt="2024-02-29T16:28:39.561" v="85" actId="20577"/>
          <ac:spMkLst>
            <pc:docMk/>
            <pc:sldMk cId="3472789691" sldId="288"/>
            <ac:spMk id="3" creationId="{4F754C5A-ABAF-B742-ADF6-1B0E7EA7344A}"/>
          </ac:spMkLst>
        </pc:spChg>
      </pc:sldChg>
      <pc:sldChg chg="modSp">
        <pc:chgData name="Chimento, Cyrus CTR (OST)" userId="S::cyrus.chimento.ctr@ad.dot.gov::ab52f690-7a57-457d-8a25-2f7025a81547" providerId="AD" clId="Web-{70E9DAD2-4198-CAD3-2BD1-142A6BA5C1C3}" dt="2024-02-29T16:29:08.999" v="150" actId="20577"/>
        <pc:sldMkLst>
          <pc:docMk/>
          <pc:sldMk cId="645854394" sldId="290"/>
        </pc:sldMkLst>
        <pc:spChg chg="mod">
          <ac:chgData name="Chimento, Cyrus CTR (OST)" userId="S::cyrus.chimento.ctr@ad.dot.gov::ab52f690-7a57-457d-8a25-2f7025a81547" providerId="AD" clId="Web-{70E9DAD2-4198-CAD3-2BD1-142A6BA5C1C3}" dt="2024-02-29T16:29:08.999" v="150" actId="20577"/>
          <ac:spMkLst>
            <pc:docMk/>
            <pc:sldMk cId="645854394" sldId="290"/>
            <ac:spMk id="2" creationId="{B0C2AC41-CE40-9E3A-1974-7CE4C99DA27B}"/>
          </ac:spMkLst>
        </pc:spChg>
      </pc:sldChg>
      <pc:sldChg chg="modSp modCm">
        <pc:chgData name="Chimento, Cyrus CTR (OST)" userId="S::cyrus.chimento.ctr@ad.dot.gov::ab52f690-7a57-457d-8a25-2f7025a81547" providerId="AD" clId="Web-{70E9DAD2-4198-CAD3-2BD1-142A6BA5C1C3}" dt="2024-02-29T16:20:59.505" v="42" actId="20577"/>
        <pc:sldMkLst>
          <pc:docMk/>
          <pc:sldMk cId="1851060000" sldId="297"/>
        </pc:sldMkLst>
        <pc:spChg chg="mod">
          <ac:chgData name="Chimento, Cyrus CTR (OST)" userId="S::cyrus.chimento.ctr@ad.dot.gov::ab52f690-7a57-457d-8a25-2f7025a81547" providerId="AD" clId="Web-{70E9DAD2-4198-CAD3-2BD1-142A6BA5C1C3}" dt="2024-02-29T16:20:59.505" v="42" actId="20577"/>
          <ac:spMkLst>
            <pc:docMk/>
            <pc:sldMk cId="1851060000" sldId="297"/>
            <ac:spMk id="5" creationId="{948D5C2A-A894-9DF7-E52B-FEC47BC56870}"/>
          </ac:spMkLst>
        </pc:spChg>
      </pc:sldChg>
      <pc:sldChg chg="mod modShow">
        <pc:chgData name="Chimento, Cyrus CTR (OST)" userId="S::cyrus.chimento.ctr@ad.dot.gov::ab52f690-7a57-457d-8a25-2f7025a81547" providerId="AD" clId="Web-{70E9DAD2-4198-CAD3-2BD1-142A6BA5C1C3}" dt="2024-02-29T16:24:55.901" v="43"/>
        <pc:sldMkLst>
          <pc:docMk/>
          <pc:sldMk cId="4133422819" sldId="299"/>
        </pc:sldMkLst>
      </pc:sldChg>
      <pc:sldChg chg="modSp mod modShow modCm">
        <pc:chgData name="Chimento, Cyrus CTR (OST)" userId="S::cyrus.chimento.ctr@ad.dot.gov::ab52f690-7a57-457d-8a25-2f7025a81547" providerId="AD" clId="Web-{70E9DAD2-4198-CAD3-2BD1-142A6BA5C1C3}" dt="2024-02-29T16:24:59.526" v="44"/>
        <pc:sldMkLst>
          <pc:docMk/>
          <pc:sldMk cId="2952762719" sldId="303"/>
        </pc:sldMkLst>
        <pc:spChg chg="mod">
          <ac:chgData name="Chimento, Cyrus CTR (OST)" userId="S::cyrus.chimento.ctr@ad.dot.gov::ab52f690-7a57-457d-8a25-2f7025a81547" providerId="AD" clId="Web-{70E9DAD2-4198-CAD3-2BD1-142A6BA5C1C3}" dt="2024-02-29T16:09:13.679" v="16" actId="20577"/>
          <ac:spMkLst>
            <pc:docMk/>
            <pc:sldMk cId="2952762719" sldId="303"/>
            <ac:spMk id="3" creationId="{9C2B583F-7248-6581-F673-0549952A14C1}"/>
          </ac:spMkLst>
        </pc:spChg>
      </pc:sldChg>
      <pc:sldChg chg="modSp new">
        <pc:chgData name="Chimento, Cyrus CTR (OST)" userId="S::cyrus.chimento.ctr@ad.dot.gov::ab52f690-7a57-457d-8a25-2f7025a81547" providerId="AD" clId="Web-{70E9DAD2-4198-CAD3-2BD1-142A6BA5C1C3}" dt="2024-02-29T16:29:53.578" v="242" actId="20577"/>
        <pc:sldMkLst>
          <pc:docMk/>
          <pc:sldMk cId="1810954639" sldId="304"/>
        </pc:sldMkLst>
        <pc:spChg chg="mod">
          <ac:chgData name="Chimento, Cyrus CTR (OST)" userId="S::cyrus.chimento.ctr@ad.dot.gov::ab52f690-7a57-457d-8a25-2f7025a81547" providerId="AD" clId="Web-{70E9DAD2-4198-CAD3-2BD1-142A6BA5C1C3}" dt="2024-02-29T16:25:21.807" v="66" actId="20577"/>
          <ac:spMkLst>
            <pc:docMk/>
            <pc:sldMk cId="1810954639" sldId="304"/>
            <ac:spMk id="2" creationId="{EC20337A-13EF-BBE9-7BE6-970A572397A8}"/>
          </ac:spMkLst>
        </pc:spChg>
        <pc:spChg chg="mod">
          <ac:chgData name="Chimento, Cyrus CTR (OST)" userId="S::cyrus.chimento.ctr@ad.dot.gov::ab52f690-7a57-457d-8a25-2f7025a81547" providerId="AD" clId="Web-{70E9DAD2-4198-CAD3-2BD1-142A6BA5C1C3}" dt="2024-02-29T16:29:53.578" v="242" actId="20577"/>
          <ac:spMkLst>
            <pc:docMk/>
            <pc:sldMk cId="1810954639" sldId="304"/>
            <ac:spMk id="3" creationId="{BB82DFFD-2C0D-2809-30E3-9FE72822625E}"/>
          </ac:spMkLst>
        </pc:spChg>
      </pc:sldChg>
    </pc:docChg>
  </pc:docChgLst>
  <pc:docChgLst>
    <pc:chgData name="Chimento, Cyrus CTR (OST)" userId="S::cyrus.chimento.ctr@ad.dot.gov::ab52f690-7a57-457d-8a25-2f7025a81547" providerId="AD" clId="Web-{A69FECD1-CDEA-6266-E8DD-CD2C23D313EC}"/>
    <pc:docChg chg="addSld delSld modSld sldOrd">
      <pc:chgData name="Chimento, Cyrus CTR (OST)" userId="S::cyrus.chimento.ctr@ad.dot.gov::ab52f690-7a57-457d-8a25-2f7025a81547" providerId="AD" clId="Web-{A69FECD1-CDEA-6266-E8DD-CD2C23D313EC}" dt="2024-01-17T19:47:32.096" v="1782"/>
      <pc:docMkLst>
        <pc:docMk/>
      </pc:docMkLst>
      <pc:sldChg chg="modSp">
        <pc:chgData name="Chimento, Cyrus CTR (OST)" userId="S::cyrus.chimento.ctr@ad.dot.gov::ab52f690-7a57-457d-8a25-2f7025a81547" providerId="AD" clId="Web-{A69FECD1-CDEA-6266-E8DD-CD2C23D313EC}" dt="2024-01-17T15:48:51.929" v="77" actId="20577"/>
        <pc:sldMkLst>
          <pc:docMk/>
          <pc:sldMk cId="109857222" sldId="256"/>
        </pc:sldMkLst>
        <pc:spChg chg="mod">
          <ac:chgData name="Chimento, Cyrus CTR (OST)" userId="S::cyrus.chimento.ctr@ad.dot.gov::ab52f690-7a57-457d-8a25-2f7025a81547" providerId="AD" clId="Web-{A69FECD1-CDEA-6266-E8DD-CD2C23D313EC}" dt="2024-01-17T15:48:51.929" v="77" actId="20577"/>
          <ac:spMkLst>
            <pc:docMk/>
            <pc:sldMk cId="109857222" sldId="256"/>
            <ac:spMk id="2" creationId="{00000000-0000-0000-0000-000000000000}"/>
          </ac:spMkLst>
        </pc:spChg>
      </pc:sldChg>
      <pc:sldChg chg="del">
        <pc:chgData name="Chimento, Cyrus CTR (OST)" userId="S::cyrus.chimento.ctr@ad.dot.gov::ab52f690-7a57-457d-8a25-2f7025a81547" providerId="AD" clId="Web-{A69FECD1-CDEA-6266-E8DD-CD2C23D313EC}" dt="2024-01-17T15:42:45.503" v="22"/>
        <pc:sldMkLst>
          <pc:docMk/>
          <pc:sldMk cId="782058546" sldId="257"/>
        </pc:sldMkLst>
      </pc:sldChg>
      <pc:sldChg chg="add">
        <pc:chgData name="Chimento, Cyrus CTR (OST)" userId="S::cyrus.chimento.ctr@ad.dot.gov::ab52f690-7a57-457d-8a25-2f7025a81547" providerId="AD" clId="Web-{A69FECD1-CDEA-6266-E8DD-CD2C23D313EC}" dt="2024-01-17T15:40:42.673" v="0"/>
        <pc:sldMkLst>
          <pc:docMk/>
          <pc:sldMk cId="4076804902" sldId="258"/>
        </pc:sldMkLst>
      </pc:sldChg>
      <pc:sldChg chg="modSp add">
        <pc:chgData name="Chimento, Cyrus CTR (OST)" userId="S::cyrus.chimento.ctr@ad.dot.gov::ab52f690-7a57-457d-8a25-2f7025a81547" providerId="AD" clId="Web-{A69FECD1-CDEA-6266-E8DD-CD2C23D313EC}" dt="2024-01-17T16:11:01.742" v="969" actId="20577"/>
        <pc:sldMkLst>
          <pc:docMk/>
          <pc:sldMk cId="2667227478" sldId="259"/>
        </pc:sldMkLst>
        <pc:spChg chg="mod">
          <ac:chgData name="Chimento, Cyrus CTR (OST)" userId="S::cyrus.chimento.ctr@ad.dot.gov::ab52f690-7a57-457d-8a25-2f7025a81547" providerId="AD" clId="Web-{A69FECD1-CDEA-6266-E8DD-CD2C23D313EC}" dt="2024-01-17T16:11:01.742" v="969" actId="20577"/>
          <ac:spMkLst>
            <pc:docMk/>
            <pc:sldMk cId="2667227478" sldId="259"/>
            <ac:spMk id="3" creationId="{A962E480-5616-D773-CC06-886CA19D7828}"/>
          </ac:spMkLst>
        </pc:spChg>
      </pc:sldChg>
      <pc:sldChg chg="add">
        <pc:chgData name="Chimento, Cyrus CTR (OST)" userId="S::cyrus.chimento.ctr@ad.dot.gov::ab52f690-7a57-457d-8a25-2f7025a81547" providerId="AD" clId="Web-{A69FECD1-CDEA-6266-E8DD-CD2C23D313EC}" dt="2024-01-17T15:40:43.048" v="2"/>
        <pc:sldMkLst>
          <pc:docMk/>
          <pc:sldMk cId="3780608740" sldId="260"/>
        </pc:sldMkLst>
      </pc:sldChg>
      <pc:sldChg chg="add">
        <pc:chgData name="Chimento, Cyrus CTR (OST)" userId="S::cyrus.chimento.ctr@ad.dot.gov::ab52f690-7a57-457d-8a25-2f7025a81547" providerId="AD" clId="Web-{A69FECD1-CDEA-6266-E8DD-CD2C23D313EC}" dt="2024-01-17T15:40:43.205" v="3"/>
        <pc:sldMkLst>
          <pc:docMk/>
          <pc:sldMk cId="3124979729" sldId="261"/>
        </pc:sldMkLst>
      </pc:sldChg>
      <pc:sldChg chg="add">
        <pc:chgData name="Chimento, Cyrus CTR (OST)" userId="S::cyrus.chimento.ctr@ad.dot.gov::ab52f690-7a57-457d-8a25-2f7025a81547" providerId="AD" clId="Web-{A69FECD1-CDEA-6266-E8DD-CD2C23D313EC}" dt="2024-01-17T15:40:43.392" v="4"/>
        <pc:sldMkLst>
          <pc:docMk/>
          <pc:sldMk cId="2735921661" sldId="262"/>
        </pc:sldMkLst>
      </pc:sldChg>
      <pc:sldChg chg="modSp add">
        <pc:chgData name="Chimento, Cyrus CTR (OST)" userId="S::cyrus.chimento.ctr@ad.dot.gov::ab52f690-7a57-457d-8a25-2f7025a81547" providerId="AD" clId="Web-{A69FECD1-CDEA-6266-E8DD-CD2C23D313EC}" dt="2024-01-17T16:09:48.335" v="951" actId="20577"/>
        <pc:sldMkLst>
          <pc:docMk/>
          <pc:sldMk cId="1190600130" sldId="263"/>
        </pc:sldMkLst>
        <pc:spChg chg="mod">
          <ac:chgData name="Chimento, Cyrus CTR (OST)" userId="S::cyrus.chimento.ctr@ad.dot.gov::ab52f690-7a57-457d-8a25-2f7025a81547" providerId="AD" clId="Web-{A69FECD1-CDEA-6266-E8DD-CD2C23D313EC}" dt="2024-01-17T16:09:48.335" v="951" actId="20577"/>
          <ac:spMkLst>
            <pc:docMk/>
            <pc:sldMk cId="1190600130" sldId="263"/>
            <ac:spMk id="2" creationId="{043EB8FB-AF66-CEE1-19F1-151D04F1F6D5}"/>
          </ac:spMkLst>
        </pc:spChg>
      </pc:sldChg>
      <pc:sldChg chg="modSp add">
        <pc:chgData name="Chimento, Cyrus CTR (OST)" userId="S::cyrus.chimento.ctr@ad.dot.gov::ab52f690-7a57-457d-8a25-2f7025a81547" providerId="AD" clId="Web-{A69FECD1-CDEA-6266-E8DD-CD2C23D313EC}" dt="2024-01-17T16:09:17.085" v="944" actId="20577"/>
        <pc:sldMkLst>
          <pc:docMk/>
          <pc:sldMk cId="1887336420" sldId="264"/>
        </pc:sldMkLst>
        <pc:spChg chg="mod">
          <ac:chgData name="Chimento, Cyrus CTR (OST)" userId="S::cyrus.chimento.ctr@ad.dot.gov::ab52f690-7a57-457d-8a25-2f7025a81547" providerId="AD" clId="Web-{A69FECD1-CDEA-6266-E8DD-CD2C23D313EC}" dt="2024-01-17T16:09:17.085" v="944" actId="20577"/>
          <ac:spMkLst>
            <pc:docMk/>
            <pc:sldMk cId="1887336420" sldId="264"/>
            <ac:spMk id="2" creationId="{043EB8FB-AF66-CEE1-19F1-151D04F1F6D5}"/>
          </ac:spMkLst>
        </pc:spChg>
      </pc:sldChg>
      <pc:sldChg chg="modSp add">
        <pc:chgData name="Chimento, Cyrus CTR (OST)" userId="S::cyrus.chimento.ctr@ad.dot.gov::ab52f690-7a57-457d-8a25-2f7025a81547" providerId="AD" clId="Web-{A69FECD1-CDEA-6266-E8DD-CD2C23D313EC}" dt="2024-01-17T16:08:54.600" v="932" actId="20577"/>
        <pc:sldMkLst>
          <pc:docMk/>
          <pc:sldMk cId="3066328517" sldId="265"/>
        </pc:sldMkLst>
        <pc:spChg chg="mod">
          <ac:chgData name="Chimento, Cyrus CTR (OST)" userId="S::cyrus.chimento.ctr@ad.dot.gov::ab52f690-7a57-457d-8a25-2f7025a81547" providerId="AD" clId="Web-{A69FECD1-CDEA-6266-E8DD-CD2C23D313EC}" dt="2024-01-17T16:08:54.600" v="932" actId="20577"/>
          <ac:spMkLst>
            <pc:docMk/>
            <pc:sldMk cId="3066328517" sldId="265"/>
            <ac:spMk id="10" creationId="{099C4B53-C6EF-AE8D-40EB-24F2E9D0F973}"/>
          </ac:spMkLst>
        </pc:spChg>
      </pc:sldChg>
      <pc:sldChg chg="add">
        <pc:chgData name="Chimento, Cyrus CTR (OST)" userId="S::cyrus.chimento.ctr@ad.dot.gov::ab52f690-7a57-457d-8a25-2f7025a81547" providerId="AD" clId="Web-{A69FECD1-CDEA-6266-E8DD-CD2C23D313EC}" dt="2024-01-17T15:40:43.939" v="8"/>
        <pc:sldMkLst>
          <pc:docMk/>
          <pc:sldMk cId="4217223432" sldId="266"/>
        </pc:sldMkLst>
      </pc:sldChg>
      <pc:sldChg chg="add">
        <pc:chgData name="Chimento, Cyrus CTR (OST)" userId="S::cyrus.chimento.ctr@ad.dot.gov::ab52f690-7a57-457d-8a25-2f7025a81547" providerId="AD" clId="Web-{A69FECD1-CDEA-6266-E8DD-CD2C23D313EC}" dt="2024-01-17T15:40:44.080" v="9"/>
        <pc:sldMkLst>
          <pc:docMk/>
          <pc:sldMk cId="2646388162" sldId="267"/>
        </pc:sldMkLst>
      </pc:sldChg>
      <pc:sldChg chg="add">
        <pc:chgData name="Chimento, Cyrus CTR (OST)" userId="S::cyrus.chimento.ctr@ad.dot.gov::ab52f690-7a57-457d-8a25-2f7025a81547" providerId="AD" clId="Web-{A69FECD1-CDEA-6266-E8DD-CD2C23D313EC}" dt="2024-01-17T15:40:44.361" v="10"/>
        <pc:sldMkLst>
          <pc:docMk/>
          <pc:sldMk cId="674875167" sldId="268"/>
        </pc:sldMkLst>
      </pc:sldChg>
      <pc:sldChg chg="add">
        <pc:chgData name="Chimento, Cyrus CTR (OST)" userId="S::cyrus.chimento.ctr@ad.dot.gov::ab52f690-7a57-457d-8a25-2f7025a81547" providerId="AD" clId="Web-{A69FECD1-CDEA-6266-E8DD-CD2C23D313EC}" dt="2024-01-17T15:40:44.517" v="11"/>
        <pc:sldMkLst>
          <pc:docMk/>
          <pc:sldMk cId="2164367507" sldId="269"/>
        </pc:sldMkLst>
      </pc:sldChg>
      <pc:sldChg chg="modSp add">
        <pc:chgData name="Chimento, Cyrus CTR (OST)" userId="S::cyrus.chimento.ctr@ad.dot.gov::ab52f690-7a57-457d-8a25-2f7025a81547" providerId="AD" clId="Web-{A69FECD1-CDEA-6266-E8DD-CD2C23D313EC}" dt="2024-01-17T19:43:31.955" v="1776" actId="20577"/>
        <pc:sldMkLst>
          <pc:docMk/>
          <pc:sldMk cId="3579649669" sldId="270"/>
        </pc:sldMkLst>
        <pc:spChg chg="mod">
          <ac:chgData name="Chimento, Cyrus CTR (OST)" userId="S::cyrus.chimento.ctr@ad.dot.gov::ab52f690-7a57-457d-8a25-2f7025a81547" providerId="AD" clId="Web-{A69FECD1-CDEA-6266-E8DD-CD2C23D313EC}" dt="2024-01-17T19:43:31.955" v="1776" actId="20577"/>
          <ac:spMkLst>
            <pc:docMk/>
            <pc:sldMk cId="3579649669" sldId="270"/>
            <ac:spMk id="2" creationId="{29797878-B307-BCFF-3A9C-938AAC375F93}"/>
          </ac:spMkLst>
        </pc:spChg>
      </pc:sldChg>
      <pc:sldChg chg="modSp add modNotes">
        <pc:chgData name="Chimento, Cyrus CTR (OST)" userId="S::cyrus.chimento.ctr@ad.dot.gov::ab52f690-7a57-457d-8a25-2f7025a81547" providerId="AD" clId="Web-{A69FECD1-CDEA-6266-E8DD-CD2C23D313EC}" dt="2024-01-17T19:20:29.107" v="1763" actId="1076"/>
        <pc:sldMkLst>
          <pc:docMk/>
          <pc:sldMk cId="2089908553" sldId="271"/>
        </pc:sldMkLst>
        <pc:spChg chg="mod">
          <ac:chgData name="Chimento, Cyrus CTR (OST)" userId="S::cyrus.chimento.ctr@ad.dot.gov::ab52f690-7a57-457d-8a25-2f7025a81547" providerId="AD" clId="Web-{A69FECD1-CDEA-6266-E8DD-CD2C23D313EC}" dt="2024-01-17T19:20:23.357" v="1761" actId="20577"/>
          <ac:spMkLst>
            <pc:docMk/>
            <pc:sldMk cId="2089908553" sldId="271"/>
            <ac:spMk id="3" creationId="{6BE177B7-02A5-065F-B4DC-68B5C348CD75}"/>
          </ac:spMkLst>
        </pc:spChg>
        <pc:picChg chg="mod">
          <ac:chgData name="Chimento, Cyrus CTR (OST)" userId="S::cyrus.chimento.ctr@ad.dot.gov::ab52f690-7a57-457d-8a25-2f7025a81547" providerId="AD" clId="Web-{A69FECD1-CDEA-6266-E8DD-CD2C23D313EC}" dt="2024-01-17T19:20:29.107" v="1763" actId="1076"/>
          <ac:picMkLst>
            <pc:docMk/>
            <pc:sldMk cId="2089908553" sldId="271"/>
            <ac:picMk id="7" creationId="{CD16F070-B0CE-A2DE-E9E9-C5D83E2107C6}"/>
          </ac:picMkLst>
        </pc:picChg>
      </pc:sldChg>
      <pc:sldChg chg="modSp add">
        <pc:chgData name="Chimento, Cyrus CTR (OST)" userId="S::cyrus.chimento.ctr@ad.dot.gov::ab52f690-7a57-457d-8a25-2f7025a81547" providerId="AD" clId="Web-{A69FECD1-CDEA-6266-E8DD-CD2C23D313EC}" dt="2024-01-17T16:25:56.988" v="1232" actId="14100"/>
        <pc:sldMkLst>
          <pc:docMk/>
          <pc:sldMk cId="1218693012" sldId="272"/>
        </pc:sldMkLst>
        <pc:spChg chg="mod">
          <ac:chgData name="Chimento, Cyrus CTR (OST)" userId="S::cyrus.chimento.ctr@ad.dot.gov::ab52f690-7a57-457d-8a25-2f7025a81547" providerId="AD" clId="Web-{A69FECD1-CDEA-6266-E8DD-CD2C23D313EC}" dt="2024-01-17T16:25:56.988" v="1232" actId="14100"/>
          <ac:spMkLst>
            <pc:docMk/>
            <pc:sldMk cId="1218693012" sldId="272"/>
            <ac:spMk id="3" creationId="{A8CC2635-7290-08E9-B9ED-8E57AB2DC4E8}"/>
          </ac:spMkLst>
        </pc:spChg>
      </pc:sldChg>
      <pc:sldChg chg="add del">
        <pc:chgData name="Chimento, Cyrus CTR (OST)" userId="S::cyrus.chimento.ctr@ad.dot.gov::ab52f690-7a57-457d-8a25-2f7025a81547" providerId="AD" clId="Web-{A69FECD1-CDEA-6266-E8DD-CD2C23D313EC}" dt="2024-01-17T16:14:41.995" v="985"/>
        <pc:sldMkLst>
          <pc:docMk/>
          <pc:sldMk cId="1463797768" sldId="273"/>
        </pc:sldMkLst>
      </pc:sldChg>
      <pc:sldChg chg="modSp add mod modShow modNotes">
        <pc:chgData name="Chimento, Cyrus CTR (OST)" userId="S::cyrus.chimento.ctr@ad.dot.gov::ab52f690-7a57-457d-8a25-2f7025a81547" providerId="AD" clId="Web-{A69FECD1-CDEA-6266-E8DD-CD2C23D313EC}" dt="2024-01-17T18:36:03.068" v="1410"/>
        <pc:sldMkLst>
          <pc:docMk/>
          <pc:sldMk cId="4007805324" sldId="274"/>
        </pc:sldMkLst>
        <pc:spChg chg="mod">
          <ac:chgData name="Chimento, Cyrus CTR (OST)" userId="S::cyrus.chimento.ctr@ad.dot.gov::ab52f690-7a57-457d-8a25-2f7025a81547" providerId="AD" clId="Web-{A69FECD1-CDEA-6266-E8DD-CD2C23D313EC}" dt="2024-01-17T16:25:46.394" v="1230" actId="14100"/>
          <ac:spMkLst>
            <pc:docMk/>
            <pc:sldMk cId="4007805324" sldId="274"/>
            <ac:spMk id="3" creationId="{A8CC2635-7290-08E9-B9ED-8E57AB2DC4E8}"/>
          </ac:spMkLst>
        </pc:spChg>
      </pc:sldChg>
      <pc:sldChg chg="modSp add modNotes">
        <pc:chgData name="Chimento, Cyrus CTR (OST)" userId="S::cyrus.chimento.ctr@ad.dot.gov::ab52f690-7a57-457d-8a25-2f7025a81547" providerId="AD" clId="Web-{A69FECD1-CDEA-6266-E8DD-CD2C23D313EC}" dt="2024-01-17T19:21:40.404" v="1774"/>
        <pc:sldMkLst>
          <pc:docMk/>
          <pc:sldMk cId="2100473762" sldId="275"/>
        </pc:sldMkLst>
        <pc:spChg chg="mod">
          <ac:chgData name="Chimento, Cyrus CTR (OST)" userId="S::cyrus.chimento.ctr@ad.dot.gov::ab52f690-7a57-457d-8a25-2f7025a81547" providerId="AD" clId="Web-{A69FECD1-CDEA-6266-E8DD-CD2C23D313EC}" dt="2024-01-17T16:25:20.112" v="1228" actId="14100"/>
          <ac:spMkLst>
            <pc:docMk/>
            <pc:sldMk cId="2100473762" sldId="275"/>
            <ac:spMk id="3" creationId="{A8CC2635-7290-08E9-B9ED-8E57AB2DC4E8}"/>
          </ac:spMkLst>
        </pc:spChg>
        <pc:spChg chg="mod">
          <ac:chgData name="Chimento, Cyrus CTR (OST)" userId="S::cyrus.chimento.ctr@ad.dot.gov::ab52f690-7a57-457d-8a25-2f7025a81547" providerId="AD" clId="Web-{A69FECD1-CDEA-6266-E8DD-CD2C23D313EC}" dt="2024-01-17T18:59:51.470" v="1435" actId="20577"/>
          <ac:spMkLst>
            <pc:docMk/>
            <pc:sldMk cId="2100473762" sldId="275"/>
            <ac:spMk id="8" creationId="{569593F4-A34E-E3A8-51A3-D8E496359E18}"/>
          </ac:spMkLst>
        </pc:spChg>
      </pc:sldChg>
      <pc:sldChg chg="modSp add modNotes">
        <pc:chgData name="Chimento, Cyrus CTR (OST)" userId="S::cyrus.chimento.ctr@ad.dot.gov::ab52f690-7a57-457d-8a25-2f7025a81547" providerId="AD" clId="Web-{A69FECD1-CDEA-6266-E8DD-CD2C23D313EC}" dt="2024-01-17T19:19:00.637" v="1641"/>
        <pc:sldMkLst>
          <pc:docMk/>
          <pc:sldMk cId="1162406135" sldId="276"/>
        </pc:sldMkLst>
        <pc:spChg chg="mod">
          <ac:chgData name="Chimento, Cyrus CTR (OST)" userId="S::cyrus.chimento.ctr@ad.dot.gov::ab52f690-7a57-457d-8a25-2f7025a81547" providerId="AD" clId="Web-{A69FECD1-CDEA-6266-E8DD-CD2C23D313EC}" dt="2024-01-17T18:30:09.800" v="1353"/>
          <ac:spMkLst>
            <pc:docMk/>
            <pc:sldMk cId="1162406135" sldId="276"/>
            <ac:spMk id="3" creationId="{A8CC2635-7290-08E9-B9ED-8E57AB2DC4E8}"/>
          </ac:spMkLst>
        </pc:spChg>
        <pc:spChg chg="mod">
          <ac:chgData name="Chimento, Cyrus CTR (OST)" userId="S::cyrus.chimento.ctr@ad.dot.gov::ab52f690-7a57-457d-8a25-2f7025a81547" providerId="AD" clId="Web-{A69FECD1-CDEA-6266-E8DD-CD2C23D313EC}" dt="2024-01-17T16:13:56.448" v="984" actId="1076"/>
          <ac:spMkLst>
            <pc:docMk/>
            <pc:sldMk cId="1162406135" sldId="276"/>
            <ac:spMk id="8" creationId="{569593F4-A34E-E3A8-51A3-D8E496359E18}"/>
          </ac:spMkLst>
        </pc:spChg>
      </pc:sldChg>
      <pc:sldChg chg="delSp modSp add del">
        <pc:chgData name="Chimento, Cyrus CTR (OST)" userId="S::cyrus.chimento.ctr@ad.dot.gov::ab52f690-7a57-457d-8a25-2f7025a81547" providerId="AD" clId="Web-{A69FECD1-CDEA-6266-E8DD-CD2C23D313EC}" dt="2024-01-17T16:21:22.640" v="1087"/>
        <pc:sldMkLst>
          <pc:docMk/>
          <pc:sldMk cId="3622604150" sldId="277"/>
        </pc:sldMkLst>
        <pc:spChg chg="mod">
          <ac:chgData name="Chimento, Cyrus CTR (OST)" userId="S::cyrus.chimento.ctr@ad.dot.gov::ab52f690-7a57-457d-8a25-2f7025a81547" providerId="AD" clId="Web-{A69FECD1-CDEA-6266-E8DD-CD2C23D313EC}" dt="2024-01-17T16:12:47.587" v="977" actId="20577"/>
          <ac:spMkLst>
            <pc:docMk/>
            <pc:sldMk cId="3622604150" sldId="277"/>
            <ac:spMk id="2" creationId="{043EB8FB-AF66-CEE1-19F1-151D04F1F6D5}"/>
          </ac:spMkLst>
        </pc:spChg>
        <pc:spChg chg="mod">
          <ac:chgData name="Chimento, Cyrus CTR (OST)" userId="S::cyrus.chimento.ctr@ad.dot.gov::ab52f690-7a57-457d-8a25-2f7025a81547" providerId="AD" clId="Web-{A69FECD1-CDEA-6266-E8DD-CD2C23D313EC}" dt="2024-01-17T16:01:57.361" v="786" actId="20577"/>
          <ac:spMkLst>
            <pc:docMk/>
            <pc:sldMk cId="3622604150" sldId="277"/>
            <ac:spMk id="3" creationId="{9C7F4133-239C-129F-C8E9-409B99D49041}"/>
          </ac:spMkLst>
        </pc:spChg>
        <pc:spChg chg="del">
          <ac:chgData name="Chimento, Cyrus CTR (OST)" userId="S::cyrus.chimento.ctr@ad.dot.gov::ab52f690-7a57-457d-8a25-2f7025a81547" providerId="AD" clId="Web-{A69FECD1-CDEA-6266-E8DD-CD2C23D313EC}" dt="2024-01-17T16:18:41.685" v="1028"/>
          <ac:spMkLst>
            <pc:docMk/>
            <pc:sldMk cId="3622604150" sldId="277"/>
            <ac:spMk id="8" creationId="{BA0AA35E-5A1D-C289-0BC1-73848571CBAC}"/>
          </ac:spMkLst>
        </pc:spChg>
        <pc:picChg chg="del mod">
          <ac:chgData name="Chimento, Cyrus CTR (OST)" userId="S::cyrus.chimento.ctr@ad.dot.gov::ab52f690-7a57-457d-8a25-2f7025a81547" providerId="AD" clId="Web-{A69FECD1-CDEA-6266-E8DD-CD2C23D313EC}" dt="2024-01-17T16:18:39.357" v="1027"/>
          <ac:picMkLst>
            <pc:docMk/>
            <pc:sldMk cId="3622604150" sldId="277"/>
            <ac:picMk id="5" creationId="{2E7B7650-A769-91A7-BCC9-43C00A2E0673}"/>
          </ac:picMkLst>
        </pc:picChg>
        <pc:picChg chg="mod">
          <ac:chgData name="Chimento, Cyrus CTR (OST)" userId="S::cyrus.chimento.ctr@ad.dot.gov::ab52f690-7a57-457d-8a25-2f7025a81547" providerId="AD" clId="Web-{A69FECD1-CDEA-6266-E8DD-CD2C23D313EC}" dt="2024-01-17T16:18:32.623" v="1025" actId="1076"/>
          <ac:picMkLst>
            <pc:docMk/>
            <pc:sldMk cId="3622604150" sldId="277"/>
            <ac:picMk id="7" creationId="{33520ECF-DD21-A155-1D96-EF1F024293B5}"/>
          </ac:picMkLst>
        </pc:picChg>
      </pc:sldChg>
      <pc:sldChg chg="addSp delSp modSp add modNotes">
        <pc:chgData name="Chimento, Cyrus CTR (OST)" userId="S::cyrus.chimento.ctr@ad.dot.gov::ab52f690-7a57-457d-8a25-2f7025a81547" providerId="AD" clId="Web-{A69FECD1-CDEA-6266-E8DD-CD2C23D313EC}" dt="2024-01-17T18:29:02.268" v="1347" actId="1076"/>
        <pc:sldMkLst>
          <pc:docMk/>
          <pc:sldMk cId="1907454034" sldId="278"/>
        </pc:sldMkLst>
        <pc:spChg chg="mod ord">
          <ac:chgData name="Chimento, Cyrus CTR (OST)" userId="S::cyrus.chimento.ctr@ad.dot.gov::ab52f690-7a57-457d-8a25-2f7025a81547" providerId="AD" clId="Web-{A69FECD1-CDEA-6266-E8DD-CD2C23D313EC}" dt="2024-01-17T16:22:00.750" v="1095" actId="20577"/>
          <ac:spMkLst>
            <pc:docMk/>
            <pc:sldMk cId="1907454034" sldId="278"/>
            <ac:spMk id="3" creationId="{9C7F4133-239C-129F-C8E9-409B99D49041}"/>
          </ac:spMkLst>
        </pc:spChg>
        <pc:spChg chg="add mod">
          <ac:chgData name="Chimento, Cyrus CTR (OST)" userId="S::cyrus.chimento.ctr@ad.dot.gov::ab52f690-7a57-457d-8a25-2f7025a81547" providerId="AD" clId="Web-{A69FECD1-CDEA-6266-E8DD-CD2C23D313EC}" dt="2024-01-17T18:29:02.268" v="1347" actId="1076"/>
          <ac:spMkLst>
            <pc:docMk/>
            <pc:sldMk cId="1907454034" sldId="278"/>
            <ac:spMk id="5" creationId="{0FF3C3BA-BEAE-4E60-3C81-A47A85A1B41A}"/>
          </ac:spMkLst>
        </pc:spChg>
        <pc:spChg chg="ord">
          <ac:chgData name="Chimento, Cyrus CTR (OST)" userId="S::cyrus.chimento.ctr@ad.dot.gov::ab52f690-7a57-457d-8a25-2f7025a81547" providerId="AD" clId="Web-{A69FECD1-CDEA-6266-E8DD-CD2C23D313EC}" dt="2024-01-17T16:19:25.452" v="1038"/>
          <ac:spMkLst>
            <pc:docMk/>
            <pc:sldMk cId="1907454034" sldId="278"/>
            <ac:spMk id="8" creationId="{BA0AA35E-5A1D-C289-0BC1-73848571CBAC}"/>
          </ac:spMkLst>
        </pc:spChg>
        <pc:spChg chg="del mod">
          <ac:chgData name="Chimento, Cyrus CTR (OST)" userId="S::cyrus.chimento.ctr@ad.dot.gov::ab52f690-7a57-457d-8a25-2f7025a81547" providerId="AD" clId="Web-{A69FECD1-CDEA-6266-E8DD-CD2C23D313EC}" dt="2024-01-17T16:19:12.717" v="1036"/>
          <ac:spMkLst>
            <pc:docMk/>
            <pc:sldMk cId="1907454034" sldId="278"/>
            <ac:spMk id="9" creationId="{1CE26BD9-74AC-7B2C-894A-56FC33DD4397}"/>
          </ac:spMkLst>
        </pc:spChg>
        <pc:picChg chg="del mod">
          <ac:chgData name="Chimento, Cyrus CTR (OST)" userId="S::cyrus.chimento.ctr@ad.dot.gov::ab52f690-7a57-457d-8a25-2f7025a81547" providerId="AD" clId="Web-{A69FECD1-CDEA-6266-E8DD-CD2C23D313EC}" dt="2024-01-17T16:18:54.873" v="1032"/>
          <ac:picMkLst>
            <pc:docMk/>
            <pc:sldMk cId="1907454034" sldId="278"/>
            <ac:picMk id="5" creationId="{2E7B7650-A769-91A7-BCC9-43C00A2E0673}"/>
          </ac:picMkLst>
        </pc:picChg>
        <pc:picChg chg="del mod">
          <ac:chgData name="Chimento, Cyrus CTR (OST)" userId="S::cyrus.chimento.ctr@ad.dot.gov::ab52f690-7a57-457d-8a25-2f7025a81547" providerId="AD" clId="Web-{A69FECD1-CDEA-6266-E8DD-CD2C23D313EC}" dt="2024-01-17T16:18:50.451" v="1030"/>
          <ac:picMkLst>
            <pc:docMk/>
            <pc:sldMk cId="1907454034" sldId="278"/>
            <ac:picMk id="7" creationId="{18939C8F-DF05-D43E-3B7B-328355005502}"/>
          </ac:picMkLst>
        </pc:picChg>
        <pc:picChg chg="add mod">
          <ac:chgData name="Chimento, Cyrus CTR (OST)" userId="S::cyrus.chimento.ctr@ad.dot.gov::ab52f690-7a57-457d-8a25-2f7025a81547" providerId="AD" clId="Web-{A69FECD1-CDEA-6266-E8DD-CD2C23D313EC}" dt="2024-01-17T16:19:18.405" v="1037" actId="1076"/>
          <ac:picMkLst>
            <pc:docMk/>
            <pc:sldMk cId="1907454034" sldId="278"/>
            <ac:picMk id="10" creationId="{43958ABA-BD4E-60EB-68C0-BD731B8FFC4C}"/>
          </ac:picMkLst>
        </pc:picChg>
      </pc:sldChg>
      <pc:sldChg chg="modSp add">
        <pc:chgData name="Chimento, Cyrus CTR (OST)" userId="S::cyrus.chimento.ctr@ad.dot.gov::ab52f690-7a57-457d-8a25-2f7025a81547" providerId="AD" clId="Web-{A69FECD1-CDEA-6266-E8DD-CD2C23D313EC}" dt="2024-01-17T15:59:07.156" v="700" actId="20577"/>
        <pc:sldMkLst>
          <pc:docMk/>
          <pc:sldMk cId="490861076" sldId="279"/>
        </pc:sldMkLst>
        <pc:spChg chg="mod">
          <ac:chgData name="Chimento, Cyrus CTR (OST)" userId="S::cyrus.chimento.ctr@ad.dot.gov::ab52f690-7a57-457d-8a25-2f7025a81547" providerId="AD" clId="Web-{A69FECD1-CDEA-6266-E8DD-CD2C23D313EC}" dt="2024-01-17T15:59:04.515" v="690" actId="20577"/>
          <ac:spMkLst>
            <pc:docMk/>
            <pc:sldMk cId="490861076" sldId="279"/>
            <ac:spMk id="2" creationId="{29797878-B307-BCFF-3A9C-938AAC375F93}"/>
          </ac:spMkLst>
        </pc:spChg>
        <pc:spChg chg="mod">
          <ac:chgData name="Chimento, Cyrus CTR (OST)" userId="S::cyrus.chimento.ctr@ad.dot.gov::ab52f690-7a57-457d-8a25-2f7025a81547" providerId="AD" clId="Web-{A69FECD1-CDEA-6266-E8DD-CD2C23D313EC}" dt="2024-01-17T15:59:07.156" v="700" actId="20577"/>
          <ac:spMkLst>
            <pc:docMk/>
            <pc:sldMk cId="490861076" sldId="279"/>
            <ac:spMk id="3" creationId="{4F3D633F-7D9D-B346-ADD0-5A58F0C72DE5}"/>
          </ac:spMkLst>
        </pc:spChg>
      </pc:sldChg>
      <pc:sldChg chg="modSp add">
        <pc:chgData name="Chimento, Cyrus CTR (OST)" userId="S::cyrus.chimento.ctr@ad.dot.gov::ab52f690-7a57-457d-8a25-2f7025a81547" providerId="AD" clId="Web-{A69FECD1-CDEA-6266-E8DD-CD2C23D313EC}" dt="2024-01-17T18:29:49.018" v="1351"/>
        <pc:sldMkLst>
          <pc:docMk/>
          <pc:sldMk cId="1546126192" sldId="280"/>
        </pc:sldMkLst>
        <pc:graphicFrameChg chg="mod modGraphic">
          <ac:chgData name="Chimento, Cyrus CTR (OST)" userId="S::cyrus.chimento.ctr@ad.dot.gov::ab52f690-7a57-457d-8a25-2f7025a81547" providerId="AD" clId="Web-{A69FECD1-CDEA-6266-E8DD-CD2C23D313EC}" dt="2024-01-17T18:29:49.018" v="1351"/>
          <ac:graphicFrameMkLst>
            <pc:docMk/>
            <pc:sldMk cId="1546126192" sldId="280"/>
            <ac:graphicFrameMk id="6" creationId="{80D86F69-3241-2C15-C4C7-70002E0B135D}"/>
          </ac:graphicFrameMkLst>
        </pc:graphicFrameChg>
      </pc:sldChg>
      <pc:sldChg chg="modSp add">
        <pc:chgData name="Chimento, Cyrus CTR (OST)" userId="S::cyrus.chimento.ctr@ad.dot.gov::ab52f690-7a57-457d-8a25-2f7025a81547" providerId="AD" clId="Web-{A69FECD1-CDEA-6266-E8DD-CD2C23D313EC}" dt="2024-01-17T15:53:16.917" v="140" actId="20577"/>
        <pc:sldMkLst>
          <pc:docMk/>
          <pc:sldMk cId="2532236660" sldId="281"/>
        </pc:sldMkLst>
        <pc:spChg chg="mod">
          <ac:chgData name="Chimento, Cyrus CTR (OST)" userId="S::cyrus.chimento.ctr@ad.dot.gov::ab52f690-7a57-457d-8a25-2f7025a81547" providerId="AD" clId="Web-{A69FECD1-CDEA-6266-E8DD-CD2C23D313EC}" dt="2024-01-17T15:53:16.917" v="140" actId="20577"/>
          <ac:spMkLst>
            <pc:docMk/>
            <pc:sldMk cId="2532236660" sldId="281"/>
            <ac:spMk id="3" creationId="{610CF93D-74E7-68C8-DD53-0305DC0DA667}"/>
          </ac:spMkLst>
        </pc:spChg>
      </pc:sldChg>
      <pc:sldChg chg="modSp add ord replId">
        <pc:chgData name="Chimento, Cyrus CTR (OST)" userId="S::cyrus.chimento.ctr@ad.dot.gov::ab52f690-7a57-457d-8a25-2f7025a81547" providerId="AD" clId="Web-{A69FECD1-CDEA-6266-E8DD-CD2C23D313EC}" dt="2024-01-17T15:57:57.077" v="614" actId="20577"/>
        <pc:sldMkLst>
          <pc:docMk/>
          <pc:sldMk cId="1288062795" sldId="282"/>
        </pc:sldMkLst>
        <pc:spChg chg="mod">
          <ac:chgData name="Chimento, Cyrus CTR (OST)" userId="S::cyrus.chimento.ctr@ad.dot.gov::ab52f690-7a57-457d-8a25-2f7025a81547" providerId="AD" clId="Web-{A69FECD1-CDEA-6266-E8DD-CD2C23D313EC}" dt="2024-01-17T15:57:53.077" v="612" actId="20577"/>
          <ac:spMkLst>
            <pc:docMk/>
            <pc:sldMk cId="1288062795" sldId="282"/>
            <ac:spMk id="2" creationId="{8F3A83BF-77B5-A3BD-5376-9F71A383D51E}"/>
          </ac:spMkLst>
        </pc:spChg>
        <pc:spChg chg="mod">
          <ac:chgData name="Chimento, Cyrus CTR (OST)" userId="S::cyrus.chimento.ctr@ad.dot.gov::ab52f690-7a57-457d-8a25-2f7025a81547" providerId="AD" clId="Web-{A69FECD1-CDEA-6266-E8DD-CD2C23D313EC}" dt="2024-01-17T15:57:57.077" v="614" actId="20577"/>
          <ac:spMkLst>
            <pc:docMk/>
            <pc:sldMk cId="1288062795" sldId="282"/>
            <ac:spMk id="3" creationId="{0CF56710-7A3E-C8A2-DEB3-3C51063AE85D}"/>
          </ac:spMkLst>
        </pc:spChg>
      </pc:sldChg>
      <pc:sldChg chg="modSp add replId">
        <pc:chgData name="Chimento, Cyrus CTR (OST)" userId="S::cyrus.chimento.ctr@ad.dot.gov::ab52f690-7a57-457d-8a25-2f7025a81547" providerId="AD" clId="Web-{A69FECD1-CDEA-6266-E8DD-CD2C23D313EC}" dt="2024-01-17T15:58:34.265" v="651" actId="20577"/>
        <pc:sldMkLst>
          <pc:docMk/>
          <pc:sldMk cId="3733463268" sldId="283"/>
        </pc:sldMkLst>
        <pc:spChg chg="mod">
          <ac:chgData name="Chimento, Cyrus CTR (OST)" userId="S::cyrus.chimento.ctr@ad.dot.gov::ab52f690-7a57-457d-8a25-2f7025a81547" providerId="AD" clId="Web-{A69FECD1-CDEA-6266-E8DD-CD2C23D313EC}" dt="2024-01-17T15:58:34.265" v="651" actId="20577"/>
          <ac:spMkLst>
            <pc:docMk/>
            <pc:sldMk cId="3733463268" sldId="283"/>
            <ac:spMk id="2" creationId="{CDAC49EE-BA67-F32C-FCF7-EA4F21C70137}"/>
          </ac:spMkLst>
        </pc:spChg>
      </pc:sldChg>
      <pc:sldChg chg="modSp add replId">
        <pc:chgData name="Chimento, Cyrus CTR (OST)" userId="S::cyrus.chimento.ctr@ad.dot.gov::ab52f690-7a57-457d-8a25-2f7025a81547" providerId="AD" clId="Web-{A69FECD1-CDEA-6266-E8DD-CD2C23D313EC}" dt="2024-01-17T15:59:41.234" v="745" actId="20577"/>
        <pc:sldMkLst>
          <pc:docMk/>
          <pc:sldMk cId="2322817210" sldId="284"/>
        </pc:sldMkLst>
        <pc:spChg chg="mod">
          <ac:chgData name="Chimento, Cyrus CTR (OST)" userId="S::cyrus.chimento.ctr@ad.dot.gov::ab52f690-7a57-457d-8a25-2f7025a81547" providerId="AD" clId="Web-{A69FECD1-CDEA-6266-E8DD-CD2C23D313EC}" dt="2024-01-17T15:59:37.265" v="737" actId="20577"/>
          <ac:spMkLst>
            <pc:docMk/>
            <pc:sldMk cId="2322817210" sldId="284"/>
            <ac:spMk id="2" creationId="{E4ECBE4C-38A6-732E-B8BE-E432CEB841A8}"/>
          </ac:spMkLst>
        </pc:spChg>
        <pc:spChg chg="mod">
          <ac:chgData name="Chimento, Cyrus CTR (OST)" userId="S::cyrus.chimento.ctr@ad.dot.gov::ab52f690-7a57-457d-8a25-2f7025a81547" providerId="AD" clId="Web-{A69FECD1-CDEA-6266-E8DD-CD2C23D313EC}" dt="2024-01-17T15:59:41.234" v="745" actId="20577"/>
          <ac:spMkLst>
            <pc:docMk/>
            <pc:sldMk cId="2322817210" sldId="284"/>
            <ac:spMk id="3" creationId="{22341319-4BF3-5F7D-B652-080FD5FDF4A5}"/>
          </ac:spMkLst>
        </pc:spChg>
      </pc:sldChg>
      <pc:sldChg chg="modSp add">
        <pc:chgData name="Chimento, Cyrus CTR (OST)" userId="S::cyrus.chimento.ctr@ad.dot.gov::ab52f690-7a57-457d-8a25-2f7025a81547" providerId="AD" clId="Web-{A69FECD1-CDEA-6266-E8DD-CD2C23D313EC}" dt="2024-01-17T16:01:05.313" v="756" actId="20577"/>
        <pc:sldMkLst>
          <pc:docMk/>
          <pc:sldMk cId="1861119344" sldId="285"/>
        </pc:sldMkLst>
        <pc:spChg chg="mod">
          <ac:chgData name="Chimento, Cyrus CTR (OST)" userId="S::cyrus.chimento.ctr@ad.dot.gov::ab52f690-7a57-457d-8a25-2f7025a81547" providerId="AD" clId="Web-{A69FECD1-CDEA-6266-E8DD-CD2C23D313EC}" dt="2024-01-17T16:01:05.313" v="756" actId="20577"/>
          <ac:spMkLst>
            <pc:docMk/>
            <pc:sldMk cId="1861119344" sldId="285"/>
            <ac:spMk id="3" creationId="{66E98A46-BF76-91A6-01BA-5523664EA0A8}"/>
          </ac:spMkLst>
        </pc:spChg>
      </pc:sldChg>
      <pc:sldChg chg="modSp add">
        <pc:chgData name="Chimento, Cyrus CTR (OST)" userId="S::cyrus.chimento.ctr@ad.dot.gov::ab52f690-7a57-457d-8a25-2f7025a81547" providerId="AD" clId="Web-{A69FECD1-CDEA-6266-E8DD-CD2C23D313EC}" dt="2024-01-17T16:00:31.266" v="753" actId="20577"/>
        <pc:sldMkLst>
          <pc:docMk/>
          <pc:sldMk cId="3890813725" sldId="286"/>
        </pc:sldMkLst>
        <pc:spChg chg="mod">
          <ac:chgData name="Chimento, Cyrus CTR (OST)" userId="S::cyrus.chimento.ctr@ad.dot.gov::ab52f690-7a57-457d-8a25-2f7025a81547" providerId="AD" clId="Web-{A69FECD1-CDEA-6266-E8DD-CD2C23D313EC}" dt="2024-01-17T16:00:31.266" v="753" actId="20577"/>
          <ac:spMkLst>
            <pc:docMk/>
            <pc:sldMk cId="3890813725" sldId="286"/>
            <ac:spMk id="2" creationId="{6A5ABE9A-D162-7BCD-61AD-4F1C4FF76B41}"/>
          </ac:spMkLst>
        </pc:spChg>
      </pc:sldChg>
      <pc:sldChg chg="modSp new">
        <pc:chgData name="Chimento, Cyrus CTR (OST)" userId="S::cyrus.chimento.ctr@ad.dot.gov::ab52f690-7a57-457d-8a25-2f7025a81547" providerId="AD" clId="Web-{A69FECD1-CDEA-6266-E8DD-CD2C23D313EC}" dt="2024-01-17T16:07:13.224" v="930" actId="20577"/>
        <pc:sldMkLst>
          <pc:docMk/>
          <pc:sldMk cId="1509141240" sldId="287"/>
        </pc:sldMkLst>
        <pc:spChg chg="mod">
          <ac:chgData name="Chimento, Cyrus CTR (OST)" userId="S::cyrus.chimento.ctr@ad.dot.gov::ab52f690-7a57-457d-8a25-2f7025a81547" providerId="AD" clId="Web-{A69FECD1-CDEA-6266-E8DD-CD2C23D313EC}" dt="2024-01-17T16:06:02.489" v="909" actId="20577"/>
          <ac:spMkLst>
            <pc:docMk/>
            <pc:sldMk cId="1509141240" sldId="287"/>
            <ac:spMk id="2" creationId="{5975E847-9E2A-90A1-82D3-E4727CA7C1E2}"/>
          </ac:spMkLst>
        </pc:spChg>
        <pc:spChg chg="mod">
          <ac:chgData name="Chimento, Cyrus CTR (OST)" userId="S::cyrus.chimento.ctr@ad.dot.gov::ab52f690-7a57-457d-8a25-2f7025a81547" providerId="AD" clId="Web-{A69FECD1-CDEA-6266-E8DD-CD2C23D313EC}" dt="2024-01-17T16:07:13.224" v="930" actId="20577"/>
          <ac:spMkLst>
            <pc:docMk/>
            <pc:sldMk cId="1509141240" sldId="287"/>
            <ac:spMk id="3" creationId="{E825B946-FCC6-3D16-0431-BED2E7A4705C}"/>
          </ac:spMkLst>
        </pc:spChg>
      </pc:sldChg>
      <pc:sldChg chg="add">
        <pc:chgData name="Chimento, Cyrus CTR (OST)" userId="S::cyrus.chimento.ctr@ad.dot.gov::ab52f690-7a57-457d-8a25-2f7025a81547" providerId="AD" clId="Web-{A69FECD1-CDEA-6266-E8DD-CD2C23D313EC}" dt="2024-01-17T18:23:05.140" v="1329"/>
        <pc:sldMkLst>
          <pc:docMk/>
          <pc:sldMk cId="480671042" sldId="288"/>
        </pc:sldMkLst>
      </pc:sldChg>
      <pc:sldChg chg="add">
        <pc:chgData name="Chimento, Cyrus CTR (OST)" userId="S::cyrus.chimento.ctr@ad.dot.gov::ab52f690-7a57-457d-8a25-2f7025a81547" providerId="AD" clId="Web-{A69FECD1-CDEA-6266-E8DD-CD2C23D313EC}" dt="2024-01-17T18:23:05.234" v="1330"/>
        <pc:sldMkLst>
          <pc:docMk/>
          <pc:sldMk cId="946632547" sldId="289"/>
        </pc:sldMkLst>
      </pc:sldChg>
      <pc:sldChg chg="add">
        <pc:chgData name="Chimento, Cyrus CTR (OST)" userId="S::cyrus.chimento.ctr@ad.dot.gov::ab52f690-7a57-457d-8a25-2f7025a81547" providerId="AD" clId="Web-{A69FECD1-CDEA-6266-E8DD-CD2C23D313EC}" dt="2024-01-17T18:23:05.406" v="1331"/>
        <pc:sldMkLst>
          <pc:docMk/>
          <pc:sldMk cId="1908268917" sldId="290"/>
        </pc:sldMkLst>
      </pc:sldChg>
      <pc:sldChg chg="modSp add">
        <pc:chgData name="Chimento, Cyrus CTR (OST)" userId="S::cyrus.chimento.ctr@ad.dot.gov::ab52f690-7a57-457d-8a25-2f7025a81547" providerId="AD" clId="Web-{A69FECD1-CDEA-6266-E8DD-CD2C23D313EC}" dt="2024-01-17T18:27:27.705" v="1345"/>
        <pc:sldMkLst>
          <pc:docMk/>
          <pc:sldMk cId="949067579" sldId="291"/>
        </pc:sldMkLst>
        <pc:graphicFrameChg chg="mod modGraphic">
          <ac:chgData name="Chimento, Cyrus CTR (OST)" userId="S::cyrus.chimento.ctr@ad.dot.gov::ab52f690-7a57-457d-8a25-2f7025a81547" providerId="AD" clId="Web-{A69FECD1-CDEA-6266-E8DD-CD2C23D313EC}" dt="2024-01-17T18:27:27.705" v="1345"/>
          <ac:graphicFrameMkLst>
            <pc:docMk/>
            <pc:sldMk cId="949067579" sldId="291"/>
            <ac:graphicFrameMk id="8" creationId="{326E9390-B5D1-69EB-08C8-B5C995E0CB48}"/>
          </ac:graphicFrameMkLst>
        </pc:graphicFrameChg>
      </pc:sldChg>
      <pc:sldChg chg="add">
        <pc:chgData name="Chimento, Cyrus CTR (OST)" userId="S::cyrus.chimento.ctr@ad.dot.gov::ab52f690-7a57-457d-8a25-2f7025a81547" providerId="AD" clId="Web-{A69FECD1-CDEA-6266-E8DD-CD2C23D313EC}" dt="2024-01-17T18:23:05.578" v="1333"/>
        <pc:sldMkLst>
          <pc:docMk/>
          <pc:sldMk cId="2579512850" sldId="292"/>
        </pc:sldMkLst>
      </pc:sldChg>
      <pc:sldChg chg="add">
        <pc:chgData name="Chimento, Cyrus CTR (OST)" userId="S::cyrus.chimento.ctr@ad.dot.gov::ab52f690-7a57-457d-8a25-2f7025a81547" providerId="AD" clId="Web-{A69FECD1-CDEA-6266-E8DD-CD2C23D313EC}" dt="2024-01-17T18:23:05.702" v="1334"/>
        <pc:sldMkLst>
          <pc:docMk/>
          <pc:sldMk cId="3394501696" sldId="293"/>
        </pc:sldMkLst>
      </pc:sldChg>
      <pc:sldChg chg="modSp add">
        <pc:chgData name="Chimento, Cyrus CTR (OST)" userId="S::cyrus.chimento.ctr@ad.dot.gov::ab52f690-7a57-457d-8a25-2f7025a81547" providerId="AD" clId="Web-{A69FECD1-CDEA-6266-E8DD-CD2C23D313EC}" dt="2024-01-17T18:23:23.171" v="1337" actId="20577"/>
        <pc:sldMkLst>
          <pc:docMk/>
          <pc:sldMk cId="41879023" sldId="294"/>
        </pc:sldMkLst>
        <pc:spChg chg="mod">
          <ac:chgData name="Chimento, Cyrus CTR (OST)" userId="S::cyrus.chimento.ctr@ad.dot.gov::ab52f690-7a57-457d-8a25-2f7025a81547" providerId="AD" clId="Web-{A69FECD1-CDEA-6266-E8DD-CD2C23D313EC}" dt="2024-01-17T18:23:23.171" v="1337" actId="20577"/>
          <ac:spMkLst>
            <pc:docMk/>
            <pc:sldMk cId="41879023" sldId="294"/>
            <ac:spMk id="3" creationId="{C51F2427-8F8E-1D83-3156-82A4F56CE998}"/>
          </ac:spMkLst>
        </pc:spChg>
      </pc:sldChg>
      <pc:sldChg chg="new del">
        <pc:chgData name="Chimento, Cyrus CTR (OST)" userId="S::cyrus.chimento.ctr@ad.dot.gov::ab52f690-7a57-457d-8a25-2f7025a81547" providerId="AD" clId="Web-{A69FECD1-CDEA-6266-E8DD-CD2C23D313EC}" dt="2024-01-17T18:27:02.626" v="1339"/>
        <pc:sldMkLst>
          <pc:docMk/>
          <pc:sldMk cId="3480331764" sldId="295"/>
        </pc:sldMkLst>
      </pc:sldChg>
      <pc:sldChg chg="modSp add replId modNotes">
        <pc:chgData name="Chimento, Cyrus CTR (OST)" userId="S::cyrus.chimento.ctr@ad.dot.gov::ab52f690-7a57-457d-8a25-2f7025a81547" providerId="AD" clId="Web-{A69FECD1-CDEA-6266-E8DD-CD2C23D313EC}" dt="2024-01-17T19:19:37.325" v="1740"/>
        <pc:sldMkLst>
          <pc:docMk/>
          <pc:sldMk cId="4154110592" sldId="295"/>
        </pc:sldMkLst>
        <pc:spChg chg="mod">
          <ac:chgData name="Chimento, Cyrus CTR (OST)" userId="S::cyrus.chimento.ctr@ad.dot.gov::ab52f690-7a57-457d-8a25-2f7025a81547" providerId="AD" clId="Web-{A69FECD1-CDEA-6266-E8DD-CD2C23D313EC}" dt="2024-01-17T18:35:40.568" v="1409" actId="20577"/>
          <ac:spMkLst>
            <pc:docMk/>
            <pc:sldMk cId="4154110592" sldId="295"/>
            <ac:spMk id="8" creationId="{BC576BAA-AB99-F9BF-A9AB-D584AD285FCD}"/>
          </ac:spMkLst>
        </pc:spChg>
      </pc:sldChg>
      <pc:sldChg chg="modSp new del">
        <pc:chgData name="Chimento, Cyrus CTR (OST)" userId="S::cyrus.chimento.ctr@ad.dot.gov::ab52f690-7a57-457d-8a25-2f7025a81547" providerId="AD" clId="Web-{A69FECD1-CDEA-6266-E8DD-CD2C23D313EC}" dt="2024-01-17T19:47:17.034" v="1780"/>
        <pc:sldMkLst>
          <pc:docMk/>
          <pc:sldMk cId="6197578" sldId="296"/>
        </pc:sldMkLst>
        <pc:spChg chg="mod">
          <ac:chgData name="Chimento, Cyrus CTR (OST)" userId="S::cyrus.chimento.ctr@ad.dot.gov::ab52f690-7a57-457d-8a25-2f7025a81547" providerId="AD" clId="Web-{A69FECD1-CDEA-6266-E8DD-CD2C23D313EC}" dt="2024-01-17T19:47:16.315" v="1779" actId="20577"/>
          <ac:spMkLst>
            <pc:docMk/>
            <pc:sldMk cId="6197578" sldId="296"/>
            <ac:spMk id="2" creationId="{9A5F1A79-8A17-5E56-7FF8-446391ECD509}"/>
          </ac:spMkLst>
        </pc:spChg>
      </pc:sldChg>
      <pc:sldChg chg="new del">
        <pc:chgData name="Chimento, Cyrus CTR (OST)" userId="S::cyrus.chimento.ctr@ad.dot.gov::ab52f690-7a57-457d-8a25-2f7025a81547" providerId="AD" clId="Web-{A69FECD1-CDEA-6266-E8DD-CD2C23D313EC}" dt="2024-01-17T19:47:32.096" v="1782"/>
        <pc:sldMkLst>
          <pc:docMk/>
          <pc:sldMk cId="1438401436" sldId="296"/>
        </pc:sldMkLst>
      </pc:sldChg>
    </pc:docChg>
  </pc:docChgLst>
  <pc:docChgLst>
    <pc:chgData name="Goworowska, Justyna (OST)" userId="db2b6b57-fdbd-4c7d-934d-6941b64a554c" providerId="ADAL" clId="{7AF26F94-DA36-4AA2-8DB2-A4EEF404DC9A}"/>
    <pc:docChg chg="undo redo custSel addSld delSld modSld sldOrd">
      <pc:chgData name="Goworowska, Justyna (OST)" userId="db2b6b57-fdbd-4c7d-934d-6941b64a554c" providerId="ADAL" clId="{7AF26F94-DA36-4AA2-8DB2-A4EEF404DC9A}" dt="2024-08-27T18:28:33.238" v="1233" actId="20577"/>
      <pc:docMkLst>
        <pc:docMk/>
      </pc:docMkLst>
      <pc:sldChg chg="modSp mod modNotesTx">
        <pc:chgData name="Goworowska, Justyna (OST)" userId="db2b6b57-fdbd-4c7d-934d-6941b64a554c" providerId="ADAL" clId="{7AF26F94-DA36-4AA2-8DB2-A4EEF404DC9A}" dt="2024-08-27T18:28:33.238" v="1233" actId="20577"/>
        <pc:sldMkLst>
          <pc:docMk/>
          <pc:sldMk cId="1546126192" sldId="280"/>
        </pc:sldMkLst>
        <pc:graphicFrameChg chg="modGraphic">
          <ac:chgData name="Goworowska, Justyna (OST)" userId="db2b6b57-fdbd-4c7d-934d-6941b64a554c" providerId="ADAL" clId="{7AF26F94-DA36-4AA2-8DB2-A4EEF404DC9A}" dt="2024-08-27T18:28:33.238" v="1233" actId="20577"/>
          <ac:graphicFrameMkLst>
            <pc:docMk/>
            <pc:sldMk cId="1546126192" sldId="280"/>
            <ac:graphicFrameMk id="6" creationId="{80D86F69-3241-2C15-C4C7-70002E0B135D}"/>
          </ac:graphicFrameMkLst>
        </pc:graphicFrameChg>
      </pc:sldChg>
      <pc:sldChg chg="modSp mod">
        <pc:chgData name="Goworowska, Justyna (OST)" userId="db2b6b57-fdbd-4c7d-934d-6941b64a554c" providerId="ADAL" clId="{7AF26F94-DA36-4AA2-8DB2-A4EEF404DC9A}" dt="2024-08-27T18:24:34.053" v="1227" actId="27636"/>
        <pc:sldMkLst>
          <pc:docMk/>
          <pc:sldMk cId="2532236660" sldId="281"/>
        </pc:sldMkLst>
        <pc:spChg chg="mod">
          <ac:chgData name="Goworowska, Justyna (OST)" userId="db2b6b57-fdbd-4c7d-934d-6941b64a554c" providerId="ADAL" clId="{7AF26F94-DA36-4AA2-8DB2-A4EEF404DC9A}" dt="2024-08-27T18:24:34.053" v="1227" actId="27636"/>
          <ac:spMkLst>
            <pc:docMk/>
            <pc:sldMk cId="2532236660" sldId="281"/>
            <ac:spMk id="3" creationId="{610CF93D-74E7-68C8-DD53-0305DC0DA667}"/>
          </ac:spMkLst>
        </pc:spChg>
      </pc:sldChg>
      <pc:sldChg chg="modSp mod">
        <pc:chgData name="Goworowska, Justyna (OST)" userId="db2b6b57-fdbd-4c7d-934d-6941b64a554c" providerId="ADAL" clId="{7AF26F94-DA36-4AA2-8DB2-A4EEF404DC9A}" dt="2024-08-26T19:03:27.988" v="1220" actId="5793"/>
        <pc:sldMkLst>
          <pc:docMk/>
          <pc:sldMk cId="1861119344" sldId="285"/>
        </pc:sldMkLst>
        <pc:spChg chg="mod">
          <ac:chgData name="Goworowska, Justyna (OST)" userId="db2b6b57-fdbd-4c7d-934d-6941b64a554c" providerId="ADAL" clId="{7AF26F94-DA36-4AA2-8DB2-A4EEF404DC9A}" dt="2024-08-26T19:03:27.988" v="1220" actId="5793"/>
          <ac:spMkLst>
            <pc:docMk/>
            <pc:sldMk cId="1861119344" sldId="285"/>
            <ac:spMk id="3" creationId="{66E98A46-BF76-91A6-01BA-5523664EA0A8}"/>
          </ac:spMkLst>
        </pc:spChg>
      </pc:sldChg>
      <pc:sldChg chg="modSp mod">
        <pc:chgData name="Goworowska, Justyna (OST)" userId="db2b6b57-fdbd-4c7d-934d-6941b64a554c" providerId="ADAL" clId="{7AF26F94-DA36-4AA2-8DB2-A4EEF404DC9A}" dt="2024-08-22T18:45:45.695" v="668" actId="20577"/>
        <pc:sldMkLst>
          <pc:docMk/>
          <pc:sldMk cId="1509141240" sldId="287"/>
        </pc:sldMkLst>
        <pc:spChg chg="mod">
          <ac:chgData name="Goworowska, Justyna (OST)" userId="db2b6b57-fdbd-4c7d-934d-6941b64a554c" providerId="ADAL" clId="{7AF26F94-DA36-4AA2-8DB2-A4EEF404DC9A}" dt="2024-08-22T18:45:45.695" v="668" actId="20577"/>
          <ac:spMkLst>
            <pc:docMk/>
            <pc:sldMk cId="1509141240" sldId="287"/>
            <ac:spMk id="3" creationId="{E825B946-FCC6-3D16-0431-BED2E7A4705C}"/>
          </ac:spMkLst>
        </pc:spChg>
      </pc:sldChg>
      <pc:sldChg chg="modSp mod">
        <pc:chgData name="Goworowska, Justyna (OST)" userId="db2b6b57-fdbd-4c7d-934d-6941b64a554c" providerId="ADAL" clId="{7AF26F94-DA36-4AA2-8DB2-A4EEF404DC9A}" dt="2024-08-22T18:47:52.467" v="696" actId="20577"/>
        <pc:sldMkLst>
          <pc:docMk/>
          <pc:sldMk cId="3472789691" sldId="288"/>
        </pc:sldMkLst>
        <pc:spChg chg="mod">
          <ac:chgData name="Goworowska, Justyna (OST)" userId="db2b6b57-fdbd-4c7d-934d-6941b64a554c" providerId="ADAL" clId="{7AF26F94-DA36-4AA2-8DB2-A4EEF404DC9A}" dt="2024-08-22T18:47:52.467" v="696" actId="20577"/>
          <ac:spMkLst>
            <pc:docMk/>
            <pc:sldMk cId="3472789691" sldId="288"/>
            <ac:spMk id="3" creationId="{4F754C5A-ABAF-B742-ADF6-1B0E7EA7344A}"/>
          </ac:spMkLst>
        </pc:spChg>
      </pc:sldChg>
      <pc:sldChg chg="modNotesTx">
        <pc:chgData name="Goworowska, Justyna (OST)" userId="db2b6b57-fdbd-4c7d-934d-6941b64a554c" providerId="ADAL" clId="{7AF26F94-DA36-4AA2-8DB2-A4EEF404DC9A}" dt="2024-08-20T17:09:25.699" v="4" actId="13926"/>
        <pc:sldMkLst>
          <pc:docMk/>
          <pc:sldMk cId="3691400707" sldId="289"/>
        </pc:sldMkLst>
      </pc:sldChg>
      <pc:sldChg chg="modSp mod modNotesTx">
        <pc:chgData name="Goworowska, Justyna (OST)" userId="db2b6b57-fdbd-4c7d-934d-6941b64a554c" providerId="ADAL" clId="{7AF26F94-DA36-4AA2-8DB2-A4EEF404DC9A}" dt="2024-08-22T19:19:34.962" v="1181" actId="20577"/>
        <pc:sldMkLst>
          <pc:docMk/>
          <pc:sldMk cId="194688419" sldId="295"/>
        </pc:sldMkLst>
        <pc:spChg chg="mod">
          <ac:chgData name="Goworowska, Justyna (OST)" userId="db2b6b57-fdbd-4c7d-934d-6941b64a554c" providerId="ADAL" clId="{7AF26F94-DA36-4AA2-8DB2-A4EEF404DC9A}" dt="2024-08-22T19:16:46.716" v="1025" actId="5793"/>
          <ac:spMkLst>
            <pc:docMk/>
            <pc:sldMk cId="194688419" sldId="295"/>
            <ac:spMk id="3" creationId="{2D420866-A1A4-14EA-D10C-C646F3CA003D}"/>
          </ac:spMkLst>
        </pc:spChg>
      </pc:sldChg>
      <pc:sldChg chg="modNotesTx">
        <pc:chgData name="Goworowska, Justyna (OST)" userId="db2b6b57-fdbd-4c7d-934d-6941b64a554c" providerId="ADAL" clId="{7AF26F94-DA36-4AA2-8DB2-A4EEF404DC9A}" dt="2024-08-22T20:51:26.834" v="1191" actId="20577"/>
        <pc:sldMkLst>
          <pc:docMk/>
          <pc:sldMk cId="1952724945" sldId="298"/>
        </pc:sldMkLst>
      </pc:sldChg>
      <pc:sldChg chg="modSp del mod">
        <pc:chgData name="Goworowska, Justyna (OST)" userId="db2b6b57-fdbd-4c7d-934d-6941b64a554c" providerId="ADAL" clId="{7AF26F94-DA36-4AA2-8DB2-A4EEF404DC9A}" dt="2024-08-22T18:58:36.854" v="868" actId="2696"/>
        <pc:sldMkLst>
          <pc:docMk/>
          <pc:sldMk cId="1810948381" sldId="322"/>
        </pc:sldMkLst>
        <pc:spChg chg="mod">
          <ac:chgData name="Goworowska, Justyna (OST)" userId="db2b6b57-fdbd-4c7d-934d-6941b64a554c" providerId="ADAL" clId="{7AF26F94-DA36-4AA2-8DB2-A4EEF404DC9A}" dt="2024-08-22T18:56:32.670" v="795" actId="20577"/>
          <ac:spMkLst>
            <pc:docMk/>
            <pc:sldMk cId="1810948381" sldId="322"/>
            <ac:spMk id="3" creationId="{B854EB08-CF15-7632-C1E4-4B9D2C9F0C6F}"/>
          </ac:spMkLst>
        </pc:spChg>
      </pc:sldChg>
      <pc:sldChg chg="addSp delSp modSp del mod modNotesTx">
        <pc:chgData name="Goworowska, Justyna (OST)" userId="db2b6b57-fdbd-4c7d-934d-6941b64a554c" providerId="ADAL" clId="{7AF26F94-DA36-4AA2-8DB2-A4EEF404DC9A}" dt="2024-08-22T19:14:54.653" v="912" actId="2696"/>
        <pc:sldMkLst>
          <pc:docMk/>
          <pc:sldMk cId="1694925570" sldId="332"/>
        </pc:sldMkLst>
        <pc:spChg chg="mod">
          <ac:chgData name="Goworowska, Justyna (OST)" userId="db2b6b57-fdbd-4c7d-934d-6941b64a554c" providerId="ADAL" clId="{7AF26F94-DA36-4AA2-8DB2-A4EEF404DC9A}" dt="2024-08-22T19:12:08.661" v="871" actId="20577"/>
          <ac:spMkLst>
            <pc:docMk/>
            <pc:sldMk cId="1694925570" sldId="332"/>
            <ac:spMk id="2" creationId="{3B41FE22-D0FF-CDDB-D9D3-517A5CA1E389}"/>
          </ac:spMkLst>
        </pc:spChg>
        <pc:spChg chg="add mod">
          <ac:chgData name="Goworowska, Justyna (OST)" userId="db2b6b57-fdbd-4c7d-934d-6941b64a554c" providerId="ADAL" clId="{7AF26F94-DA36-4AA2-8DB2-A4EEF404DC9A}" dt="2024-08-22T19:13:36.729" v="889" actId="5793"/>
          <ac:spMkLst>
            <pc:docMk/>
            <pc:sldMk cId="1694925570" sldId="332"/>
            <ac:spMk id="3" creationId="{9CEC7C60-2C4B-D172-DAC2-77EEFDA52FEE}"/>
          </ac:spMkLst>
        </pc:spChg>
        <pc:picChg chg="del">
          <ac:chgData name="Goworowska, Justyna (OST)" userId="db2b6b57-fdbd-4c7d-934d-6941b64a554c" providerId="ADAL" clId="{7AF26F94-DA36-4AA2-8DB2-A4EEF404DC9A}" dt="2024-08-20T17:24:17.705" v="213" actId="478"/>
          <ac:picMkLst>
            <pc:docMk/>
            <pc:sldMk cId="1694925570" sldId="332"/>
            <ac:picMk id="8" creationId="{517E0501-7D04-0649-24AC-0F5ED93949BB}"/>
          </ac:picMkLst>
        </pc:picChg>
      </pc:sldChg>
      <pc:sldChg chg="del">
        <pc:chgData name="Goworowska, Justyna (OST)" userId="db2b6b57-fdbd-4c7d-934d-6941b64a554c" providerId="ADAL" clId="{7AF26F94-DA36-4AA2-8DB2-A4EEF404DC9A}" dt="2024-08-22T17:52:48.196" v="444" actId="2696"/>
        <pc:sldMkLst>
          <pc:docMk/>
          <pc:sldMk cId="830527840" sldId="334"/>
        </pc:sldMkLst>
      </pc:sldChg>
      <pc:sldChg chg="del">
        <pc:chgData name="Goworowska, Justyna (OST)" userId="db2b6b57-fdbd-4c7d-934d-6941b64a554c" providerId="ADAL" clId="{7AF26F94-DA36-4AA2-8DB2-A4EEF404DC9A}" dt="2024-08-22T18:58:57.012" v="869" actId="2696"/>
        <pc:sldMkLst>
          <pc:docMk/>
          <pc:sldMk cId="2058794592" sldId="335"/>
        </pc:sldMkLst>
      </pc:sldChg>
      <pc:sldChg chg="modSp add mod ord">
        <pc:chgData name="Goworowska, Justyna (OST)" userId="db2b6b57-fdbd-4c7d-934d-6941b64a554c" providerId="ADAL" clId="{7AF26F94-DA36-4AA2-8DB2-A4EEF404DC9A}" dt="2024-08-20T18:51:06.080" v="338"/>
        <pc:sldMkLst>
          <pc:docMk/>
          <pc:sldMk cId="3834919060" sldId="336"/>
        </pc:sldMkLst>
        <pc:spChg chg="mod">
          <ac:chgData name="Goworowska, Justyna (OST)" userId="db2b6b57-fdbd-4c7d-934d-6941b64a554c" providerId="ADAL" clId="{7AF26F94-DA36-4AA2-8DB2-A4EEF404DC9A}" dt="2024-08-20T18:50:54.747" v="336" actId="20577"/>
          <ac:spMkLst>
            <pc:docMk/>
            <pc:sldMk cId="3834919060" sldId="336"/>
            <ac:spMk id="2" creationId="{F4906DE5-83DF-C71B-1A65-7A513EBEDB55}"/>
          </ac:spMkLst>
        </pc:spChg>
      </pc:sldChg>
      <pc:sldChg chg="modSp add mod">
        <pc:chgData name="Goworowska, Justyna (OST)" userId="db2b6b57-fdbd-4c7d-934d-6941b64a554c" providerId="ADAL" clId="{7AF26F94-DA36-4AA2-8DB2-A4EEF404DC9A}" dt="2024-08-20T17:23:41.400" v="208" actId="20577"/>
        <pc:sldMkLst>
          <pc:docMk/>
          <pc:sldMk cId="3893542354" sldId="337"/>
        </pc:sldMkLst>
        <pc:spChg chg="mod">
          <ac:chgData name="Goworowska, Justyna (OST)" userId="db2b6b57-fdbd-4c7d-934d-6941b64a554c" providerId="ADAL" clId="{7AF26F94-DA36-4AA2-8DB2-A4EEF404DC9A}" dt="2024-08-20T17:23:41.400" v="208" actId="20577"/>
          <ac:spMkLst>
            <pc:docMk/>
            <pc:sldMk cId="3893542354" sldId="337"/>
            <ac:spMk id="2" creationId="{F4906DE5-83DF-C71B-1A65-7A513EBEDB55}"/>
          </ac:spMkLst>
        </pc:spChg>
      </pc:sldChg>
      <pc:sldChg chg="add del">
        <pc:chgData name="Goworowska, Justyna (OST)" userId="db2b6b57-fdbd-4c7d-934d-6941b64a554c" providerId="ADAL" clId="{7AF26F94-DA36-4AA2-8DB2-A4EEF404DC9A}" dt="2024-08-22T18:55:52.837" v="793" actId="2696"/>
        <pc:sldMkLst>
          <pc:docMk/>
          <pc:sldMk cId="3941324543" sldId="338"/>
        </pc:sldMkLst>
      </pc:sldChg>
      <pc:sldChg chg="addSp delSp modSp mod">
        <pc:chgData name="Goworowska, Justyna (OST)" userId="db2b6b57-fdbd-4c7d-934d-6941b64a554c" providerId="ADAL" clId="{7AF26F94-DA36-4AA2-8DB2-A4EEF404DC9A}" dt="2024-08-20T18:58:20.934" v="428" actId="20577"/>
        <pc:sldMkLst>
          <pc:docMk/>
          <pc:sldMk cId="2804695486" sldId="339"/>
        </pc:sldMkLst>
        <pc:spChg chg="del mod">
          <ac:chgData name="Goworowska, Justyna (OST)" userId="db2b6b57-fdbd-4c7d-934d-6941b64a554c" providerId="ADAL" clId="{7AF26F94-DA36-4AA2-8DB2-A4EEF404DC9A}" dt="2024-08-20T18:56:30.051" v="379" actId="478"/>
          <ac:spMkLst>
            <pc:docMk/>
            <pc:sldMk cId="2804695486" sldId="339"/>
            <ac:spMk id="3" creationId="{BBA7E679-19A3-5F1E-7340-550FD36E907A}"/>
          </ac:spMkLst>
        </pc:spChg>
        <pc:spChg chg="del mod">
          <ac:chgData name="Goworowska, Justyna (OST)" userId="db2b6b57-fdbd-4c7d-934d-6941b64a554c" providerId="ADAL" clId="{7AF26F94-DA36-4AA2-8DB2-A4EEF404DC9A}" dt="2024-08-20T18:56:24.456" v="378" actId="478"/>
          <ac:spMkLst>
            <pc:docMk/>
            <pc:sldMk cId="2804695486" sldId="339"/>
            <ac:spMk id="5" creationId="{A324758F-824F-F82B-8E08-9DDF7163DC6A}"/>
          </ac:spMkLst>
        </pc:spChg>
        <pc:spChg chg="mod">
          <ac:chgData name="Goworowska, Justyna (OST)" userId="db2b6b57-fdbd-4c7d-934d-6941b64a554c" providerId="ADAL" clId="{7AF26F94-DA36-4AA2-8DB2-A4EEF404DC9A}" dt="2024-08-20T18:56:11.827" v="375"/>
          <ac:spMkLst>
            <pc:docMk/>
            <pc:sldMk cId="2804695486" sldId="339"/>
            <ac:spMk id="6" creationId="{D3F4A98E-495A-A213-D536-F90D46A93DEA}"/>
          </ac:spMkLst>
        </pc:spChg>
        <pc:spChg chg="mod">
          <ac:chgData name="Goworowska, Justyna (OST)" userId="db2b6b57-fdbd-4c7d-934d-6941b64a554c" providerId="ADAL" clId="{7AF26F94-DA36-4AA2-8DB2-A4EEF404DC9A}" dt="2024-08-20T18:51:41.850" v="370" actId="20577"/>
          <ac:spMkLst>
            <pc:docMk/>
            <pc:sldMk cId="2804695486" sldId="339"/>
            <ac:spMk id="7" creationId="{D178D106-1164-8FD9-068E-72FDA7D07FDE}"/>
          </ac:spMkLst>
        </pc:spChg>
        <pc:spChg chg="add del mod">
          <ac:chgData name="Goworowska, Justyna (OST)" userId="db2b6b57-fdbd-4c7d-934d-6941b64a554c" providerId="ADAL" clId="{7AF26F94-DA36-4AA2-8DB2-A4EEF404DC9A}" dt="2024-08-20T18:57:29.973" v="408" actId="20577"/>
          <ac:spMkLst>
            <pc:docMk/>
            <pc:sldMk cId="2804695486" sldId="339"/>
            <ac:spMk id="10" creationId="{026BAD91-1EDD-2285-B920-8C8C04EF0875}"/>
          </ac:spMkLst>
        </pc:spChg>
        <pc:spChg chg="mod">
          <ac:chgData name="Goworowska, Justyna (OST)" userId="db2b6b57-fdbd-4c7d-934d-6941b64a554c" providerId="ADAL" clId="{7AF26F94-DA36-4AA2-8DB2-A4EEF404DC9A}" dt="2024-08-20T18:58:20.934" v="428" actId="20577"/>
          <ac:spMkLst>
            <pc:docMk/>
            <pc:sldMk cId="2804695486" sldId="339"/>
            <ac:spMk id="11" creationId="{C688A20D-F32C-48AC-D72A-491A6E1DE308}"/>
          </ac:spMkLst>
        </pc:spChg>
        <pc:picChg chg="mod">
          <ac:chgData name="Goworowska, Justyna (OST)" userId="db2b6b57-fdbd-4c7d-934d-6941b64a554c" providerId="ADAL" clId="{7AF26F94-DA36-4AA2-8DB2-A4EEF404DC9A}" dt="2024-08-20T18:55:50.004" v="372" actId="14826"/>
          <ac:picMkLst>
            <pc:docMk/>
            <pc:sldMk cId="2804695486" sldId="339"/>
            <ac:picMk id="8" creationId="{B015473A-442F-37D6-FF25-160847461CB6}"/>
          </ac:picMkLst>
        </pc:picChg>
        <pc:picChg chg="add del mod">
          <ac:chgData name="Goworowska, Justyna (OST)" userId="db2b6b57-fdbd-4c7d-934d-6941b64a554c" providerId="ADAL" clId="{7AF26F94-DA36-4AA2-8DB2-A4EEF404DC9A}" dt="2024-08-20T18:57:00.739" v="386" actId="1076"/>
          <ac:picMkLst>
            <pc:docMk/>
            <pc:sldMk cId="2804695486" sldId="339"/>
            <ac:picMk id="9" creationId="{3518CBA8-FC21-3F6D-95D6-048172154B8C}"/>
          </ac:picMkLst>
        </pc:picChg>
        <pc:picChg chg="add del mod">
          <ac:chgData name="Goworowska, Justyna (OST)" userId="db2b6b57-fdbd-4c7d-934d-6941b64a554c" providerId="ADAL" clId="{7AF26F94-DA36-4AA2-8DB2-A4EEF404DC9A}" dt="2024-08-20T18:57:25.622" v="402" actId="14826"/>
          <ac:picMkLst>
            <pc:docMk/>
            <pc:sldMk cId="2804695486" sldId="339"/>
            <ac:picMk id="12" creationId="{AD804C7F-EA84-F086-91CA-CBD648BA5E0E}"/>
          </ac:picMkLst>
        </pc:picChg>
      </pc:sldChg>
      <pc:sldChg chg="modSp add mod ord">
        <pc:chgData name="Goworowska, Justyna (OST)" userId="db2b6b57-fdbd-4c7d-934d-6941b64a554c" providerId="ADAL" clId="{7AF26F94-DA36-4AA2-8DB2-A4EEF404DC9A}" dt="2024-08-22T19:15:32.275" v="953" actId="6549"/>
        <pc:sldMkLst>
          <pc:docMk/>
          <pc:sldMk cId="433660009" sldId="340"/>
        </pc:sldMkLst>
        <pc:spChg chg="mod">
          <ac:chgData name="Goworowska, Justyna (OST)" userId="db2b6b57-fdbd-4c7d-934d-6941b64a554c" providerId="ADAL" clId="{7AF26F94-DA36-4AA2-8DB2-A4EEF404DC9A}" dt="2024-08-22T19:13:59.954" v="893"/>
          <ac:spMkLst>
            <pc:docMk/>
            <pc:sldMk cId="433660009" sldId="340"/>
            <ac:spMk id="2" creationId="{92A07687-2380-0119-AD50-4E33FE82589D}"/>
          </ac:spMkLst>
        </pc:spChg>
        <pc:spChg chg="mod">
          <ac:chgData name="Goworowska, Justyna (OST)" userId="db2b6b57-fdbd-4c7d-934d-6941b64a554c" providerId="ADAL" clId="{7AF26F94-DA36-4AA2-8DB2-A4EEF404DC9A}" dt="2024-08-22T19:15:32.275" v="953" actId="6549"/>
          <ac:spMkLst>
            <pc:docMk/>
            <pc:sldMk cId="433660009" sldId="340"/>
            <ac:spMk id="3" creationId="{2D420866-A1A4-14EA-D10C-C646F3CA003D}"/>
          </ac:spMkLst>
        </pc:spChg>
      </pc:sldChg>
      <pc:sldChg chg="modSp add del mod">
        <pc:chgData name="Goworowska, Justyna (OST)" userId="db2b6b57-fdbd-4c7d-934d-6941b64a554c" providerId="ADAL" clId="{7AF26F94-DA36-4AA2-8DB2-A4EEF404DC9A}" dt="2024-08-22T18:55:27.419" v="759" actId="2696"/>
        <pc:sldMkLst>
          <pc:docMk/>
          <pc:sldMk cId="807941664" sldId="340"/>
        </pc:sldMkLst>
        <pc:spChg chg="mod">
          <ac:chgData name="Goworowska, Justyna (OST)" userId="db2b6b57-fdbd-4c7d-934d-6941b64a554c" providerId="ADAL" clId="{7AF26F94-DA36-4AA2-8DB2-A4EEF404DC9A}" dt="2024-08-22T18:55:18.999" v="758"/>
          <ac:spMkLst>
            <pc:docMk/>
            <pc:sldMk cId="807941664" sldId="340"/>
            <ac:spMk id="2" creationId="{F4906DE5-83DF-C71B-1A65-7A513EBEDB55}"/>
          </ac:spMkLst>
        </pc:spChg>
      </pc:sldChg>
      <pc:sldChg chg="add del">
        <pc:chgData name="Goworowska, Justyna (OST)" userId="db2b6b57-fdbd-4c7d-934d-6941b64a554c" providerId="ADAL" clId="{7AF26F94-DA36-4AA2-8DB2-A4EEF404DC9A}" dt="2024-08-22T19:14:50.997" v="911" actId="2696"/>
        <pc:sldMkLst>
          <pc:docMk/>
          <pc:sldMk cId="1778031653" sldId="341"/>
        </pc:sldMkLst>
      </pc:sldChg>
    </pc:docChg>
  </pc:docChgLst>
  <pc:docChgLst>
    <pc:chgData name="Dudley, Derald (OST)" userId="S::derald.dudley@ad.dot.gov::d3c50f04-8f4a-4b8f-b43e-26757a0e2413" providerId="AD" clId="Web-{30BB5B57-72F4-5F97-0480-C4F6A77B7AE8}"/>
    <pc:docChg chg="addSld delSld modSld">
      <pc:chgData name="Dudley, Derald (OST)" userId="S::derald.dudley@ad.dot.gov::d3c50f04-8f4a-4b8f-b43e-26757a0e2413" providerId="AD" clId="Web-{30BB5B57-72F4-5F97-0480-C4F6A77B7AE8}" dt="2024-01-18T17:52:05.990" v="17" actId="20577"/>
      <pc:docMkLst>
        <pc:docMk/>
      </pc:docMkLst>
      <pc:sldChg chg="del">
        <pc:chgData name="Dudley, Derald (OST)" userId="S::derald.dudley@ad.dot.gov::d3c50f04-8f4a-4b8f-b43e-26757a0e2413" providerId="AD" clId="Web-{30BB5B57-72F4-5F97-0480-C4F6A77B7AE8}" dt="2024-01-18T17:48:48.770" v="14"/>
        <pc:sldMkLst>
          <pc:docMk/>
          <pc:sldMk cId="1908268917" sldId="290"/>
        </pc:sldMkLst>
      </pc:sldChg>
      <pc:sldChg chg="del">
        <pc:chgData name="Dudley, Derald (OST)" userId="S::derald.dudley@ad.dot.gov::d3c50f04-8f4a-4b8f-b43e-26757a0e2413" providerId="AD" clId="Web-{30BB5B57-72F4-5F97-0480-C4F6A77B7AE8}" dt="2024-01-18T17:48:52.285" v="15"/>
        <pc:sldMkLst>
          <pc:docMk/>
          <pc:sldMk cId="2614796974" sldId="306"/>
        </pc:sldMkLst>
      </pc:sldChg>
      <pc:sldChg chg="new del">
        <pc:chgData name="Dudley, Derald (OST)" userId="S::derald.dudley@ad.dot.gov::d3c50f04-8f4a-4b8f-b43e-26757a0e2413" providerId="AD" clId="Web-{30BB5B57-72F4-5F97-0480-C4F6A77B7AE8}" dt="2024-01-18T17:47:36.097" v="1"/>
        <pc:sldMkLst>
          <pc:docMk/>
          <pc:sldMk cId="3384646028" sldId="307"/>
        </pc:sldMkLst>
      </pc:sldChg>
      <pc:sldChg chg="modSp new">
        <pc:chgData name="Dudley, Derald (OST)" userId="S::derald.dudley@ad.dot.gov::d3c50f04-8f4a-4b8f-b43e-26757a0e2413" providerId="AD" clId="Web-{30BB5B57-72F4-5F97-0480-C4F6A77B7AE8}" dt="2024-01-18T17:51:59.958" v="16" actId="20577"/>
        <pc:sldMkLst>
          <pc:docMk/>
          <pc:sldMk cId="3853359533" sldId="307"/>
        </pc:sldMkLst>
        <pc:spChg chg="mod">
          <ac:chgData name="Dudley, Derald (OST)" userId="S::derald.dudley@ad.dot.gov::d3c50f04-8f4a-4b8f-b43e-26757a0e2413" providerId="AD" clId="Web-{30BB5B57-72F4-5F97-0480-C4F6A77B7AE8}" dt="2024-01-18T17:48:02.394" v="8" actId="20577"/>
          <ac:spMkLst>
            <pc:docMk/>
            <pc:sldMk cId="3853359533" sldId="307"/>
            <ac:spMk id="2" creationId="{83A491E8-9599-947A-F26D-F8CB5DFD5EC5}"/>
          </ac:spMkLst>
        </pc:spChg>
        <pc:spChg chg="mod">
          <ac:chgData name="Dudley, Derald (OST)" userId="S::derald.dudley@ad.dot.gov::d3c50f04-8f4a-4b8f-b43e-26757a0e2413" providerId="AD" clId="Web-{30BB5B57-72F4-5F97-0480-C4F6A77B7AE8}" dt="2024-01-18T17:51:59.958" v="16" actId="20577"/>
          <ac:spMkLst>
            <pc:docMk/>
            <pc:sldMk cId="3853359533" sldId="307"/>
            <ac:spMk id="3" creationId="{B28B758E-8490-72E5-B322-B59E7AA34BB9}"/>
          </ac:spMkLst>
        </pc:spChg>
      </pc:sldChg>
      <pc:sldChg chg="modSp">
        <pc:chgData name="Dudley, Derald (OST)" userId="S::derald.dudley@ad.dot.gov::d3c50f04-8f4a-4b8f-b43e-26757a0e2413" providerId="AD" clId="Web-{30BB5B57-72F4-5F97-0480-C4F6A77B7AE8}" dt="2024-01-18T17:52:05.990" v="17" actId="20577"/>
        <pc:sldMkLst>
          <pc:docMk/>
          <pc:sldMk cId="1062596644" sldId="308"/>
        </pc:sldMkLst>
        <pc:spChg chg="mod">
          <ac:chgData name="Dudley, Derald (OST)" userId="S::derald.dudley@ad.dot.gov::d3c50f04-8f4a-4b8f-b43e-26757a0e2413" providerId="AD" clId="Web-{30BB5B57-72F4-5F97-0480-C4F6A77B7AE8}" dt="2024-01-18T17:52:05.990" v="17" actId="20577"/>
          <ac:spMkLst>
            <pc:docMk/>
            <pc:sldMk cId="1062596644" sldId="308"/>
            <ac:spMk id="3" creationId="{E2C7EC35-3FFC-9771-0DC4-745D3071663E}"/>
          </ac:spMkLst>
        </pc:spChg>
      </pc:sldChg>
    </pc:docChg>
  </pc:docChgLst>
  <pc:docChgLst>
    <pc:chgData name="Chimento, Cyrus CTR (OST)" userId="S::cyrus.chimento.ctr@ad.dot.gov::ab52f690-7a57-457d-8a25-2f7025a81547" providerId="AD" clId="Web-{7B51ABBA-7EE8-962C-6970-C278E57345C1}"/>
    <pc:docChg chg="modSld">
      <pc:chgData name="Chimento, Cyrus CTR (OST)" userId="S::cyrus.chimento.ctr@ad.dot.gov::ab52f690-7a57-457d-8a25-2f7025a81547" providerId="AD" clId="Web-{7B51ABBA-7EE8-962C-6970-C278E57345C1}" dt="2024-04-24T20:10:24.910" v="5174"/>
      <pc:docMkLst>
        <pc:docMk/>
      </pc:docMkLst>
      <pc:sldChg chg="modSp">
        <pc:chgData name="Chimento, Cyrus CTR (OST)" userId="S::cyrus.chimento.ctr@ad.dot.gov::ab52f690-7a57-457d-8a25-2f7025a81547" providerId="AD" clId="Web-{7B51ABBA-7EE8-962C-6970-C278E57345C1}" dt="2024-04-24T20:10:24.910" v="5174"/>
        <pc:sldMkLst>
          <pc:docMk/>
          <pc:sldMk cId="1546126192" sldId="280"/>
        </pc:sldMkLst>
        <pc:graphicFrameChg chg="mod modGraphic">
          <ac:chgData name="Chimento, Cyrus CTR (OST)" userId="S::cyrus.chimento.ctr@ad.dot.gov::ab52f690-7a57-457d-8a25-2f7025a81547" providerId="AD" clId="Web-{7B51ABBA-7EE8-962C-6970-C278E57345C1}" dt="2024-04-24T20:10:24.910" v="5174"/>
          <ac:graphicFrameMkLst>
            <pc:docMk/>
            <pc:sldMk cId="1546126192" sldId="280"/>
            <ac:graphicFrameMk id="6" creationId="{80D86F69-3241-2C15-C4C7-70002E0B135D}"/>
          </ac:graphicFrameMkLst>
        </pc:graphicFrameChg>
      </pc:sldChg>
      <pc:sldChg chg="modSp modNotes">
        <pc:chgData name="Chimento, Cyrus CTR (OST)" userId="S::cyrus.chimento.ctr@ad.dot.gov::ab52f690-7a57-457d-8a25-2f7025a81547" providerId="AD" clId="Web-{7B51ABBA-7EE8-962C-6970-C278E57345C1}" dt="2024-04-24T19:51:22.674" v="3638"/>
        <pc:sldMkLst>
          <pc:docMk/>
          <pc:sldMk cId="2592709" sldId="304"/>
        </pc:sldMkLst>
        <pc:picChg chg="mod">
          <ac:chgData name="Chimento, Cyrus CTR (OST)" userId="S::cyrus.chimento.ctr@ad.dot.gov::ab52f690-7a57-457d-8a25-2f7025a81547" providerId="AD" clId="Web-{7B51ABBA-7EE8-962C-6970-C278E57345C1}" dt="2024-04-24T19:46:39.315" v="3080"/>
          <ac:picMkLst>
            <pc:docMk/>
            <pc:sldMk cId="2592709" sldId="304"/>
            <ac:picMk id="5" creationId="{1791ACDF-4AF2-A689-2C7A-80A08D58D4C5}"/>
          </ac:picMkLst>
        </pc:picChg>
        <pc:picChg chg="mod">
          <ac:chgData name="Chimento, Cyrus CTR (OST)" userId="S::cyrus.chimento.ctr@ad.dot.gov::ab52f690-7a57-457d-8a25-2f7025a81547" providerId="AD" clId="Web-{7B51ABBA-7EE8-962C-6970-C278E57345C1}" dt="2024-04-24T19:46:34.955" v="3079"/>
          <ac:picMkLst>
            <pc:docMk/>
            <pc:sldMk cId="2592709" sldId="304"/>
            <ac:picMk id="8" creationId="{6AF6840F-8EEE-6D79-6E0B-1C2ECF8FBA87}"/>
          </ac:picMkLst>
        </pc:picChg>
      </pc:sldChg>
      <pc:sldChg chg="modSp modNotes">
        <pc:chgData name="Chimento, Cyrus CTR (OST)" userId="S::cyrus.chimento.ctr@ad.dot.gov::ab52f690-7a57-457d-8a25-2f7025a81547" providerId="AD" clId="Web-{7B51ABBA-7EE8-962C-6970-C278E57345C1}" dt="2024-04-24T19:58:55.909" v="4242"/>
        <pc:sldMkLst>
          <pc:docMk/>
          <pc:sldMk cId="3133902764" sldId="305"/>
        </pc:sldMkLst>
        <pc:spChg chg="mod">
          <ac:chgData name="Chimento, Cyrus CTR (OST)" userId="S::cyrus.chimento.ctr@ad.dot.gov::ab52f690-7a57-457d-8a25-2f7025a81547" providerId="AD" clId="Web-{7B51ABBA-7EE8-962C-6970-C278E57345C1}" dt="2024-04-24T19:13:27.251" v="109" actId="20577"/>
          <ac:spMkLst>
            <pc:docMk/>
            <pc:sldMk cId="3133902764" sldId="305"/>
            <ac:spMk id="7" creationId="{2F9B9CB2-D284-EBD1-E330-934C33D86873}"/>
          </ac:spMkLst>
        </pc:spChg>
        <pc:picChg chg="mod">
          <ac:chgData name="Chimento, Cyrus CTR (OST)" userId="S::cyrus.chimento.ctr@ad.dot.gov::ab52f690-7a57-457d-8a25-2f7025a81547" providerId="AD" clId="Web-{7B51ABBA-7EE8-962C-6970-C278E57345C1}" dt="2024-04-24T19:46:50.580" v="3081"/>
          <ac:picMkLst>
            <pc:docMk/>
            <pc:sldMk cId="3133902764" sldId="305"/>
            <ac:picMk id="5" creationId="{92E0D0A1-3295-85F1-3F92-03A0A31D53ED}"/>
          </ac:picMkLst>
        </pc:picChg>
        <pc:picChg chg="mod">
          <ac:chgData name="Chimento, Cyrus CTR (OST)" userId="S::cyrus.chimento.ctr@ad.dot.gov::ab52f690-7a57-457d-8a25-2f7025a81547" providerId="AD" clId="Web-{7B51ABBA-7EE8-962C-6970-C278E57345C1}" dt="2024-04-24T19:46:55.127" v="3082"/>
          <ac:picMkLst>
            <pc:docMk/>
            <pc:sldMk cId="3133902764" sldId="305"/>
            <ac:picMk id="8" creationId="{4325213C-B2D1-EE01-C87D-272B0B1A2606}"/>
          </ac:picMkLst>
        </pc:picChg>
      </pc:sldChg>
      <pc:sldChg chg="modSp modNotes">
        <pc:chgData name="Chimento, Cyrus CTR (OST)" userId="S::cyrus.chimento.ctr@ad.dot.gov::ab52f690-7a57-457d-8a25-2f7025a81547" providerId="AD" clId="Web-{7B51ABBA-7EE8-962C-6970-C278E57345C1}" dt="2024-04-24T20:03:25.394" v="4688"/>
        <pc:sldMkLst>
          <pc:docMk/>
          <pc:sldMk cId="3099179006" sldId="306"/>
        </pc:sldMkLst>
        <pc:picChg chg="mod">
          <ac:chgData name="Chimento, Cyrus CTR (OST)" userId="S::cyrus.chimento.ctr@ad.dot.gov::ab52f690-7a57-457d-8a25-2f7025a81547" providerId="AD" clId="Web-{7B51ABBA-7EE8-962C-6970-C278E57345C1}" dt="2024-04-24T19:50:11.284" v="3545"/>
          <ac:picMkLst>
            <pc:docMk/>
            <pc:sldMk cId="3099179006" sldId="306"/>
            <ac:picMk id="5" creationId="{596B1975-592B-B8FA-6FC7-B51273639221}"/>
          </ac:picMkLst>
        </pc:picChg>
        <pc:picChg chg="mod">
          <ac:chgData name="Chimento, Cyrus CTR (OST)" userId="S::cyrus.chimento.ctr@ad.dot.gov::ab52f690-7a57-457d-8a25-2f7025a81547" providerId="AD" clId="Web-{7B51ABBA-7EE8-962C-6970-C278E57345C1}" dt="2024-04-24T19:50:11.659" v="3546"/>
          <ac:picMkLst>
            <pc:docMk/>
            <pc:sldMk cId="3099179006" sldId="306"/>
            <ac:picMk id="8" creationId="{266EFBB6-F66A-0085-5DA4-324DD8276CE5}"/>
          </ac:picMkLst>
        </pc:picChg>
      </pc:sldChg>
      <pc:sldChg chg="modSp modNotes">
        <pc:chgData name="Chimento, Cyrus CTR (OST)" userId="S::cyrus.chimento.ctr@ad.dot.gov::ab52f690-7a57-457d-8a25-2f7025a81547" providerId="AD" clId="Web-{7B51ABBA-7EE8-962C-6970-C278E57345C1}" dt="2024-04-24T20:06:59.582" v="5168"/>
        <pc:sldMkLst>
          <pc:docMk/>
          <pc:sldMk cId="84445298" sldId="307"/>
        </pc:sldMkLst>
        <pc:spChg chg="mod">
          <ac:chgData name="Chimento, Cyrus CTR (OST)" userId="S::cyrus.chimento.ctr@ad.dot.gov::ab52f690-7a57-457d-8a25-2f7025a81547" providerId="AD" clId="Web-{7B51ABBA-7EE8-962C-6970-C278E57345C1}" dt="2024-04-24T19:50:27.799" v="3548" actId="1076"/>
          <ac:spMkLst>
            <pc:docMk/>
            <pc:sldMk cId="84445298" sldId="307"/>
            <ac:spMk id="9" creationId="{E6F7159C-EB8D-1EAB-C842-8C3B27FEC46E}"/>
          </ac:spMkLst>
        </pc:spChg>
        <pc:picChg chg="mod">
          <ac:chgData name="Chimento, Cyrus CTR (OST)" userId="S::cyrus.chimento.ctr@ad.dot.gov::ab52f690-7a57-457d-8a25-2f7025a81547" providerId="AD" clId="Web-{7B51ABBA-7EE8-962C-6970-C278E57345C1}" dt="2024-04-24T19:50:20.549" v="3547"/>
          <ac:picMkLst>
            <pc:docMk/>
            <pc:sldMk cId="84445298" sldId="307"/>
            <ac:picMk id="5" creationId="{B50A255C-8928-B1B3-4AF3-41437CC9D5C7}"/>
          </ac:picMkLst>
        </pc:picChg>
      </pc:sldChg>
      <pc:sldChg chg="modSp modNotes">
        <pc:chgData name="Chimento, Cyrus CTR (OST)" userId="S::cyrus.chimento.ctr@ad.dot.gov::ab52f690-7a57-457d-8a25-2f7025a81547" providerId="AD" clId="Web-{7B51ABBA-7EE8-962C-6970-C278E57345C1}" dt="2024-04-24T19:36:06.767" v="1963"/>
        <pc:sldMkLst>
          <pc:docMk/>
          <pc:sldMk cId="56454192" sldId="308"/>
        </pc:sldMkLst>
        <pc:spChg chg="mod">
          <ac:chgData name="Chimento, Cyrus CTR (OST)" userId="S::cyrus.chimento.ctr@ad.dot.gov::ab52f690-7a57-457d-8a25-2f7025a81547" providerId="AD" clId="Web-{7B51ABBA-7EE8-962C-6970-C278E57345C1}" dt="2024-04-24T19:32:20.517" v="1479" actId="20577"/>
          <ac:spMkLst>
            <pc:docMk/>
            <pc:sldMk cId="56454192" sldId="308"/>
            <ac:spMk id="3" creationId="{37421B86-C7E1-A9CC-0673-F654CF0CBAF1}"/>
          </ac:spMkLst>
        </pc:spChg>
      </pc:sldChg>
      <pc:sldChg chg="modSp modNotes">
        <pc:chgData name="Chimento, Cyrus CTR (OST)" userId="S::cyrus.chimento.ctr@ad.dot.gov::ab52f690-7a57-457d-8a25-2f7025a81547" providerId="AD" clId="Web-{7B51ABBA-7EE8-962C-6970-C278E57345C1}" dt="2024-04-24T19:46:22.096" v="3078"/>
        <pc:sldMkLst>
          <pc:docMk/>
          <pc:sldMk cId="994893455" sldId="310"/>
        </pc:sldMkLst>
        <pc:spChg chg="mod">
          <ac:chgData name="Chimento, Cyrus CTR (OST)" userId="S::cyrus.chimento.ctr@ad.dot.gov::ab52f690-7a57-457d-8a25-2f7025a81547" providerId="AD" clId="Web-{7B51ABBA-7EE8-962C-6970-C278E57345C1}" dt="2024-04-24T19:21:46.564" v="615" actId="20577"/>
          <ac:spMkLst>
            <pc:docMk/>
            <pc:sldMk cId="994893455" sldId="310"/>
            <ac:spMk id="2" creationId="{43E48DDC-F3D3-F94E-E372-A6E7DC396B6B}"/>
          </ac:spMkLst>
        </pc:spChg>
        <pc:picChg chg="mod">
          <ac:chgData name="Chimento, Cyrus CTR (OST)" userId="S::cyrus.chimento.ctr@ad.dot.gov::ab52f690-7a57-457d-8a25-2f7025a81547" providerId="AD" clId="Web-{7B51ABBA-7EE8-962C-6970-C278E57345C1}" dt="2024-04-24T19:46:22.096" v="3078"/>
          <ac:picMkLst>
            <pc:docMk/>
            <pc:sldMk cId="994893455" sldId="310"/>
            <ac:picMk id="6" creationId="{27315E07-3FE3-2C6F-7752-CE1845FD372F}"/>
          </ac:picMkLst>
        </pc:picChg>
        <pc:picChg chg="mod">
          <ac:chgData name="Chimento, Cyrus CTR (OST)" userId="S::cyrus.chimento.ctr@ad.dot.gov::ab52f690-7a57-457d-8a25-2f7025a81547" providerId="AD" clId="Web-{7B51ABBA-7EE8-962C-6970-C278E57345C1}" dt="2024-04-24T19:46:15.127" v="3077"/>
          <ac:picMkLst>
            <pc:docMk/>
            <pc:sldMk cId="994893455" sldId="310"/>
            <ac:picMk id="7" creationId="{0A4A7B8B-725D-A199-DEE9-270A4EB999EA}"/>
          </ac:picMkLst>
        </pc:picChg>
      </pc:sldChg>
    </pc:docChg>
  </pc:docChgLst>
  <pc:docChgLst>
    <pc:chgData name="Chimento, Cyrus CTR (OST)" userId="S::cyrus.chimento.ctr@ad.dot.gov::ab52f690-7a57-457d-8a25-2f7025a81547" providerId="AD" clId="Web-{3367DD29-0B5E-344B-E416-00DF35FE8CDC}"/>
    <pc:docChg chg="addSld delSld modSld sldOrd">
      <pc:chgData name="Chimento, Cyrus CTR (OST)" userId="S::cyrus.chimento.ctr@ad.dot.gov::ab52f690-7a57-457d-8a25-2f7025a81547" providerId="AD" clId="Web-{3367DD29-0B5E-344B-E416-00DF35FE8CDC}" dt="2024-02-28T21:06:22.876" v="1862" actId="20577"/>
      <pc:docMkLst>
        <pc:docMk/>
      </pc:docMkLst>
      <pc:sldChg chg="modSp modCm">
        <pc:chgData name="Chimento, Cyrus CTR (OST)" userId="S::cyrus.chimento.ctr@ad.dot.gov::ab52f690-7a57-457d-8a25-2f7025a81547" providerId="AD" clId="Web-{3367DD29-0B5E-344B-E416-00DF35FE8CDC}" dt="2024-02-28T20:48:42.540" v="1824"/>
        <pc:sldMkLst>
          <pc:docMk/>
          <pc:sldMk cId="1546126192" sldId="280"/>
        </pc:sldMkLst>
        <pc:graphicFrameChg chg="mod modGraphic">
          <ac:chgData name="Chimento, Cyrus CTR (OST)" userId="S::cyrus.chimento.ctr@ad.dot.gov::ab52f690-7a57-457d-8a25-2f7025a81547" providerId="AD" clId="Web-{3367DD29-0B5E-344B-E416-00DF35FE8CDC}" dt="2024-02-28T20:48:42.540" v="1824"/>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3367DD29-0B5E-344B-E416-00DF35FE8CDC}" dt="2024-02-28T21:06:22.876" v="1862" actId="20577"/>
        <pc:sldMkLst>
          <pc:docMk/>
          <pc:sldMk cId="528726315" sldId="293"/>
        </pc:sldMkLst>
        <pc:spChg chg="mod">
          <ac:chgData name="Chimento, Cyrus CTR (OST)" userId="S::cyrus.chimento.ctr@ad.dot.gov::ab52f690-7a57-457d-8a25-2f7025a81547" providerId="AD" clId="Web-{3367DD29-0B5E-344B-E416-00DF35FE8CDC}" dt="2024-02-28T21:06:22.876" v="1862" actId="20577"/>
          <ac:spMkLst>
            <pc:docMk/>
            <pc:sldMk cId="528726315" sldId="293"/>
            <ac:spMk id="7" creationId="{D827E664-E421-260E-0993-D5618AC29B54}"/>
          </ac:spMkLst>
        </pc:spChg>
      </pc:sldChg>
      <pc:sldChg chg="modSp modCm">
        <pc:chgData name="Chimento, Cyrus CTR (OST)" userId="S::cyrus.chimento.ctr@ad.dot.gov::ab52f690-7a57-457d-8a25-2f7025a81547" providerId="AD" clId="Web-{3367DD29-0B5E-344B-E416-00DF35FE8CDC}" dt="2024-02-28T20:54:28.319" v="1852"/>
        <pc:sldMkLst>
          <pc:docMk/>
          <pc:sldMk cId="1682355192" sldId="294"/>
        </pc:sldMkLst>
        <pc:spChg chg="mod">
          <ac:chgData name="Chimento, Cyrus CTR (OST)" userId="S::cyrus.chimento.ctr@ad.dot.gov::ab52f690-7a57-457d-8a25-2f7025a81547" providerId="AD" clId="Web-{3367DD29-0B5E-344B-E416-00DF35FE8CDC}" dt="2024-02-28T19:01:14.725" v="1388" actId="20577"/>
          <ac:spMkLst>
            <pc:docMk/>
            <pc:sldMk cId="1682355192" sldId="294"/>
            <ac:spMk id="6" creationId="{83FDCA40-64E2-35CD-A21E-8AF1B9DD4B23}"/>
          </ac:spMkLst>
        </pc:spChg>
      </pc:sldChg>
      <pc:sldChg chg="modSp">
        <pc:chgData name="Chimento, Cyrus CTR (OST)" userId="S::cyrus.chimento.ctr@ad.dot.gov::ab52f690-7a57-457d-8a25-2f7025a81547" providerId="AD" clId="Web-{3367DD29-0B5E-344B-E416-00DF35FE8CDC}" dt="2024-02-28T20:54:48.756" v="1854" actId="1076"/>
        <pc:sldMkLst>
          <pc:docMk/>
          <pc:sldMk cId="2754087158" sldId="295"/>
        </pc:sldMkLst>
        <pc:spChg chg="mod">
          <ac:chgData name="Chimento, Cyrus CTR (OST)" userId="S::cyrus.chimento.ctr@ad.dot.gov::ab52f690-7a57-457d-8a25-2f7025a81547" providerId="AD" clId="Web-{3367DD29-0B5E-344B-E416-00DF35FE8CDC}" dt="2024-02-28T19:15:13.159" v="1511" actId="20577"/>
          <ac:spMkLst>
            <pc:docMk/>
            <pc:sldMk cId="2754087158" sldId="295"/>
            <ac:spMk id="2" creationId="{BB676DDE-358A-C84B-E2C9-8862F92C0BBE}"/>
          </ac:spMkLst>
        </pc:spChg>
        <pc:spChg chg="mod">
          <ac:chgData name="Chimento, Cyrus CTR (OST)" userId="S::cyrus.chimento.ctr@ad.dot.gov::ab52f690-7a57-457d-8a25-2f7025a81547" providerId="AD" clId="Web-{3367DD29-0B5E-344B-E416-00DF35FE8CDC}" dt="2024-02-28T20:54:48.756" v="1854" actId="1076"/>
          <ac:spMkLst>
            <pc:docMk/>
            <pc:sldMk cId="2754087158" sldId="295"/>
            <ac:spMk id="6" creationId="{83FDCA40-64E2-35CD-A21E-8AF1B9DD4B23}"/>
          </ac:spMkLst>
        </pc:spChg>
      </pc:sldChg>
      <pc:sldChg chg="modSp modCm">
        <pc:chgData name="Chimento, Cyrus CTR (OST)" userId="S::cyrus.chimento.ctr@ad.dot.gov::ab52f690-7a57-457d-8a25-2f7025a81547" providerId="AD" clId="Web-{3367DD29-0B5E-344B-E416-00DF35FE8CDC}" dt="2024-02-28T20:55:06.412" v="1855"/>
        <pc:sldMkLst>
          <pc:docMk/>
          <pc:sldMk cId="3966723333" sldId="296"/>
        </pc:sldMkLst>
        <pc:spChg chg="mod">
          <ac:chgData name="Chimento, Cyrus CTR (OST)" userId="S::cyrus.chimento.ctr@ad.dot.gov::ab52f690-7a57-457d-8a25-2f7025a81547" providerId="AD" clId="Web-{3367DD29-0B5E-344B-E416-00DF35FE8CDC}" dt="2024-02-28T19:15:15.925" v="1512" actId="20577"/>
          <ac:spMkLst>
            <pc:docMk/>
            <pc:sldMk cId="3966723333" sldId="296"/>
            <ac:spMk id="2" creationId="{BB676DDE-358A-C84B-E2C9-8862F92C0BBE}"/>
          </ac:spMkLst>
        </pc:spChg>
        <pc:spChg chg="mod">
          <ac:chgData name="Chimento, Cyrus CTR (OST)" userId="S::cyrus.chimento.ctr@ad.dot.gov::ab52f690-7a57-457d-8a25-2f7025a81547" providerId="AD" clId="Web-{3367DD29-0B5E-344B-E416-00DF35FE8CDC}" dt="2024-02-28T19:15:08.534" v="1510" actId="20577"/>
          <ac:spMkLst>
            <pc:docMk/>
            <pc:sldMk cId="3966723333" sldId="296"/>
            <ac:spMk id="6" creationId="{83FDCA40-64E2-35CD-A21E-8AF1B9DD4B23}"/>
          </ac:spMkLst>
        </pc:spChg>
      </pc:sldChg>
      <pc:sldChg chg="modSp modCm">
        <pc:chgData name="Chimento, Cyrus CTR (OST)" userId="S::cyrus.chimento.ctr@ad.dot.gov::ab52f690-7a57-457d-8a25-2f7025a81547" providerId="AD" clId="Web-{3367DD29-0B5E-344B-E416-00DF35FE8CDC}" dt="2024-02-28T20:55:53.396" v="1857" actId="20577"/>
        <pc:sldMkLst>
          <pc:docMk/>
          <pc:sldMk cId="1851060000" sldId="297"/>
        </pc:sldMkLst>
        <pc:spChg chg="mod">
          <ac:chgData name="Chimento, Cyrus CTR (OST)" userId="S::cyrus.chimento.ctr@ad.dot.gov::ab52f690-7a57-457d-8a25-2f7025a81547" providerId="AD" clId="Web-{3367DD29-0B5E-344B-E416-00DF35FE8CDC}" dt="2024-02-28T19:26:42.078" v="1653" actId="20577"/>
          <ac:spMkLst>
            <pc:docMk/>
            <pc:sldMk cId="1851060000" sldId="297"/>
            <ac:spMk id="3" creationId="{9B95B6C8-DD67-E7DB-A1EE-84E2D703241A}"/>
          </ac:spMkLst>
        </pc:spChg>
        <pc:spChg chg="mod">
          <ac:chgData name="Chimento, Cyrus CTR (OST)" userId="S::cyrus.chimento.ctr@ad.dot.gov::ab52f690-7a57-457d-8a25-2f7025a81547" providerId="AD" clId="Web-{3367DD29-0B5E-344B-E416-00DF35FE8CDC}" dt="2024-02-28T20:55:53.396" v="1857" actId="20577"/>
          <ac:spMkLst>
            <pc:docMk/>
            <pc:sldMk cId="1851060000" sldId="297"/>
            <ac:spMk id="5" creationId="{948D5C2A-A894-9DF7-E52B-FEC47BC56870}"/>
          </ac:spMkLst>
        </pc:spChg>
      </pc:sldChg>
      <pc:sldChg chg="modSp modCm">
        <pc:chgData name="Chimento, Cyrus CTR (OST)" userId="S::cyrus.chimento.ctr@ad.dot.gov::ab52f690-7a57-457d-8a25-2f7025a81547" providerId="AD" clId="Web-{3367DD29-0B5E-344B-E416-00DF35FE8CDC}" dt="2024-02-28T20:56:29.630" v="1858"/>
        <pc:sldMkLst>
          <pc:docMk/>
          <pc:sldMk cId="2428154223" sldId="298"/>
        </pc:sldMkLst>
        <pc:spChg chg="mod">
          <ac:chgData name="Chimento, Cyrus CTR (OST)" userId="S::cyrus.chimento.ctr@ad.dot.gov::ab52f690-7a57-457d-8a25-2f7025a81547" providerId="AD" clId="Web-{3367DD29-0B5E-344B-E416-00DF35FE8CDC}" dt="2024-02-28T19:27:37.984" v="1657" actId="20577"/>
          <ac:spMkLst>
            <pc:docMk/>
            <pc:sldMk cId="2428154223" sldId="298"/>
            <ac:spMk id="3" creationId="{0B6B29EC-071D-81EA-AEBE-34B9839AC192}"/>
          </ac:spMkLst>
        </pc:spChg>
      </pc:sldChg>
      <pc:sldChg chg="addSp delSp modSp mod ord modClrScheme modCm chgLayout">
        <pc:chgData name="Chimento, Cyrus CTR (OST)" userId="S::cyrus.chimento.ctr@ad.dot.gov::ab52f690-7a57-457d-8a25-2f7025a81547" providerId="AD" clId="Web-{3367DD29-0B5E-344B-E416-00DF35FE8CDC}" dt="2024-02-28T20:47:51.618" v="1812"/>
        <pc:sldMkLst>
          <pc:docMk/>
          <pc:sldMk cId="4133422819" sldId="299"/>
        </pc:sldMkLst>
        <pc:spChg chg="mod ord">
          <ac:chgData name="Chimento, Cyrus CTR (OST)" userId="S::cyrus.chimento.ctr@ad.dot.gov::ab52f690-7a57-457d-8a25-2f7025a81547" providerId="AD" clId="Web-{3367DD29-0B5E-344B-E416-00DF35FE8CDC}" dt="2024-02-28T20:41:22.152" v="1748"/>
          <ac:spMkLst>
            <pc:docMk/>
            <pc:sldMk cId="4133422819" sldId="299"/>
            <ac:spMk id="2" creationId="{014AAFC3-36E2-1E2F-EDED-910694AF1836}"/>
          </ac:spMkLst>
        </pc:spChg>
        <pc:spChg chg="mod ord">
          <ac:chgData name="Chimento, Cyrus CTR (OST)" userId="S::cyrus.chimento.ctr@ad.dot.gov::ab52f690-7a57-457d-8a25-2f7025a81547" providerId="AD" clId="Web-{3367DD29-0B5E-344B-E416-00DF35FE8CDC}" dt="2024-02-28T20:44:50.729" v="1792" actId="14100"/>
          <ac:spMkLst>
            <pc:docMk/>
            <pc:sldMk cId="4133422819" sldId="299"/>
            <ac:spMk id="3" creationId="{B684D8E5-A763-C699-2220-E9CD2F99FFD5}"/>
          </ac:spMkLst>
        </pc:spChg>
        <pc:spChg chg="del mod">
          <ac:chgData name="Chimento, Cyrus CTR (OST)" userId="S::cyrus.chimento.ctr@ad.dot.gov::ab52f690-7a57-457d-8a25-2f7025a81547" providerId="AD" clId="Web-{3367DD29-0B5E-344B-E416-00DF35FE8CDC}" dt="2024-02-28T20:41:22.152" v="1748"/>
          <ac:spMkLst>
            <pc:docMk/>
            <pc:sldMk cId="4133422819" sldId="299"/>
            <ac:spMk id="4" creationId="{29152892-CB06-2C0C-5F48-1BDDFBB1E409}"/>
          </ac:spMkLst>
        </pc:spChg>
        <pc:spChg chg="mod ord">
          <ac:chgData name="Chimento, Cyrus CTR (OST)" userId="S::cyrus.chimento.ctr@ad.dot.gov::ab52f690-7a57-457d-8a25-2f7025a81547" providerId="AD" clId="Web-{3367DD29-0B5E-344B-E416-00DF35FE8CDC}" dt="2024-02-28T20:41:22.152" v="1748"/>
          <ac:spMkLst>
            <pc:docMk/>
            <pc:sldMk cId="4133422819" sldId="299"/>
            <ac:spMk id="5" creationId="{AA8B0211-52E9-3BC4-8921-535373B9F299}"/>
          </ac:spMkLst>
        </pc:spChg>
        <pc:graphicFrameChg chg="add mod modGraphic">
          <ac:chgData name="Chimento, Cyrus CTR (OST)" userId="S::cyrus.chimento.ctr@ad.dot.gov::ab52f690-7a57-457d-8a25-2f7025a81547" providerId="AD" clId="Web-{3367DD29-0B5E-344B-E416-00DF35FE8CDC}" dt="2024-02-28T20:47:51.618" v="1812"/>
          <ac:graphicFrameMkLst>
            <pc:docMk/>
            <pc:sldMk cId="4133422819" sldId="299"/>
            <ac:graphicFrameMk id="7" creationId="{6BEBFCA8-CC80-A2FD-D1FE-37846950F9A0}"/>
          </ac:graphicFrameMkLst>
        </pc:graphicFrameChg>
      </pc:sldChg>
      <pc:sldChg chg="modSp">
        <pc:chgData name="Chimento, Cyrus CTR (OST)" userId="S::cyrus.chimento.ctr@ad.dot.gov::ab52f690-7a57-457d-8a25-2f7025a81547" providerId="AD" clId="Web-{3367DD29-0B5E-344B-E416-00DF35FE8CDC}" dt="2024-02-28T20:53:39.928" v="1849" actId="20577"/>
        <pc:sldMkLst>
          <pc:docMk/>
          <pc:sldMk cId="549912117" sldId="300"/>
        </pc:sldMkLst>
        <pc:spChg chg="mod">
          <ac:chgData name="Chimento, Cyrus CTR (OST)" userId="S::cyrus.chimento.ctr@ad.dot.gov::ab52f690-7a57-457d-8a25-2f7025a81547" providerId="AD" clId="Web-{3367DD29-0B5E-344B-E416-00DF35FE8CDC}" dt="2024-02-28T20:53:39.928" v="1849" actId="20577"/>
          <ac:spMkLst>
            <pc:docMk/>
            <pc:sldMk cId="549912117" sldId="300"/>
            <ac:spMk id="3" creationId="{BE9F18FC-A935-0E55-C505-93B45EB0449C}"/>
          </ac:spMkLst>
        </pc:spChg>
      </pc:sldChg>
      <pc:sldChg chg="modSp modCm">
        <pc:chgData name="Chimento, Cyrus CTR (OST)" userId="S::cyrus.chimento.ctr@ad.dot.gov::ab52f690-7a57-457d-8a25-2f7025a81547" providerId="AD" clId="Web-{3367DD29-0B5E-344B-E416-00DF35FE8CDC}" dt="2024-02-28T20:36:30.498" v="1661" actId="20577"/>
        <pc:sldMkLst>
          <pc:docMk/>
          <pc:sldMk cId="2833760527" sldId="301"/>
        </pc:sldMkLst>
        <pc:spChg chg="mod">
          <ac:chgData name="Chimento, Cyrus CTR (OST)" userId="S::cyrus.chimento.ctr@ad.dot.gov::ab52f690-7a57-457d-8a25-2f7025a81547" providerId="AD" clId="Web-{3367DD29-0B5E-344B-E416-00DF35FE8CDC}" dt="2024-02-28T20:36:30.498" v="1661" actId="20577"/>
          <ac:spMkLst>
            <pc:docMk/>
            <pc:sldMk cId="2833760527" sldId="301"/>
            <ac:spMk id="3" creationId="{B80BDBAB-CA23-BD6F-022D-F8C9FF433DEA}"/>
          </ac:spMkLst>
        </pc:spChg>
      </pc:sldChg>
      <pc:sldChg chg="modSp modCm">
        <pc:chgData name="Chimento, Cyrus CTR (OST)" userId="S::cyrus.chimento.ctr@ad.dot.gov::ab52f690-7a57-457d-8a25-2f7025a81547" providerId="AD" clId="Web-{3367DD29-0B5E-344B-E416-00DF35FE8CDC}" dt="2024-02-28T20:51:29.273" v="1840" actId="20577"/>
        <pc:sldMkLst>
          <pc:docMk/>
          <pc:sldMk cId="2952762719" sldId="303"/>
        </pc:sldMkLst>
        <pc:spChg chg="mod">
          <ac:chgData name="Chimento, Cyrus CTR (OST)" userId="S::cyrus.chimento.ctr@ad.dot.gov::ab52f690-7a57-457d-8a25-2f7025a81547" providerId="AD" clId="Web-{3367DD29-0B5E-344B-E416-00DF35FE8CDC}" dt="2024-02-28T20:51:29.273" v="1840" actId="20577"/>
          <ac:spMkLst>
            <pc:docMk/>
            <pc:sldMk cId="2952762719" sldId="303"/>
            <ac:spMk id="3" creationId="{9C2B583F-7248-6581-F673-0549952A14C1}"/>
          </ac:spMkLst>
        </pc:spChg>
      </pc:sldChg>
      <pc:sldChg chg="del mod modShow">
        <pc:chgData name="Chimento, Cyrus CTR (OST)" userId="S::cyrus.chimento.ctr@ad.dot.gov::ab52f690-7a57-457d-8a25-2f7025a81547" providerId="AD" clId="Web-{3367DD29-0B5E-344B-E416-00DF35FE8CDC}" dt="2024-02-28T20:53:44.256" v="1850"/>
        <pc:sldMkLst>
          <pc:docMk/>
          <pc:sldMk cId="3600148958" sldId="304"/>
        </pc:sldMkLst>
      </pc:sldChg>
      <pc:sldChg chg="del mod modShow">
        <pc:chgData name="Chimento, Cyrus CTR (OST)" userId="S::cyrus.chimento.ctr@ad.dot.gov::ab52f690-7a57-457d-8a25-2f7025a81547" providerId="AD" clId="Web-{3367DD29-0B5E-344B-E416-00DF35FE8CDC}" dt="2024-02-28T20:53:45.288" v="1851"/>
        <pc:sldMkLst>
          <pc:docMk/>
          <pc:sldMk cId="375236188" sldId="305"/>
        </pc:sldMkLst>
      </pc:sldChg>
      <pc:sldChg chg="addSp delSp modSp new del ord">
        <pc:chgData name="Chimento, Cyrus CTR (OST)" userId="S::cyrus.chimento.ctr@ad.dot.gov::ab52f690-7a57-457d-8a25-2f7025a81547" providerId="AD" clId="Web-{3367DD29-0B5E-344B-E416-00DF35FE8CDC}" dt="2024-02-28T20:43:31.042" v="1784"/>
        <pc:sldMkLst>
          <pc:docMk/>
          <pc:sldMk cId="3653979565" sldId="306"/>
        </pc:sldMkLst>
        <pc:spChg chg="mod">
          <ac:chgData name="Chimento, Cyrus CTR (OST)" userId="S::cyrus.chimento.ctr@ad.dot.gov::ab52f690-7a57-457d-8a25-2f7025a81547" providerId="AD" clId="Web-{3367DD29-0B5E-344B-E416-00DF35FE8CDC}" dt="2024-02-28T20:39:54.996" v="1676" actId="20577"/>
          <ac:spMkLst>
            <pc:docMk/>
            <pc:sldMk cId="3653979565" sldId="306"/>
            <ac:spMk id="2" creationId="{88198ED8-F33D-0567-E9C9-2CAD2E91CC15}"/>
          </ac:spMkLst>
        </pc:spChg>
        <pc:spChg chg="del">
          <ac:chgData name="Chimento, Cyrus CTR (OST)" userId="S::cyrus.chimento.ctr@ad.dot.gov::ab52f690-7a57-457d-8a25-2f7025a81547" providerId="AD" clId="Web-{3367DD29-0B5E-344B-E416-00DF35FE8CDC}" dt="2024-02-28T18:11:19.300" v="115"/>
          <ac:spMkLst>
            <pc:docMk/>
            <pc:sldMk cId="3653979565" sldId="306"/>
            <ac:spMk id="3" creationId="{F65915AB-32C2-1EF8-ED3C-F37EDE92D242}"/>
          </ac:spMkLst>
        </pc:spChg>
        <pc:graphicFrameChg chg="add mod ord modGraphic">
          <ac:chgData name="Chimento, Cyrus CTR (OST)" userId="S::cyrus.chimento.ctr@ad.dot.gov::ab52f690-7a57-457d-8a25-2f7025a81547" providerId="AD" clId="Web-{3367DD29-0B5E-344B-E416-00DF35FE8CDC}" dt="2024-02-28T20:40:51.871" v="1736"/>
          <ac:graphicFrameMkLst>
            <pc:docMk/>
            <pc:sldMk cId="3653979565" sldId="306"/>
            <ac:graphicFrameMk id="5" creationId="{EBF500B8-FB64-1C3C-5CAB-299EC05B22ED}"/>
          </ac:graphicFrameMkLst>
        </pc:graphicFrameChg>
      </pc:sldChg>
    </pc:docChg>
  </pc:docChgLst>
  <pc:docChgLst>
    <pc:chgData name="Chimento, Cyrus CTR (OST)" userId="S::cyrus.chimento.ctr@ad.dot.gov::ab52f690-7a57-457d-8a25-2f7025a81547" providerId="AD" clId="Web-{CA5FA359-1A2A-9474-CFB7-AED456905AEE}"/>
    <pc:docChg chg="addSld delSld modSld sldOrd">
      <pc:chgData name="Chimento, Cyrus CTR (OST)" userId="S::cyrus.chimento.ctr@ad.dot.gov::ab52f690-7a57-457d-8a25-2f7025a81547" providerId="AD" clId="Web-{CA5FA359-1A2A-9474-CFB7-AED456905AEE}" dt="2024-03-21T19:13:49.043" v="1939" actId="20577"/>
      <pc:docMkLst>
        <pc:docMk/>
      </pc:docMkLst>
      <pc:sldChg chg="modSp">
        <pc:chgData name="Chimento, Cyrus CTR (OST)" userId="S::cyrus.chimento.ctr@ad.dot.gov::ab52f690-7a57-457d-8a25-2f7025a81547" providerId="AD" clId="Web-{CA5FA359-1A2A-9474-CFB7-AED456905AEE}" dt="2024-03-20T17:39:56.243" v="9" actId="20577"/>
        <pc:sldMkLst>
          <pc:docMk/>
          <pc:sldMk cId="109857222" sldId="256"/>
        </pc:sldMkLst>
        <pc:spChg chg="mod">
          <ac:chgData name="Chimento, Cyrus CTR (OST)" userId="S::cyrus.chimento.ctr@ad.dot.gov::ab52f690-7a57-457d-8a25-2f7025a81547" providerId="AD" clId="Web-{CA5FA359-1A2A-9474-CFB7-AED456905AEE}" dt="2024-03-20T17:39:56.243" v="9" actId="20577"/>
          <ac:spMkLst>
            <pc:docMk/>
            <pc:sldMk cId="109857222" sldId="256"/>
            <ac:spMk id="3" creationId="{00000000-0000-0000-0000-000000000000}"/>
          </ac:spMkLst>
        </pc:spChg>
      </pc:sldChg>
      <pc:sldChg chg="modSp modCm">
        <pc:chgData name="Chimento, Cyrus CTR (OST)" userId="S::cyrus.chimento.ctr@ad.dot.gov::ab52f690-7a57-457d-8a25-2f7025a81547" providerId="AD" clId="Web-{CA5FA359-1A2A-9474-CFB7-AED456905AEE}" dt="2024-03-21T19:08:29.028" v="1930"/>
        <pc:sldMkLst>
          <pc:docMk/>
          <pc:sldMk cId="1546126192" sldId="280"/>
        </pc:sldMkLst>
        <pc:graphicFrameChg chg="mod modGraphic">
          <ac:chgData name="Chimento, Cyrus CTR (OST)" userId="S::cyrus.chimento.ctr@ad.dot.gov::ab52f690-7a57-457d-8a25-2f7025a81547" providerId="AD" clId="Web-{CA5FA359-1A2A-9474-CFB7-AED456905AEE}" dt="2024-03-21T19:08:29.028" v="1930"/>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CA5FA359-1A2A-9474-CFB7-AED456905AEE}" dt="2024-03-20T19:52:59.975" v="1840" actId="20577"/>
        <pc:sldMkLst>
          <pc:docMk/>
          <pc:sldMk cId="1861119344" sldId="285"/>
        </pc:sldMkLst>
        <pc:spChg chg="mod">
          <ac:chgData name="Chimento, Cyrus CTR (OST)" userId="S::cyrus.chimento.ctr@ad.dot.gov::ab52f690-7a57-457d-8a25-2f7025a81547" providerId="AD" clId="Web-{CA5FA359-1A2A-9474-CFB7-AED456905AEE}" dt="2024-03-20T19:52:59.975" v="1840"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CA5FA359-1A2A-9474-CFB7-AED456905AEE}" dt="2024-03-21T18:57:13.672" v="1900" actId="20577"/>
        <pc:sldMkLst>
          <pc:docMk/>
          <pc:sldMk cId="3472789691" sldId="288"/>
        </pc:sldMkLst>
        <pc:spChg chg="mod">
          <ac:chgData name="Chimento, Cyrus CTR (OST)" userId="S::cyrus.chimento.ctr@ad.dot.gov::ab52f690-7a57-457d-8a25-2f7025a81547" providerId="AD" clId="Web-{CA5FA359-1A2A-9474-CFB7-AED456905AEE}" dt="2024-03-21T18:57:13.672" v="1900" actId="20577"/>
          <ac:spMkLst>
            <pc:docMk/>
            <pc:sldMk cId="3472789691" sldId="288"/>
            <ac:spMk id="3" creationId="{4F754C5A-ABAF-B742-ADF6-1B0E7EA7344A}"/>
          </ac:spMkLst>
        </pc:spChg>
      </pc:sldChg>
      <pc:sldChg chg="modSp modNotes">
        <pc:chgData name="Chimento, Cyrus CTR (OST)" userId="S::cyrus.chimento.ctr@ad.dot.gov::ab52f690-7a57-457d-8a25-2f7025a81547" providerId="AD" clId="Web-{CA5FA359-1A2A-9474-CFB7-AED456905AEE}" dt="2024-03-21T19:13:49.043" v="1939" actId="20577"/>
        <pc:sldMkLst>
          <pc:docMk/>
          <pc:sldMk cId="3691400707" sldId="289"/>
        </pc:sldMkLst>
        <pc:spChg chg="mod">
          <ac:chgData name="Chimento, Cyrus CTR (OST)" userId="S::cyrus.chimento.ctr@ad.dot.gov::ab52f690-7a57-457d-8a25-2f7025a81547" providerId="AD" clId="Web-{CA5FA359-1A2A-9474-CFB7-AED456905AEE}" dt="2024-03-21T19:13:49.043" v="1939" actId="20577"/>
          <ac:spMkLst>
            <pc:docMk/>
            <pc:sldMk cId="3691400707" sldId="289"/>
            <ac:spMk id="3" creationId="{F6C88376-4AF2-8DD8-191B-73B4A22020ED}"/>
          </ac:spMkLst>
        </pc:spChg>
      </pc:sldChg>
      <pc:sldChg chg="del">
        <pc:chgData name="Chimento, Cyrus CTR (OST)" userId="S::cyrus.chimento.ctr@ad.dot.gov::ab52f690-7a57-457d-8a25-2f7025a81547" providerId="AD" clId="Web-{CA5FA359-1A2A-9474-CFB7-AED456905AEE}" dt="2024-03-20T17:40:28.118" v="10"/>
        <pc:sldMkLst>
          <pc:docMk/>
          <pc:sldMk cId="645854394" sldId="290"/>
        </pc:sldMkLst>
      </pc:sldChg>
      <pc:sldChg chg="del">
        <pc:chgData name="Chimento, Cyrus CTR (OST)" userId="S::cyrus.chimento.ctr@ad.dot.gov::ab52f690-7a57-457d-8a25-2f7025a81547" providerId="AD" clId="Web-{CA5FA359-1A2A-9474-CFB7-AED456905AEE}" dt="2024-03-20T17:40:30.181" v="12"/>
        <pc:sldMkLst>
          <pc:docMk/>
          <pc:sldMk cId="4033650534" sldId="291"/>
        </pc:sldMkLst>
      </pc:sldChg>
      <pc:sldChg chg="del">
        <pc:chgData name="Chimento, Cyrus CTR (OST)" userId="S::cyrus.chimento.ctr@ad.dot.gov::ab52f690-7a57-457d-8a25-2f7025a81547" providerId="AD" clId="Web-{CA5FA359-1A2A-9474-CFB7-AED456905AEE}" dt="2024-03-20T17:40:37.087" v="17"/>
        <pc:sldMkLst>
          <pc:docMk/>
          <pc:sldMk cId="4259681948" sldId="292"/>
        </pc:sldMkLst>
      </pc:sldChg>
      <pc:sldChg chg="modSp delCm modCm modNotes">
        <pc:chgData name="Chimento, Cyrus CTR (OST)" userId="S::cyrus.chimento.ctr@ad.dot.gov::ab52f690-7a57-457d-8a25-2f7025a81547" providerId="AD" clId="Web-{CA5FA359-1A2A-9474-CFB7-AED456905AEE}" dt="2024-03-20T18:49:10.262" v="1701"/>
        <pc:sldMkLst>
          <pc:docMk/>
          <pc:sldMk cId="528726315" sldId="293"/>
        </pc:sldMkLst>
        <pc:spChg chg="mod">
          <ac:chgData name="Chimento, Cyrus CTR (OST)" userId="S::cyrus.chimento.ctr@ad.dot.gov::ab52f690-7a57-457d-8a25-2f7025a81547" providerId="AD" clId="Web-{CA5FA359-1A2A-9474-CFB7-AED456905AEE}" dt="2024-03-20T18:29:18.230" v="564" actId="20577"/>
          <ac:spMkLst>
            <pc:docMk/>
            <pc:sldMk cId="528726315" sldId="293"/>
            <ac:spMk id="3" creationId="{D3A3A29F-C6B2-AC96-889D-EA076B58B8DA}"/>
          </ac:spMkLst>
        </pc:spChg>
        <pc:spChg chg="mod">
          <ac:chgData name="Chimento, Cyrus CTR (OST)" userId="S::cyrus.chimento.ctr@ad.dot.gov::ab52f690-7a57-457d-8a25-2f7025a81547" providerId="AD" clId="Web-{CA5FA359-1A2A-9474-CFB7-AED456905AEE}" dt="2024-03-20T18:47:43.325" v="1591" actId="20577"/>
          <ac:spMkLst>
            <pc:docMk/>
            <pc:sldMk cId="528726315" sldId="293"/>
            <ac:spMk id="7" creationId="{D827E664-E421-260E-0993-D5618AC29B54}"/>
          </ac:spMkLst>
        </pc:spChg>
      </pc:sldChg>
      <pc:sldChg chg="modSp new">
        <pc:chgData name="Chimento, Cyrus CTR (OST)" userId="S::cyrus.chimento.ctr@ad.dot.gov::ab52f690-7a57-457d-8a25-2f7025a81547" providerId="AD" clId="Web-{CA5FA359-1A2A-9474-CFB7-AED456905AEE}" dt="2024-03-20T17:48:35.072" v="191" actId="20577"/>
        <pc:sldMkLst>
          <pc:docMk/>
          <pc:sldMk cId="1028526896" sldId="294"/>
        </pc:sldMkLst>
        <pc:spChg chg="mod">
          <ac:chgData name="Chimento, Cyrus CTR (OST)" userId="S::cyrus.chimento.ctr@ad.dot.gov::ab52f690-7a57-457d-8a25-2f7025a81547" providerId="AD" clId="Web-{CA5FA359-1A2A-9474-CFB7-AED456905AEE}" dt="2024-03-20T17:48:35.072" v="191" actId="20577"/>
          <ac:spMkLst>
            <pc:docMk/>
            <pc:sldMk cId="1028526896" sldId="294"/>
            <ac:spMk id="2" creationId="{BFD05126-E3D9-B38D-239C-D39DC153A129}"/>
          </ac:spMkLst>
        </pc:spChg>
      </pc:sldChg>
      <pc:sldChg chg="del">
        <pc:chgData name="Chimento, Cyrus CTR (OST)" userId="S::cyrus.chimento.ctr@ad.dot.gov::ab52f690-7a57-457d-8a25-2f7025a81547" providerId="AD" clId="Web-{CA5FA359-1A2A-9474-CFB7-AED456905AEE}" dt="2024-03-20T17:40:32.493" v="14"/>
        <pc:sldMkLst>
          <pc:docMk/>
          <pc:sldMk cId="1682355192" sldId="294"/>
        </pc:sldMkLst>
      </pc:sldChg>
      <pc:sldChg chg="modSp new ord">
        <pc:chgData name="Chimento, Cyrus CTR (OST)" userId="S::cyrus.chimento.ctr@ad.dot.gov::ab52f690-7a57-457d-8a25-2f7025a81547" providerId="AD" clId="Web-{CA5FA359-1A2A-9474-CFB7-AED456905AEE}" dt="2024-03-20T18:41:18.871" v="890" actId="20577"/>
        <pc:sldMkLst>
          <pc:docMk/>
          <pc:sldMk cId="194688419" sldId="295"/>
        </pc:sldMkLst>
        <pc:spChg chg="mod">
          <ac:chgData name="Chimento, Cyrus CTR (OST)" userId="S::cyrus.chimento.ctr@ad.dot.gov::ab52f690-7a57-457d-8a25-2f7025a81547" providerId="AD" clId="Web-{CA5FA359-1A2A-9474-CFB7-AED456905AEE}" dt="2024-03-20T18:35:58.293" v="617" actId="20577"/>
          <ac:spMkLst>
            <pc:docMk/>
            <pc:sldMk cId="194688419" sldId="295"/>
            <ac:spMk id="2" creationId="{92A07687-2380-0119-AD50-4E33FE82589D}"/>
          </ac:spMkLst>
        </pc:spChg>
        <pc:spChg chg="mod">
          <ac:chgData name="Chimento, Cyrus CTR (OST)" userId="S::cyrus.chimento.ctr@ad.dot.gov::ab52f690-7a57-457d-8a25-2f7025a81547" providerId="AD" clId="Web-{CA5FA359-1A2A-9474-CFB7-AED456905AEE}" dt="2024-03-20T18:41:18.871" v="890" actId="20577"/>
          <ac:spMkLst>
            <pc:docMk/>
            <pc:sldMk cId="194688419" sldId="295"/>
            <ac:spMk id="3" creationId="{2D420866-A1A4-14EA-D10C-C646F3CA003D}"/>
          </ac:spMkLst>
        </pc:spChg>
      </pc:sldChg>
      <pc:sldChg chg="del">
        <pc:chgData name="Chimento, Cyrus CTR (OST)" userId="S::cyrus.chimento.ctr@ad.dot.gov::ab52f690-7a57-457d-8a25-2f7025a81547" providerId="AD" clId="Web-{CA5FA359-1A2A-9474-CFB7-AED456905AEE}" dt="2024-03-20T17:40:33.103" v="15"/>
        <pc:sldMkLst>
          <pc:docMk/>
          <pc:sldMk cId="2754087158" sldId="295"/>
        </pc:sldMkLst>
      </pc:sldChg>
      <pc:sldChg chg="modSp new">
        <pc:chgData name="Chimento, Cyrus CTR (OST)" userId="S::cyrus.chimento.ctr@ad.dot.gov::ab52f690-7a57-457d-8a25-2f7025a81547" providerId="AD" clId="Web-{CA5FA359-1A2A-9474-CFB7-AED456905AEE}" dt="2024-03-20T18:35:31.449" v="596" actId="20577"/>
        <pc:sldMkLst>
          <pc:docMk/>
          <pc:sldMk cId="1962864683" sldId="296"/>
        </pc:sldMkLst>
        <pc:spChg chg="mod">
          <ac:chgData name="Chimento, Cyrus CTR (OST)" userId="S::cyrus.chimento.ctr@ad.dot.gov::ab52f690-7a57-457d-8a25-2f7025a81547" providerId="AD" clId="Web-{CA5FA359-1A2A-9474-CFB7-AED456905AEE}" dt="2024-03-20T18:35:31.449" v="596" actId="20577"/>
          <ac:spMkLst>
            <pc:docMk/>
            <pc:sldMk cId="1962864683" sldId="296"/>
            <ac:spMk id="2" creationId="{5D96EDFB-8F82-4F6D-F077-32C7842103E3}"/>
          </ac:spMkLst>
        </pc:spChg>
        <pc:spChg chg="mod">
          <ac:chgData name="Chimento, Cyrus CTR (OST)" userId="S::cyrus.chimento.ctr@ad.dot.gov::ab52f690-7a57-457d-8a25-2f7025a81547" providerId="AD" clId="Web-{CA5FA359-1A2A-9474-CFB7-AED456905AEE}" dt="2024-03-20T17:49:13.978" v="220" actId="20577"/>
          <ac:spMkLst>
            <pc:docMk/>
            <pc:sldMk cId="1962864683" sldId="296"/>
            <ac:spMk id="3" creationId="{9967974C-E406-D864-170F-5F33ED5EAAA2}"/>
          </ac:spMkLst>
        </pc:spChg>
      </pc:sldChg>
      <pc:sldChg chg="del">
        <pc:chgData name="Chimento, Cyrus CTR (OST)" userId="S::cyrus.chimento.ctr@ad.dot.gov::ab52f690-7a57-457d-8a25-2f7025a81547" providerId="AD" clId="Web-{CA5FA359-1A2A-9474-CFB7-AED456905AEE}" dt="2024-03-20T17:40:33.806" v="16"/>
        <pc:sldMkLst>
          <pc:docMk/>
          <pc:sldMk cId="3966723333" sldId="296"/>
        </pc:sldMkLst>
      </pc:sldChg>
      <pc:sldChg chg="del">
        <pc:chgData name="Chimento, Cyrus CTR (OST)" userId="S::cyrus.chimento.ctr@ad.dot.gov::ab52f690-7a57-457d-8a25-2f7025a81547" providerId="AD" clId="Web-{CA5FA359-1A2A-9474-CFB7-AED456905AEE}" dt="2024-03-20T17:40:38.837" v="18"/>
        <pc:sldMkLst>
          <pc:docMk/>
          <pc:sldMk cId="1851060000" sldId="297"/>
        </pc:sldMkLst>
      </pc:sldChg>
      <pc:sldChg chg="new">
        <pc:chgData name="Chimento, Cyrus CTR (OST)" userId="S::cyrus.chimento.ctr@ad.dot.gov::ab52f690-7a57-457d-8a25-2f7025a81547" providerId="AD" clId="Web-{CA5FA359-1A2A-9474-CFB7-AED456905AEE}" dt="2024-03-20T18:41:30.246" v="891"/>
        <pc:sldMkLst>
          <pc:docMk/>
          <pc:sldMk cId="2600548417" sldId="297"/>
        </pc:sldMkLst>
      </pc:sldChg>
      <pc:sldChg chg="del">
        <pc:chgData name="Chimento, Cyrus CTR (OST)" userId="S::cyrus.chimento.ctr@ad.dot.gov::ab52f690-7a57-457d-8a25-2f7025a81547" providerId="AD" clId="Web-{CA5FA359-1A2A-9474-CFB7-AED456905AEE}" dt="2024-03-20T17:40:40.806" v="20"/>
        <pc:sldMkLst>
          <pc:docMk/>
          <pc:sldMk cId="2428154223" sldId="298"/>
        </pc:sldMkLst>
      </pc:sldChg>
      <pc:sldChg chg="del">
        <pc:chgData name="Chimento, Cyrus CTR (OST)" userId="S::cyrus.chimento.ctr@ad.dot.gov::ab52f690-7a57-457d-8a25-2f7025a81547" providerId="AD" clId="Web-{CA5FA359-1A2A-9474-CFB7-AED456905AEE}" dt="2024-03-20T17:40:31.446" v="13"/>
        <pc:sldMkLst>
          <pc:docMk/>
          <pc:sldMk cId="549912117" sldId="300"/>
        </pc:sldMkLst>
      </pc:sldChg>
      <pc:sldChg chg="del">
        <pc:chgData name="Chimento, Cyrus CTR (OST)" userId="S::cyrus.chimento.ctr@ad.dot.gov::ab52f690-7a57-457d-8a25-2f7025a81547" providerId="AD" clId="Web-{CA5FA359-1A2A-9474-CFB7-AED456905AEE}" dt="2024-03-20T17:40:39.806" v="19"/>
        <pc:sldMkLst>
          <pc:docMk/>
          <pc:sldMk cId="2833760527" sldId="301"/>
        </pc:sldMkLst>
      </pc:sldChg>
      <pc:sldChg chg="del">
        <pc:chgData name="Chimento, Cyrus CTR (OST)" userId="S::cyrus.chimento.ctr@ad.dot.gov::ab52f690-7a57-457d-8a25-2f7025a81547" providerId="AD" clId="Web-{CA5FA359-1A2A-9474-CFB7-AED456905AEE}" dt="2024-03-20T17:40:28.853" v="11"/>
        <pc:sldMkLst>
          <pc:docMk/>
          <pc:sldMk cId="1810954639" sldId="304"/>
        </pc:sldMkLst>
      </pc:sldChg>
    </pc:docChg>
  </pc:docChgLst>
  <pc:docChgLst>
    <pc:chgData name="Chimento, Cyrus CTR (OST)" userId="S::cyrus.chimento.ctr@ad.dot.gov::ab52f690-7a57-457d-8a25-2f7025a81547" providerId="AD" clId="Web-{59E0B320-822C-1D79-0606-1C296F4C66D6}"/>
    <pc:docChg chg="modSld">
      <pc:chgData name="Chimento, Cyrus CTR (OST)" userId="S::cyrus.chimento.ctr@ad.dot.gov::ab52f690-7a57-457d-8a25-2f7025a81547" providerId="AD" clId="Web-{59E0B320-822C-1D79-0606-1C296F4C66D6}" dt="2024-06-05T17:42:46.971" v="1"/>
      <pc:docMkLst>
        <pc:docMk/>
      </pc:docMkLst>
      <pc:sldChg chg="mod modShow">
        <pc:chgData name="Chimento, Cyrus CTR (OST)" userId="S::cyrus.chimento.ctr@ad.dot.gov::ab52f690-7a57-457d-8a25-2f7025a81547" providerId="AD" clId="Web-{59E0B320-822C-1D79-0606-1C296F4C66D6}" dt="2024-06-05T17:42:46.971" v="1"/>
        <pc:sldMkLst>
          <pc:docMk/>
          <pc:sldMk cId="2532236660" sldId="281"/>
        </pc:sldMkLst>
      </pc:sldChg>
      <pc:sldChg chg="mod modShow">
        <pc:chgData name="Chimento, Cyrus CTR (OST)" userId="S::cyrus.chimento.ctr@ad.dot.gov::ab52f690-7a57-457d-8a25-2f7025a81547" providerId="AD" clId="Web-{59E0B320-822C-1D79-0606-1C296F4C66D6}" dt="2024-06-05T17:42:43.956" v="0"/>
        <pc:sldMkLst>
          <pc:docMk/>
          <pc:sldMk cId="1509141240" sldId="287"/>
        </pc:sldMkLst>
      </pc:sldChg>
    </pc:docChg>
  </pc:docChgLst>
  <pc:docChgLst>
    <pc:chgData name="Chimento, Cyrus CTR (OST)" userId="S::cyrus.chimento.ctr@ad.dot.gov::ab52f690-7a57-457d-8a25-2f7025a81547" providerId="AD" clId="Web-{C81F3D85-18BE-0698-8634-B5158C436420}"/>
    <pc:docChg chg="modSld">
      <pc:chgData name="Chimento, Cyrus CTR (OST)" userId="S::cyrus.chimento.ctr@ad.dot.gov::ab52f690-7a57-457d-8a25-2f7025a81547" providerId="AD" clId="Web-{C81F3D85-18BE-0698-8634-B5158C436420}" dt="2024-06-25T15:18:49.233" v="908"/>
      <pc:docMkLst>
        <pc:docMk/>
      </pc:docMkLst>
      <pc:sldChg chg="modSp">
        <pc:chgData name="Chimento, Cyrus CTR (OST)" userId="S::cyrus.chimento.ctr@ad.dot.gov::ab52f690-7a57-457d-8a25-2f7025a81547" providerId="AD" clId="Web-{C81F3D85-18BE-0698-8634-B5158C436420}" dt="2024-06-25T14:04:40.219" v="261"/>
        <pc:sldMkLst>
          <pc:docMk/>
          <pc:sldMk cId="1546126192" sldId="280"/>
        </pc:sldMkLst>
        <pc:graphicFrameChg chg="mod modGraphic">
          <ac:chgData name="Chimento, Cyrus CTR (OST)" userId="S::cyrus.chimento.ctr@ad.dot.gov::ab52f690-7a57-457d-8a25-2f7025a81547" providerId="AD" clId="Web-{C81F3D85-18BE-0698-8634-B5158C436420}" dt="2024-06-25T14:04:40.219" v="261"/>
          <ac:graphicFrameMkLst>
            <pc:docMk/>
            <pc:sldMk cId="1546126192" sldId="280"/>
            <ac:graphicFrameMk id="6" creationId="{80D86F69-3241-2C15-C4C7-70002E0B135D}"/>
          </ac:graphicFrameMkLst>
        </pc:graphicFrameChg>
      </pc:sldChg>
      <pc:sldChg chg="modSp modNotes">
        <pc:chgData name="Chimento, Cyrus CTR (OST)" userId="S::cyrus.chimento.ctr@ad.dot.gov::ab52f690-7a57-457d-8a25-2f7025a81547" providerId="AD" clId="Web-{C81F3D85-18BE-0698-8634-B5158C436420}" dt="2024-06-25T14:13:08.120" v="328"/>
        <pc:sldMkLst>
          <pc:docMk/>
          <pc:sldMk cId="3472789691" sldId="288"/>
        </pc:sldMkLst>
        <pc:spChg chg="mod">
          <ac:chgData name="Chimento, Cyrus CTR (OST)" userId="S::cyrus.chimento.ctr@ad.dot.gov::ab52f690-7a57-457d-8a25-2f7025a81547" providerId="AD" clId="Web-{C81F3D85-18BE-0698-8634-B5158C436420}" dt="2024-06-25T14:03:05.454" v="23" actId="20577"/>
          <ac:spMkLst>
            <pc:docMk/>
            <pc:sldMk cId="3472789691" sldId="288"/>
            <ac:spMk id="3" creationId="{4F754C5A-ABAF-B742-ADF6-1B0E7EA7344A}"/>
          </ac:spMkLst>
        </pc:spChg>
      </pc:sldChg>
      <pc:sldChg chg="modSp modNotes">
        <pc:chgData name="Chimento, Cyrus CTR (OST)" userId="S::cyrus.chimento.ctr@ad.dot.gov::ab52f690-7a57-457d-8a25-2f7025a81547" providerId="AD" clId="Web-{C81F3D85-18BE-0698-8634-B5158C436420}" dt="2024-06-25T15:14:40.201" v="846" actId="20577"/>
        <pc:sldMkLst>
          <pc:docMk/>
          <pc:sldMk cId="194688419" sldId="295"/>
        </pc:sldMkLst>
        <pc:spChg chg="mod">
          <ac:chgData name="Chimento, Cyrus CTR (OST)" userId="S::cyrus.chimento.ctr@ad.dot.gov::ab52f690-7a57-457d-8a25-2f7025a81547" providerId="AD" clId="Web-{C81F3D85-18BE-0698-8634-B5158C436420}" dt="2024-06-25T15:14:40.201" v="846" actId="20577"/>
          <ac:spMkLst>
            <pc:docMk/>
            <pc:sldMk cId="194688419" sldId="295"/>
            <ac:spMk id="3" creationId="{2D420866-A1A4-14EA-D10C-C646F3CA003D}"/>
          </ac:spMkLst>
        </pc:spChg>
      </pc:sldChg>
      <pc:sldChg chg="modNotes">
        <pc:chgData name="Chimento, Cyrus CTR (OST)" userId="S::cyrus.chimento.ctr@ad.dot.gov::ab52f690-7a57-457d-8a25-2f7025a81547" providerId="AD" clId="Web-{C81F3D85-18BE-0698-8634-B5158C436420}" dt="2024-06-25T14:25:54.848" v="835"/>
        <pc:sldMkLst>
          <pc:docMk/>
          <pc:sldMk cId="1952724945" sldId="298"/>
        </pc:sldMkLst>
      </pc:sldChg>
      <pc:sldChg chg="modSp">
        <pc:chgData name="Chimento, Cyrus CTR (OST)" userId="S::cyrus.chimento.ctr@ad.dot.gov::ab52f690-7a57-457d-8a25-2f7025a81547" providerId="AD" clId="Web-{C81F3D85-18BE-0698-8634-B5158C436420}" dt="2024-06-25T14:06:23.312" v="275" actId="20577"/>
        <pc:sldMkLst>
          <pc:docMk/>
          <pc:sldMk cId="1136991478" sldId="315"/>
        </pc:sldMkLst>
        <pc:spChg chg="mod">
          <ac:chgData name="Chimento, Cyrus CTR (OST)" userId="S::cyrus.chimento.ctr@ad.dot.gov::ab52f690-7a57-457d-8a25-2f7025a81547" providerId="AD" clId="Web-{C81F3D85-18BE-0698-8634-B5158C436420}" dt="2024-06-25T14:06:23.312" v="275" actId="20577"/>
          <ac:spMkLst>
            <pc:docMk/>
            <pc:sldMk cId="1136991478" sldId="315"/>
            <ac:spMk id="3" creationId="{25A19C2D-2205-BE2B-4657-A93C78E834E8}"/>
          </ac:spMkLst>
        </pc:spChg>
      </pc:sldChg>
      <pc:sldChg chg="addSp delSp modSp">
        <pc:chgData name="Chimento, Cyrus CTR (OST)" userId="S::cyrus.chimento.ctr@ad.dot.gov::ab52f690-7a57-457d-8a25-2f7025a81547" providerId="AD" clId="Web-{C81F3D85-18BE-0698-8634-B5158C436420}" dt="2024-06-25T15:17:15.998" v="892"/>
        <pc:sldMkLst>
          <pc:docMk/>
          <pc:sldMk cId="2424483846" sldId="318"/>
        </pc:sldMkLst>
        <pc:spChg chg="del">
          <ac:chgData name="Chimento, Cyrus CTR (OST)" userId="S::cyrus.chimento.ctr@ad.dot.gov::ab52f690-7a57-457d-8a25-2f7025a81547" providerId="AD" clId="Web-{C81F3D85-18BE-0698-8634-B5158C436420}" dt="2024-06-25T14:12:08.590" v="325"/>
          <ac:spMkLst>
            <pc:docMk/>
            <pc:sldMk cId="2424483846" sldId="318"/>
            <ac:spMk id="3" creationId="{A46FDC96-97FF-EEC1-3578-5C773A231FFB}"/>
          </ac:spMkLst>
        </pc:spChg>
        <pc:picChg chg="add mod ord">
          <ac:chgData name="Chimento, Cyrus CTR (OST)" userId="S::cyrus.chimento.ctr@ad.dot.gov::ab52f690-7a57-457d-8a25-2f7025a81547" providerId="AD" clId="Web-{C81F3D85-18BE-0698-8634-B5158C436420}" dt="2024-06-25T15:17:15.998" v="892"/>
          <ac:picMkLst>
            <pc:docMk/>
            <pc:sldMk cId="2424483846" sldId="318"/>
            <ac:picMk id="5" creationId="{05F904E1-5D03-293E-029F-D1269B73458C}"/>
          </ac:picMkLst>
        </pc:picChg>
      </pc:sldChg>
      <pc:sldChg chg="modSp">
        <pc:chgData name="Chimento, Cyrus CTR (OST)" userId="S::cyrus.chimento.ctr@ad.dot.gov::ab52f690-7a57-457d-8a25-2f7025a81547" providerId="AD" clId="Web-{C81F3D85-18BE-0698-8634-B5158C436420}" dt="2024-06-25T15:17:38.811" v="893"/>
        <pc:sldMkLst>
          <pc:docMk/>
          <pc:sldMk cId="719016281" sldId="321"/>
        </pc:sldMkLst>
        <pc:picChg chg="mod">
          <ac:chgData name="Chimento, Cyrus CTR (OST)" userId="S::cyrus.chimento.ctr@ad.dot.gov::ab52f690-7a57-457d-8a25-2f7025a81547" providerId="AD" clId="Web-{C81F3D85-18BE-0698-8634-B5158C436420}" dt="2024-06-25T15:17:38.811" v="893"/>
          <ac:picMkLst>
            <pc:docMk/>
            <pc:sldMk cId="719016281" sldId="321"/>
            <ac:picMk id="6" creationId="{7A881BF8-070D-E193-4E50-5D671C0490DA}"/>
          </ac:picMkLst>
        </pc:picChg>
      </pc:sldChg>
      <pc:sldChg chg="modSp">
        <pc:chgData name="Chimento, Cyrus CTR (OST)" userId="S::cyrus.chimento.ctr@ad.dot.gov::ab52f690-7a57-457d-8a25-2f7025a81547" providerId="AD" clId="Web-{C81F3D85-18BE-0698-8634-B5158C436420}" dt="2024-06-25T14:10:08.372" v="323" actId="20577"/>
        <pc:sldMkLst>
          <pc:docMk/>
          <pc:sldMk cId="1810948381" sldId="322"/>
        </pc:sldMkLst>
        <pc:spChg chg="mod">
          <ac:chgData name="Chimento, Cyrus CTR (OST)" userId="S::cyrus.chimento.ctr@ad.dot.gov::ab52f690-7a57-457d-8a25-2f7025a81547" providerId="AD" clId="Web-{C81F3D85-18BE-0698-8634-B5158C436420}" dt="2024-06-25T14:10:08.372" v="323" actId="20577"/>
          <ac:spMkLst>
            <pc:docMk/>
            <pc:sldMk cId="1810948381" sldId="322"/>
            <ac:spMk id="3" creationId="{B854EB08-CF15-7632-C1E4-4B9D2C9F0C6F}"/>
          </ac:spMkLst>
        </pc:spChg>
      </pc:sldChg>
      <pc:sldChg chg="modSp">
        <pc:chgData name="Chimento, Cyrus CTR (OST)" userId="S::cyrus.chimento.ctr@ad.dot.gov::ab52f690-7a57-457d-8a25-2f7025a81547" providerId="AD" clId="Web-{C81F3D85-18BE-0698-8634-B5158C436420}" dt="2024-06-25T15:17:43.201" v="894"/>
        <pc:sldMkLst>
          <pc:docMk/>
          <pc:sldMk cId="2898786683" sldId="323"/>
        </pc:sldMkLst>
        <pc:picChg chg="mod">
          <ac:chgData name="Chimento, Cyrus CTR (OST)" userId="S::cyrus.chimento.ctr@ad.dot.gov::ab52f690-7a57-457d-8a25-2f7025a81547" providerId="AD" clId="Web-{C81F3D85-18BE-0698-8634-B5158C436420}" dt="2024-06-25T15:17:43.201" v="894"/>
          <ac:picMkLst>
            <pc:docMk/>
            <pc:sldMk cId="2898786683" sldId="323"/>
            <ac:picMk id="5" creationId="{6912AEF9-7411-0315-B00C-9BEF2FC5EF8D}"/>
          </ac:picMkLst>
        </pc:picChg>
      </pc:sldChg>
      <pc:sldChg chg="delSp modSp">
        <pc:chgData name="Chimento, Cyrus CTR (OST)" userId="S::cyrus.chimento.ctr@ad.dot.gov::ab52f690-7a57-457d-8a25-2f7025a81547" providerId="AD" clId="Web-{C81F3D85-18BE-0698-8634-B5158C436420}" dt="2024-06-25T15:18:49.233" v="908"/>
        <pc:sldMkLst>
          <pc:docMk/>
          <pc:sldMk cId="66127123" sldId="324"/>
        </pc:sldMkLst>
        <pc:spChg chg="del">
          <ac:chgData name="Chimento, Cyrus CTR (OST)" userId="S::cyrus.chimento.ctr@ad.dot.gov::ab52f690-7a57-457d-8a25-2f7025a81547" providerId="AD" clId="Web-{C81F3D85-18BE-0698-8634-B5158C436420}" dt="2024-06-25T14:10:22.575" v="324"/>
          <ac:spMkLst>
            <pc:docMk/>
            <pc:sldMk cId="66127123" sldId="324"/>
            <ac:spMk id="8" creationId="{6F8CEAB6-9C4A-27AF-2E3F-C45AECA85C6A}"/>
          </ac:spMkLst>
        </pc:spChg>
        <pc:picChg chg="mod">
          <ac:chgData name="Chimento, Cyrus CTR (OST)" userId="S::cyrus.chimento.ctr@ad.dot.gov::ab52f690-7a57-457d-8a25-2f7025a81547" providerId="AD" clId="Web-{C81F3D85-18BE-0698-8634-B5158C436420}" dt="2024-06-25T15:18:49.233" v="908"/>
          <ac:picMkLst>
            <pc:docMk/>
            <pc:sldMk cId="66127123" sldId="324"/>
            <ac:picMk id="6" creationId="{D9226554-87C5-F9FA-9FAB-97BFB3C36581}"/>
          </ac:picMkLst>
        </pc:picChg>
      </pc:sldChg>
    </pc:docChg>
  </pc:docChgLst>
  <pc:docChgLst>
    <pc:chgData name="Chimento, Cyrus CTR (OST)" userId="S::cyrus.chimento.ctr@ad.dot.gov::ab52f690-7a57-457d-8a25-2f7025a81547" providerId="AD" clId="Web-{56614670-FD03-89FB-6FC9-982670A0884A}"/>
    <pc:docChg chg="modSld">
      <pc:chgData name="Chimento, Cyrus CTR (OST)" userId="S::cyrus.chimento.ctr@ad.dot.gov::ab52f690-7a57-457d-8a25-2f7025a81547" providerId="AD" clId="Web-{56614670-FD03-89FB-6FC9-982670A0884A}" dt="2024-03-25T15:50:29.973" v="16" actId="20577"/>
      <pc:docMkLst>
        <pc:docMk/>
      </pc:docMkLst>
      <pc:sldChg chg="modSp">
        <pc:chgData name="Chimento, Cyrus CTR (OST)" userId="S::cyrus.chimento.ctr@ad.dot.gov::ab52f690-7a57-457d-8a25-2f7025a81547" providerId="AD" clId="Web-{56614670-FD03-89FB-6FC9-982670A0884A}" dt="2024-03-25T15:50:29.973" v="16" actId="20577"/>
        <pc:sldMkLst>
          <pc:docMk/>
          <pc:sldMk cId="3472789691" sldId="288"/>
        </pc:sldMkLst>
        <pc:spChg chg="mod">
          <ac:chgData name="Chimento, Cyrus CTR (OST)" userId="S::cyrus.chimento.ctr@ad.dot.gov::ab52f690-7a57-457d-8a25-2f7025a81547" providerId="AD" clId="Web-{56614670-FD03-89FB-6FC9-982670A0884A}" dt="2024-03-25T15:50:29.973" v="16" actId="20577"/>
          <ac:spMkLst>
            <pc:docMk/>
            <pc:sldMk cId="3472789691" sldId="288"/>
            <ac:spMk id="3" creationId="{4F754C5A-ABAF-B742-ADF6-1B0E7EA7344A}"/>
          </ac:spMkLst>
        </pc:spChg>
      </pc:sldChg>
    </pc:docChg>
  </pc:docChgLst>
  <pc:docChgLst>
    <pc:chgData name="Secunda, Sara (Volpe)" userId="S::sara.secunda@ad.dot.gov::61482269-e2ff-4c5e-b8a5-c8998c415b83" providerId="AD" clId="Web-{E7C4931C-A0EE-6A54-2FCB-BD2680B0E787}"/>
    <pc:docChg chg="modSld">
      <pc:chgData name="Secunda, Sara (Volpe)" userId="S::sara.secunda@ad.dot.gov::61482269-e2ff-4c5e-b8a5-c8998c415b83" providerId="AD" clId="Web-{E7C4931C-A0EE-6A54-2FCB-BD2680B0E787}" dt="2024-07-22T15:17:45.810" v="2"/>
      <pc:docMkLst>
        <pc:docMk/>
      </pc:docMkLst>
      <pc:sldChg chg="addSp modSp">
        <pc:chgData name="Secunda, Sara (Volpe)" userId="S::sara.secunda@ad.dot.gov::61482269-e2ff-4c5e-b8a5-c8998c415b83" providerId="AD" clId="Web-{E7C4931C-A0EE-6A54-2FCB-BD2680B0E787}" dt="2024-07-22T15:17:06.685" v="1"/>
        <pc:sldMkLst>
          <pc:docMk/>
          <pc:sldMk cId="202778680" sldId="330"/>
        </pc:sldMkLst>
        <pc:grpChg chg="add mod">
          <ac:chgData name="Secunda, Sara (Volpe)" userId="S::sara.secunda@ad.dot.gov::61482269-e2ff-4c5e-b8a5-c8998c415b83" providerId="AD" clId="Web-{E7C4931C-A0EE-6A54-2FCB-BD2680B0E787}" dt="2024-07-22T15:17:06.685" v="1"/>
          <ac:grpSpMkLst>
            <pc:docMk/>
            <pc:sldMk cId="202778680" sldId="330"/>
            <ac:grpSpMk id="9" creationId="{7B922C9B-84AF-72D2-7320-81E38AB243B7}"/>
          </ac:grpSpMkLst>
        </pc:grpChg>
      </pc:sldChg>
      <pc:sldChg chg="modSp">
        <pc:chgData name="Secunda, Sara (Volpe)" userId="S::sara.secunda@ad.dot.gov::61482269-e2ff-4c5e-b8a5-c8998c415b83" providerId="AD" clId="Web-{E7C4931C-A0EE-6A54-2FCB-BD2680B0E787}" dt="2024-07-22T15:17:45.810" v="2"/>
        <pc:sldMkLst>
          <pc:docMk/>
          <pc:sldMk cId="1694925570" sldId="332"/>
        </pc:sldMkLst>
        <pc:picChg chg="mod">
          <ac:chgData name="Secunda, Sara (Volpe)" userId="S::sara.secunda@ad.dot.gov::61482269-e2ff-4c5e-b8a5-c8998c415b83" providerId="AD" clId="Web-{E7C4931C-A0EE-6A54-2FCB-BD2680B0E787}" dt="2024-07-22T15:17:45.810" v="2"/>
          <ac:picMkLst>
            <pc:docMk/>
            <pc:sldMk cId="1694925570" sldId="332"/>
            <ac:picMk id="8" creationId="{517E0501-7D04-0649-24AC-0F5ED93949BB}"/>
          </ac:picMkLst>
        </pc:picChg>
      </pc:sldChg>
    </pc:docChg>
  </pc:docChgLst>
  <pc:docChgLst>
    <pc:chgData name="Goworowska, Justyna (OST)" userId="db2b6b57-fdbd-4c7d-934d-6941b64a554c" providerId="ADAL" clId="{41E645AB-CFFD-4330-B47E-C26DB810F940}"/>
    <pc:docChg chg="modSld">
      <pc:chgData name="Goworowska, Justyna (OST)" userId="db2b6b57-fdbd-4c7d-934d-6941b64a554c" providerId="ADAL" clId="{41E645AB-CFFD-4330-B47E-C26DB810F940}" dt="2024-06-27T19:22:19.294" v="13" actId="20577"/>
      <pc:docMkLst>
        <pc:docMk/>
      </pc:docMkLst>
      <pc:sldChg chg="modSp mod">
        <pc:chgData name="Goworowska, Justyna (OST)" userId="db2b6b57-fdbd-4c7d-934d-6941b64a554c" providerId="ADAL" clId="{41E645AB-CFFD-4330-B47E-C26DB810F940}" dt="2024-06-20T16:22:27.249" v="10" actId="20577"/>
        <pc:sldMkLst>
          <pc:docMk/>
          <pc:sldMk cId="2058794592" sldId="325"/>
        </pc:sldMkLst>
        <pc:graphicFrameChg chg="modGraphic">
          <ac:chgData name="Goworowska, Justyna (OST)" userId="db2b6b57-fdbd-4c7d-934d-6941b64a554c" providerId="ADAL" clId="{41E645AB-CFFD-4330-B47E-C26DB810F940}" dt="2024-06-20T16:22:27.249" v="10" actId="20577"/>
          <ac:graphicFrameMkLst>
            <pc:docMk/>
            <pc:sldMk cId="2058794592" sldId="325"/>
            <ac:graphicFrameMk id="8" creationId="{D3F1C7EF-E631-5203-84DF-37D9EF8B0117}"/>
          </ac:graphicFrameMkLst>
        </pc:graphicFrameChg>
      </pc:sldChg>
      <pc:sldChg chg="modCm">
        <pc:chgData name="Goworowska, Justyna (OST)" userId="db2b6b57-fdbd-4c7d-934d-6941b64a554c" providerId="ADAL" clId="{41E645AB-CFFD-4330-B47E-C26DB810F940}" dt="2024-06-27T16:51:58.484" v="11"/>
        <pc:sldMkLst>
          <pc:docMk/>
          <pc:sldMk cId="36638464" sldId="326"/>
        </pc:sldMkLst>
      </pc:sldChg>
      <pc:sldChg chg="modSp mod modCm">
        <pc:chgData name="Goworowska, Justyna (OST)" userId="db2b6b57-fdbd-4c7d-934d-6941b64a554c" providerId="ADAL" clId="{41E645AB-CFFD-4330-B47E-C26DB810F940}" dt="2024-06-27T19:22:19.294" v="13" actId="20577"/>
        <pc:sldMkLst>
          <pc:docMk/>
          <pc:sldMk cId="1956061175" sldId="328"/>
        </pc:sldMkLst>
        <pc:graphicFrameChg chg="modGraphic">
          <ac:chgData name="Goworowska, Justyna (OST)" userId="db2b6b57-fdbd-4c7d-934d-6941b64a554c" providerId="ADAL" clId="{41E645AB-CFFD-4330-B47E-C26DB810F940}" dt="2024-06-27T19:22:19.294" v="13" actId="20577"/>
          <ac:graphicFrameMkLst>
            <pc:docMk/>
            <pc:sldMk cId="1956061175" sldId="328"/>
            <ac:graphicFrameMk id="5" creationId="{6F636B82-9EC0-B1C7-D3A7-539D148DF9A1}"/>
          </ac:graphicFrameMkLst>
        </pc:graphicFrameChg>
      </pc:sldChg>
    </pc:docChg>
  </pc:docChgLst>
  <pc:docChgLst>
    <pc:chgData name="Chimento, Cyrus CTR (OST)" userId="S::cyrus.chimento.ctr@ad.dot.gov::ab52f690-7a57-457d-8a25-2f7025a81547" providerId="AD" clId="Web-{FA9B4B3F-85CA-DC06-EE9D-32EE662C7477}"/>
    <pc:docChg chg="modSld">
      <pc:chgData name="Chimento, Cyrus CTR (OST)" userId="S::cyrus.chimento.ctr@ad.dot.gov::ab52f690-7a57-457d-8a25-2f7025a81547" providerId="AD" clId="Web-{FA9B4B3F-85CA-DC06-EE9D-32EE662C7477}" dt="2024-04-25T13:34:11.770" v="129"/>
      <pc:docMkLst>
        <pc:docMk/>
      </pc:docMkLst>
      <pc:sldChg chg="modSp">
        <pc:chgData name="Chimento, Cyrus CTR (OST)" userId="S::cyrus.chimento.ctr@ad.dot.gov::ab52f690-7a57-457d-8a25-2f7025a81547" providerId="AD" clId="Web-{FA9B4B3F-85CA-DC06-EE9D-32EE662C7477}" dt="2024-04-25T13:34:11.770" v="129"/>
        <pc:sldMkLst>
          <pc:docMk/>
          <pc:sldMk cId="1546126192" sldId="280"/>
        </pc:sldMkLst>
        <pc:graphicFrameChg chg="mod modGraphic">
          <ac:chgData name="Chimento, Cyrus CTR (OST)" userId="S::cyrus.chimento.ctr@ad.dot.gov::ab52f690-7a57-457d-8a25-2f7025a81547" providerId="AD" clId="Web-{FA9B4B3F-85CA-DC06-EE9D-32EE662C7477}" dt="2024-04-25T13:34:11.770" v="129"/>
          <ac:graphicFrameMkLst>
            <pc:docMk/>
            <pc:sldMk cId="1546126192" sldId="280"/>
            <ac:graphicFrameMk id="6" creationId="{80D86F69-3241-2C15-C4C7-70002E0B135D}"/>
          </ac:graphicFrameMkLst>
        </pc:graphicFrameChg>
      </pc:sldChg>
    </pc:docChg>
  </pc:docChgLst>
  <pc:docChgLst>
    <pc:chgData name="Chimento, Cyrus CTR (OST)" userId="S::cyrus.chimento.ctr@ad.dot.gov::ab52f690-7a57-457d-8a25-2f7025a81547" providerId="AD" clId="Web-{2398ECA0-6E81-F7B8-69DA-5040DCDA5EE2}"/>
    <pc:docChg chg="modSld">
      <pc:chgData name="Chimento, Cyrus CTR (OST)" userId="S::cyrus.chimento.ctr@ad.dot.gov::ab52f690-7a57-457d-8a25-2f7025a81547" providerId="AD" clId="Web-{2398ECA0-6E81-F7B8-69DA-5040DCDA5EE2}" dt="2024-03-26T17:45:14.514" v="190"/>
      <pc:docMkLst>
        <pc:docMk/>
      </pc:docMkLst>
      <pc:sldChg chg="modNotes">
        <pc:chgData name="Chimento, Cyrus CTR (OST)" userId="S::cyrus.chimento.ctr@ad.dot.gov::ab52f690-7a57-457d-8a25-2f7025a81547" providerId="AD" clId="Web-{2398ECA0-6E81-F7B8-69DA-5040DCDA5EE2}" dt="2024-03-26T17:38:57.860" v="86"/>
        <pc:sldMkLst>
          <pc:docMk/>
          <pc:sldMk cId="1546126192" sldId="280"/>
        </pc:sldMkLst>
      </pc:sldChg>
      <pc:sldChg chg="modSp">
        <pc:chgData name="Chimento, Cyrus CTR (OST)" userId="S::cyrus.chimento.ctr@ad.dot.gov::ab52f690-7a57-457d-8a25-2f7025a81547" providerId="AD" clId="Web-{2398ECA0-6E81-F7B8-69DA-5040DCDA5EE2}" dt="2024-03-26T16:52:45.408" v="36" actId="20577"/>
        <pc:sldMkLst>
          <pc:docMk/>
          <pc:sldMk cId="1861119344" sldId="285"/>
        </pc:sldMkLst>
        <pc:spChg chg="mod">
          <ac:chgData name="Chimento, Cyrus CTR (OST)" userId="S::cyrus.chimento.ctr@ad.dot.gov::ab52f690-7a57-457d-8a25-2f7025a81547" providerId="AD" clId="Web-{2398ECA0-6E81-F7B8-69DA-5040DCDA5EE2}" dt="2024-03-26T16:52:45.408" v="36" actId="20577"/>
          <ac:spMkLst>
            <pc:docMk/>
            <pc:sldMk cId="1861119344" sldId="285"/>
            <ac:spMk id="3" creationId="{66E98A46-BF76-91A6-01BA-5523664EA0A8}"/>
          </ac:spMkLst>
        </pc:spChg>
      </pc:sldChg>
      <pc:sldChg chg="modNotes">
        <pc:chgData name="Chimento, Cyrus CTR (OST)" userId="S::cyrus.chimento.ctr@ad.dot.gov::ab52f690-7a57-457d-8a25-2f7025a81547" providerId="AD" clId="Web-{2398ECA0-6E81-F7B8-69DA-5040DCDA5EE2}" dt="2024-03-26T17:45:14.514" v="190"/>
        <pc:sldMkLst>
          <pc:docMk/>
          <pc:sldMk cId="194688419" sldId="295"/>
        </pc:sldMkLst>
      </pc:sldChg>
      <pc:sldChg chg="modNotes">
        <pc:chgData name="Chimento, Cyrus CTR (OST)" userId="S::cyrus.chimento.ctr@ad.dot.gov::ab52f690-7a57-457d-8a25-2f7025a81547" providerId="AD" clId="Web-{2398ECA0-6E81-F7B8-69DA-5040DCDA5EE2}" dt="2024-03-26T17:40:28.031" v="122"/>
        <pc:sldMkLst>
          <pc:docMk/>
          <pc:sldMk cId="2600548417" sldId="297"/>
        </pc:sldMkLst>
      </pc:sldChg>
    </pc:docChg>
  </pc:docChgLst>
  <pc:docChgLst>
    <pc:chgData name="Chimento, Cyrus CTR (OST)" userId="S::cyrus.chimento.ctr@ad.dot.gov::ab52f690-7a57-457d-8a25-2f7025a81547" providerId="AD" clId="Web-{C90AC132-69A7-AE9D-C219-43DB056512EE}"/>
    <pc:docChg chg="addSld delSld modSld">
      <pc:chgData name="Chimento, Cyrus CTR (OST)" userId="S::cyrus.chimento.ctr@ad.dot.gov::ab52f690-7a57-457d-8a25-2f7025a81547" providerId="AD" clId="Web-{C90AC132-69A7-AE9D-C219-43DB056512EE}" dt="2023-12-01T14:52:56.210" v="392" actId="20577"/>
      <pc:docMkLst>
        <pc:docMk/>
      </pc:docMkLst>
      <pc:sldChg chg="modSp">
        <pc:chgData name="Chimento, Cyrus CTR (OST)" userId="S::cyrus.chimento.ctr@ad.dot.gov::ab52f690-7a57-457d-8a25-2f7025a81547" providerId="AD" clId="Web-{C90AC132-69A7-AE9D-C219-43DB056512EE}" dt="2023-12-01T14:41:31.948" v="161" actId="20577"/>
        <pc:sldMkLst>
          <pc:docMk/>
          <pc:sldMk cId="2845154321" sldId="259"/>
        </pc:sldMkLst>
        <pc:spChg chg="mod">
          <ac:chgData name="Chimento, Cyrus CTR (OST)" userId="S::cyrus.chimento.ctr@ad.dot.gov::ab52f690-7a57-457d-8a25-2f7025a81547" providerId="AD" clId="Web-{C90AC132-69A7-AE9D-C219-43DB056512EE}" dt="2023-12-01T14:41:31.948" v="161" actId="20577"/>
          <ac:spMkLst>
            <pc:docMk/>
            <pc:sldMk cId="2845154321" sldId="259"/>
            <ac:spMk id="3" creationId="{2B81FF7C-D5DF-5A79-5A03-A379BF2C1A3B}"/>
          </ac:spMkLst>
        </pc:spChg>
      </pc:sldChg>
      <pc:sldChg chg="modSp">
        <pc:chgData name="Chimento, Cyrus CTR (OST)" userId="S::cyrus.chimento.ctr@ad.dot.gov::ab52f690-7a57-457d-8a25-2f7025a81547" providerId="AD" clId="Web-{C90AC132-69A7-AE9D-C219-43DB056512EE}" dt="2023-12-01T14:51:34.099" v="383"/>
        <pc:sldMkLst>
          <pc:docMk/>
          <pc:sldMk cId="452795997" sldId="260"/>
        </pc:sldMkLst>
        <pc:graphicFrameChg chg="mod modGraphic">
          <ac:chgData name="Chimento, Cyrus CTR (OST)" userId="S::cyrus.chimento.ctr@ad.dot.gov::ab52f690-7a57-457d-8a25-2f7025a81547" providerId="AD" clId="Web-{C90AC132-69A7-AE9D-C219-43DB056512EE}" dt="2023-12-01T14:51:34.099" v="383"/>
          <ac:graphicFrameMkLst>
            <pc:docMk/>
            <pc:sldMk cId="452795997" sldId="260"/>
            <ac:graphicFrameMk id="6" creationId="{80D86F69-3241-2C15-C4C7-70002E0B135D}"/>
          </ac:graphicFrameMkLst>
        </pc:graphicFrameChg>
      </pc:sldChg>
      <pc:sldChg chg="modSp">
        <pc:chgData name="Chimento, Cyrus CTR (OST)" userId="S::cyrus.chimento.ctr@ad.dot.gov::ab52f690-7a57-457d-8a25-2f7025a81547" providerId="AD" clId="Web-{C90AC132-69A7-AE9D-C219-43DB056512EE}" dt="2023-12-01T14:47:30.298" v="316" actId="20577"/>
        <pc:sldMkLst>
          <pc:docMk/>
          <pc:sldMk cId="4027052747" sldId="297"/>
        </pc:sldMkLst>
        <pc:spChg chg="mod">
          <ac:chgData name="Chimento, Cyrus CTR (OST)" userId="S::cyrus.chimento.ctr@ad.dot.gov::ab52f690-7a57-457d-8a25-2f7025a81547" providerId="AD" clId="Web-{C90AC132-69A7-AE9D-C219-43DB056512EE}" dt="2023-12-01T14:47:30.298" v="316" actId="20577"/>
          <ac:spMkLst>
            <pc:docMk/>
            <pc:sldMk cId="4027052747" sldId="297"/>
            <ac:spMk id="5" creationId="{3E7FD317-437C-5FC0-B22C-CE51DE0F496C}"/>
          </ac:spMkLst>
        </pc:spChg>
      </pc:sldChg>
      <pc:sldChg chg="addSp modSp">
        <pc:chgData name="Chimento, Cyrus CTR (OST)" userId="S::cyrus.chimento.ctr@ad.dot.gov::ab52f690-7a57-457d-8a25-2f7025a81547" providerId="AD" clId="Web-{C90AC132-69A7-AE9D-C219-43DB056512EE}" dt="2023-12-01T14:39:17.743" v="128" actId="20577"/>
        <pc:sldMkLst>
          <pc:docMk/>
          <pc:sldMk cId="4051892956" sldId="298"/>
        </pc:sldMkLst>
        <pc:spChg chg="mod">
          <ac:chgData name="Chimento, Cyrus CTR (OST)" userId="S::cyrus.chimento.ctr@ad.dot.gov::ab52f690-7a57-457d-8a25-2f7025a81547" providerId="AD" clId="Web-{C90AC132-69A7-AE9D-C219-43DB056512EE}" dt="2023-12-01T14:39:09.305" v="127" actId="1076"/>
          <ac:spMkLst>
            <pc:docMk/>
            <pc:sldMk cId="4051892956" sldId="298"/>
            <ac:spMk id="3" creationId="{7FA7A667-946A-948E-98EA-52D2CB5521AE}"/>
          </ac:spMkLst>
        </pc:spChg>
        <pc:spChg chg="mod">
          <ac:chgData name="Chimento, Cyrus CTR (OST)" userId="S::cyrus.chimento.ctr@ad.dot.gov::ab52f690-7a57-457d-8a25-2f7025a81547" providerId="AD" clId="Web-{C90AC132-69A7-AE9D-C219-43DB056512EE}" dt="2023-12-01T14:39:05.039" v="126" actId="1076"/>
          <ac:spMkLst>
            <pc:docMk/>
            <pc:sldMk cId="4051892956" sldId="298"/>
            <ac:spMk id="5" creationId="{3E7FD317-437C-5FC0-B22C-CE51DE0F496C}"/>
          </ac:spMkLst>
        </pc:spChg>
        <pc:spChg chg="add mod">
          <ac:chgData name="Chimento, Cyrus CTR (OST)" userId="S::cyrus.chimento.ctr@ad.dot.gov::ab52f690-7a57-457d-8a25-2f7025a81547" providerId="AD" clId="Web-{C90AC132-69A7-AE9D-C219-43DB056512EE}" dt="2023-12-01T14:39:17.743" v="128" actId="20577"/>
          <ac:spMkLst>
            <pc:docMk/>
            <pc:sldMk cId="4051892956" sldId="298"/>
            <ac:spMk id="6" creationId="{15C26941-94BA-2AC7-EE7A-4C41AD74DBDB}"/>
          </ac:spMkLst>
        </pc:spChg>
      </pc:sldChg>
      <pc:sldChg chg="modSp del modNotes">
        <pc:chgData name="Chimento, Cyrus CTR (OST)" userId="S::cyrus.chimento.ctr@ad.dot.gov::ab52f690-7a57-457d-8a25-2f7025a81547" providerId="AD" clId="Web-{C90AC132-69A7-AE9D-C219-43DB056512EE}" dt="2023-12-01T14:50:33.223" v="367"/>
        <pc:sldMkLst>
          <pc:docMk/>
          <pc:sldMk cId="887310114" sldId="299"/>
        </pc:sldMkLst>
        <pc:spChg chg="mod">
          <ac:chgData name="Chimento, Cyrus CTR (OST)" userId="S::cyrus.chimento.ctr@ad.dot.gov::ab52f690-7a57-457d-8a25-2f7025a81547" providerId="AD" clId="Web-{C90AC132-69A7-AE9D-C219-43DB056512EE}" dt="2023-12-01T14:40:22.869" v="138"/>
          <ac:spMkLst>
            <pc:docMk/>
            <pc:sldMk cId="887310114" sldId="299"/>
            <ac:spMk id="3" creationId="{F559E72C-A319-BD55-B3EF-08F7C4438EC4}"/>
          </ac:spMkLst>
        </pc:spChg>
        <pc:spChg chg="mod">
          <ac:chgData name="Chimento, Cyrus CTR (OST)" userId="S::cyrus.chimento.ctr@ad.dot.gov::ab52f690-7a57-457d-8a25-2f7025a81547" providerId="AD" clId="Web-{C90AC132-69A7-AE9D-C219-43DB056512EE}" dt="2023-12-01T14:48:23.315" v="318" actId="20577"/>
          <ac:spMkLst>
            <pc:docMk/>
            <pc:sldMk cId="887310114" sldId="299"/>
            <ac:spMk id="6" creationId="{905BCA69-F349-698C-E091-A331D9049A67}"/>
          </ac:spMkLst>
        </pc:spChg>
      </pc:sldChg>
      <pc:sldChg chg="modSp">
        <pc:chgData name="Chimento, Cyrus CTR (OST)" userId="S::cyrus.chimento.ctr@ad.dot.gov::ab52f690-7a57-457d-8a25-2f7025a81547" providerId="AD" clId="Web-{C90AC132-69A7-AE9D-C219-43DB056512EE}" dt="2023-12-01T14:44:01.091" v="206" actId="20577"/>
        <pc:sldMkLst>
          <pc:docMk/>
          <pc:sldMk cId="2656982901" sldId="303"/>
        </pc:sldMkLst>
        <pc:spChg chg="mod">
          <ac:chgData name="Chimento, Cyrus CTR (OST)" userId="S::cyrus.chimento.ctr@ad.dot.gov::ab52f690-7a57-457d-8a25-2f7025a81547" providerId="AD" clId="Web-{C90AC132-69A7-AE9D-C219-43DB056512EE}" dt="2023-12-01T14:44:01.091" v="206" actId="20577"/>
          <ac:spMkLst>
            <pc:docMk/>
            <pc:sldMk cId="2656982901" sldId="303"/>
            <ac:spMk id="3" creationId="{B0114605-004C-DB98-646A-010C4E2BA89D}"/>
          </ac:spMkLst>
        </pc:spChg>
      </pc:sldChg>
      <pc:sldChg chg="modSp">
        <pc:chgData name="Chimento, Cyrus CTR (OST)" userId="S::cyrus.chimento.ctr@ad.dot.gov::ab52f690-7a57-457d-8a25-2f7025a81547" providerId="AD" clId="Web-{C90AC132-69A7-AE9D-C219-43DB056512EE}" dt="2023-12-01T14:45:15.546" v="240" actId="20577"/>
        <pc:sldMkLst>
          <pc:docMk/>
          <pc:sldMk cId="1054318886" sldId="304"/>
        </pc:sldMkLst>
        <pc:spChg chg="mod">
          <ac:chgData name="Chimento, Cyrus CTR (OST)" userId="S::cyrus.chimento.ctr@ad.dot.gov::ab52f690-7a57-457d-8a25-2f7025a81547" providerId="AD" clId="Web-{C90AC132-69A7-AE9D-C219-43DB056512EE}" dt="2023-12-01T14:45:15.546" v="240" actId="20577"/>
          <ac:spMkLst>
            <pc:docMk/>
            <pc:sldMk cId="1054318886" sldId="304"/>
            <ac:spMk id="3" creationId="{BFE2C7A3-1662-460F-C5D7-E0A74178FA99}"/>
          </ac:spMkLst>
        </pc:spChg>
      </pc:sldChg>
      <pc:sldChg chg="modSp new modNotes">
        <pc:chgData name="Chimento, Cyrus CTR (OST)" userId="S::cyrus.chimento.ctr@ad.dot.gov::ab52f690-7a57-457d-8a25-2f7025a81547" providerId="AD" clId="Web-{C90AC132-69A7-AE9D-C219-43DB056512EE}" dt="2023-12-01T14:52:56.210" v="392" actId="20577"/>
        <pc:sldMkLst>
          <pc:docMk/>
          <pc:sldMk cId="3071515090" sldId="307"/>
        </pc:sldMkLst>
        <pc:spChg chg="mod">
          <ac:chgData name="Chimento, Cyrus CTR (OST)" userId="S::cyrus.chimento.ctr@ad.dot.gov::ab52f690-7a57-457d-8a25-2f7025a81547" providerId="AD" clId="Web-{C90AC132-69A7-AE9D-C219-43DB056512EE}" dt="2023-12-01T14:49:01.800" v="342" actId="20577"/>
          <ac:spMkLst>
            <pc:docMk/>
            <pc:sldMk cId="3071515090" sldId="307"/>
            <ac:spMk id="2" creationId="{2F95E6E5-D7FB-9480-7A33-000E440E79A4}"/>
          </ac:spMkLst>
        </pc:spChg>
        <pc:spChg chg="mod">
          <ac:chgData name="Chimento, Cyrus CTR (OST)" userId="S::cyrus.chimento.ctr@ad.dot.gov::ab52f690-7a57-457d-8a25-2f7025a81547" providerId="AD" clId="Web-{C90AC132-69A7-AE9D-C219-43DB056512EE}" dt="2023-12-01T14:52:56.210" v="392" actId="20577"/>
          <ac:spMkLst>
            <pc:docMk/>
            <pc:sldMk cId="3071515090" sldId="307"/>
            <ac:spMk id="3" creationId="{76B9567F-5ED2-2543-D5EE-9EC5C06FFA90}"/>
          </ac:spMkLst>
        </pc:spChg>
        <pc:spChg chg="mod">
          <ac:chgData name="Chimento, Cyrus CTR (OST)" userId="S::cyrus.chimento.ctr@ad.dot.gov::ab52f690-7a57-457d-8a25-2f7025a81547" providerId="AD" clId="Web-{C90AC132-69A7-AE9D-C219-43DB056512EE}" dt="2023-12-01T14:52:36.819" v="386" actId="14100"/>
          <ac:spMkLst>
            <pc:docMk/>
            <pc:sldMk cId="3071515090" sldId="307"/>
            <ac:spMk id="4" creationId="{5A74C6F6-E87E-F10F-E31E-C6068FCF6BC2}"/>
          </ac:spMkLst>
        </pc:spChg>
      </pc:sldChg>
    </pc:docChg>
  </pc:docChgLst>
  <pc:docChgLst>
    <pc:chgData name="Chimento, Cyrus CTR (OST)" userId="S::cyrus.chimento.ctr@ad.dot.gov::ab52f690-7a57-457d-8a25-2f7025a81547" providerId="AD" clId="Web-{D9B833DA-20AC-AB33-3F88-0B87022222D6}"/>
    <pc:docChg chg="modSld">
      <pc:chgData name="Chimento, Cyrus CTR (OST)" userId="S::cyrus.chimento.ctr@ad.dot.gov::ab52f690-7a57-457d-8a25-2f7025a81547" providerId="AD" clId="Web-{D9B833DA-20AC-AB33-3F88-0B87022222D6}" dt="2023-11-27T18:39:44.466" v="3" actId="20577"/>
      <pc:docMkLst>
        <pc:docMk/>
      </pc:docMkLst>
      <pc:sldChg chg="modSp">
        <pc:chgData name="Chimento, Cyrus CTR (OST)" userId="S::cyrus.chimento.ctr@ad.dot.gov::ab52f690-7a57-457d-8a25-2f7025a81547" providerId="AD" clId="Web-{D9B833DA-20AC-AB33-3F88-0B87022222D6}" dt="2023-11-27T18:39:44.466" v="3" actId="20577"/>
        <pc:sldMkLst>
          <pc:docMk/>
          <pc:sldMk cId="1456836988" sldId="257"/>
        </pc:sldMkLst>
        <pc:spChg chg="mod">
          <ac:chgData name="Chimento, Cyrus CTR (OST)" userId="S::cyrus.chimento.ctr@ad.dot.gov::ab52f690-7a57-457d-8a25-2f7025a81547" providerId="AD" clId="Web-{D9B833DA-20AC-AB33-3F88-0B87022222D6}" dt="2023-11-27T18:39:44.466" v="3" actId="20577"/>
          <ac:spMkLst>
            <pc:docMk/>
            <pc:sldMk cId="1456836988" sldId="257"/>
            <ac:spMk id="3" creationId="{5DCC5D02-BEFC-EEC4-87D2-F2993AD21FEF}"/>
          </ac:spMkLst>
        </pc:spChg>
      </pc:sldChg>
    </pc:docChg>
  </pc:docChgLst>
  <pc:docChgLst>
    <pc:chgData name="Goworowska, Justyna (OST)" userId="db2b6b57-fdbd-4c7d-934d-6941b64a554c" providerId="ADAL" clId="{5CDA7529-1E16-4D89-8903-C2B1DB21218D}"/>
    <pc:docChg chg="modSld">
      <pc:chgData name="Goworowska, Justyna (OST)" userId="db2b6b57-fdbd-4c7d-934d-6941b64a554c" providerId="ADAL" clId="{5CDA7529-1E16-4D89-8903-C2B1DB21218D}" dt="2024-02-26T21:35:38.720" v="19" actId="20577"/>
      <pc:docMkLst>
        <pc:docMk/>
      </pc:docMkLst>
      <pc:sldChg chg="addCm">
        <pc:chgData name="Goworowska, Justyna (OST)" userId="db2b6b57-fdbd-4c7d-934d-6941b64a554c" providerId="ADAL" clId="{5CDA7529-1E16-4D89-8903-C2B1DB21218D}" dt="2024-02-26T21:26:02.282" v="1"/>
        <pc:sldMkLst>
          <pc:docMk/>
          <pc:sldMk cId="1546126192" sldId="280"/>
        </pc:sldMkLst>
      </pc:sldChg>
      <pc:sldChg chg="modSp mod">
        <pc:chgData name="Goworowska, Justyna (OST)" userId="db2b6b57-fdbd-4c7d-934d-6941b64a554c" providerId="ADAL" clId="{5CDA7529-1E16-4D89-8903-C2B1DB21218D}" dt="2024-02-26T21:27:04.408" v="2" actId="20577"/>
        <pc:sldMkLst>
          <pc:docMk/>
          <pc:sldMk cId="3472789691" sldId="288"/>
        </pc:sldMkLst>
        <pc:spChg chg="mod">
          <ac:chgData name="Goworowska, Justyna (OST)" userId="db2b6b57-fdbd-4c7d-934d-6941b64a554c" providerId="ADAL" clId="{5CDA7529-1E16-4D89-8903-C2B1DB21218D}" dt="2024-02-26T21:27:04.408" v="2" actId="20577"/>
          <ac:spMkLst>
            <pc:docMk/>
            <pc:sldMk cId="3472789691" sldId="288"/>
            <ac:spMk id="3" creationId="{4F754C5A-ABAF-B742-ADF6-1B0E7EA7344A}"/>
          </ac:spMkLst>
        </pc:spChg>
      </pc:sldChg>
      <pc:sldChg chg="addCm">
        <pc:chgData name="Goworowska, Justyna (OST)" userId="db2b6b57-fdbd-4c7d-934d-6941b64a554c" providerId="ADAL" clId="{5CDA7529-1E16-4D89-8903-C2B1DB21218D}" dt="2024-02-26T21:33:17.249" v="14"/>
        <pc:sldMkLst>
          <pc:docMk/>
          <pc:sldMk cId="528726315" sldId="293"/>
        </pc:sldMkLst>
      </pc:sldChg>
      <pc:sldChg chg="modCm">
        <pc:chgData name="Goworowska, Justyna (OST)" userId="db2b6b57-fdbd-4c7d-934d-6941b64a554c" providerId="ADAL" clId="{5CDA7529-1E16-4D89-8903-C2B1DB21218D}" dt="2024-02-26T21:31:00.145" v="13"/>
        <pc:sldMkLst>
          <pc:docMk/>
          <pc:sldMk cId="1682355192" sldId="294"/>
        </pc:sldMkLst>
      </pc:sldChg>
      <pc:sldChg chg="modSp mod addCm modCm">
        <pc:chgData name="Goworowska, Justyna (OST)" userId="db2b6b57-fdbd-4c7d-934d-6941b64a554c" providerId="ADAL" clId="{5CDA7529-1E16-4D89-8903-C2B1DB21218D}" dt="2024-02-26T21:35:38.720" v="19" actId="20577"/>
        <pc:sldMkLst>
          <pc:docMk/>
          <pc:sldMk cId="1851060000" sldId="297"/>
        </pc:sldMkLst>
        <pc:spChg chg="mod">
          <ac:chgData name="Goworowska, Justyna (OST)" userId="db2b6b57-fdbd-4c7d-934d-6941b64a554c" providerId="ADAL" clId="{5CDA7529-1E16-4D89-8903-C2B1DB21218D}" dt="2024-02-26T21:35:38.720" v="19" actId="20577"/>
          <ac:spMkLst>
            <pc:docMk/>
            <pc:sldMk cId="1851060000" sldId="297"/>
            <ac:spMk id="5" creationId="{948D5C2A-A894-9DF7-E52B-FEC47BC56870}"/>
          </ac:spMkLst>
        </pc:spChg>
      </pc:sldChg>
      <pc:sldChg chg="modSp mod">
        <pc:chgData name="Goworowska, Justyna (OST)" userId="db2b6b57-fdbd-4c7d-934d-6941b64a554c" providerId="ADAL" clId="{5CDA7529-1E16-4D89-8903-C2B1DB21218D}" dt="2024-02-26T21:29:08.696" v="12" actId="20577"/>
        <pc:sldMkLst>
          <pc:docMk/>
          <pc:sldMk cId="549912117" sldId="300"/>
        </pc:sldMkLst>
        <pc:spChg chg="mod">
          <ac:chgData name="Goworowska, Justyna (OST)" userId="db2b6b57-fdbd-4c7d-934d-6941b64a554c" providerId="ADAL" clId="{5CDA7529-1E16-4D89-8903-C2B1DB21218D}" dt="2024-02-26T21:29:08.696" v="12" actId="20577"/>
          <ac:spMkLst>
            <pc:docMk/>
            <pc:sldMk cId="549912117" sldId="300"/>
            <ac:spMk id="3" creationId="{BE9F18FC-A935-0E55-C505-93B45EB0449C}"/>
          </ac:spMkLst>
        </pc:spChg>
      </pc:sldChg>
      <pc:sldChg chg="modSp mod modCm">
        <pc:chgData name="Goworowska, Justyna (OST)" userId="db2b6b57-fdbd-4c7d-934d-6941b64a554c" providerId="ADAL" clId="{5CDA7529-1E16-4D89-8903-C2B1DB21218D}" dt="2024-02-26T21:28:42.664" v="8" actId="20577"/>
        <pc:sldMkLst>
          <pc:docMk/>
          <pc:sldMk cId="2952762719" sldId="303"/>
        </pc:sldMkLst>
        <pc:spChg chg="mod">
          <ac:chgData name="Goworowska, Justyna (OST)" userId="db2b6b57-fdbd-4c7d-934d-6941b64a554c" providerId="ADAL" clId="{5CDA7529-1E16-4D89-8903-C2B1DB21218D}" dt="2024-02-26T21:28:42.664" v="8" actId="20577"/>
          <ac:spMkLst>
            <pc:docMk/>
            <pc:sldMk cId="2952762719" sldId="303"/>
            <ac:spMk id="3" creationId="{9C2B583F-7248-6581-F673-0549952A14C1}"/>
          </ac:spMkLst>
        </pc:spChg>
      </pc:sldChg>
    </pc:docChg>
  </pc:docChgLst>
  <pc:docChgLst>
    <pc:chgData name="Chimento, Cyrus CTR (OST)" userId="S::cyrus.chimento.ctr@ad.dot.gov::ab52f690-7a57-457d-8a25-2f7025a81547" providerId="AD" clId="Web-{46615F0E-5864-1D7A-28C6-B9118AE9BCAF}"/>
    <pc:docChg chg="addSld modSld sldOrd">
      <pc:chgData name="Chimento, Cyrus CTR (OST)" userId="S::cyrus.chimento.ctr@ad.dot.gov::ab52f690-7a57-457d-8a25-2f7025a81547" providerId="AD" clId="Web-{46615F0E-5864-1D7A-28C6-B9118AE9BCAF}" dt="2024-04-22T17:48:39.078" v="923" actId="20577"/>
      <pc:docMkLst>
        <pc:docMk/>
      </pc:docMkLst>
      <pc:sldChg chg="modSp">
        <pc:chgData name="Chimento, Cyrus CTR (OST)" userId="S::cyrus.chimento.ctr@ad.dot.gov::ab52f690-7a57-457d-8a25-2f7025a81547" providerId="AD" clId="Web-{46615F0E-5864-1D7A-28C6-B9118AE9BCAF}" dt="2024-04-22T17:47:10.375" v="912"/>
        <pc:sldMkLst>
          <pc:docMk/>
          <pc:sldMk cId="1546126192" sldId="280"/>
        </pc:sldMkLst>
        <pc:graphicFrameChg chg="mod modGraphic">
          <ac:chgData name="Chimento, Cyrus CTR (OST)" userId="S::cyrus.chimento.ctr@ad.dot.gov::ab52f690-7a57-457d-8a25-2f7025a81547" providerId="AD" clId="Web-{46615F0E-5864-1D7A-28C6-B9118AE9BCAF}" dt="2024-04-22T17:47:10.375" v="912"/>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46615F0E-5864-1D7A-28C6-B9118AE9BCAF}" dt="2024-04-22T17:41:39.659" v="662" actId="20577"/>
        <pc:sldMkLst>
          <pc:docMk/>
          <pc:sldMk cId="1861119344" sldId="285"/>
        </pc:sldMkLst>
        <pc:spChg chg="mod">
          <ac:chgData name="Chimento, Cyrus CTR (OST)" userId="S::cyrus.chimento.ctr@ad.dot.gov::ab52f690-7a57-457d-8a25-2f7025a81547" providerId="AD" clId="Web-{46615F0E-5864-1D7A-28C6-B9118AE9BCAF}" dt="2024-04-22T17:41:39.659" v="662"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46615F0E-5864-1D7A-28C6-B9118AE9BCAF}" dt="2024-04-22T17:46:51.469" v="888" actId="20577"/>
        <pc:sldMkLst>
          <pc:docMk/>
          <pc:sldMk cId="1509141240" sldId="287"/>
        </pc:sldMkLst>
        <pc:spChg chg="mod">
          <ac:chgData name="Chimento, Cyrus CTR (OST)" userId="S::cyrus.chimento.ctr@ad.dot.gov::ab52f690-7a57-457d-8a25-2f7025a81547" providerId="AD" clId="Web-{46615F0E-5864-1D7A-28C6-B9118AE9BCAF}" dt="2024-04-22T17:46:51.469" v="888" actId="20577"/>
          <ac:spMkLst>
            <pc:docMk/>
            <pc:sldMk cId="1509141240" sldId="287"/>
            <ac:spMk id="2" creationId="{5975E847-9E2A-90A1-82D3-E4727CA7C1E2}"/>
          </ac:spMkLst>
        </pc:spChg>
        <pc:spChg chg="mod">
          <ac:chgData name="Chimento, Cyrus CTR (OST)" userId="S::cyrus.chimento.ctr@ad.dot.gov::ab52f690-7a57-457d-8a25-2f7025a81547" providerId="AD" clId="Web-{46615F0E-5864-1D7A-28C6-B9118AE9BCAF}" dt="2024-04-22T17:45:40.157" v="886" actId="20577"/>
          <ac:spMkLst>
            <pc:docMk/>
            <pc:sldMk cId="1509141240" sldId="287"/>
            <ac:spMk id="3" creationId="{E825B946-FCC6-3D16-0431-BED2E7A4705C}"/>
          </ac:spMkLst>
        </pc:spChg>
      </pc:sldChg>
      <pc:sldChg chg="modSp">
        <pc:chgData name="Chimento, Cyrus CTR (OST)" userId="S::cyrus.chimento.ctr@ad.dot.gov::ab52f690-7a57-457d-8a25-2f7025a81547" providerId="AD" clId="Web-{46615F0E-5864-1D7A-28C6-B9118AE9BCAF}" dt="2024-04-22T17:48:39.078" v="923" actId="20577"/>
        <pc:sldMkLst>
          <pc:docMk/>
          <pc:sldMk cId="194688419" sldId="295"/>
        </pc:sldMkLst>
        <pc:spChg chg="mod">
          <ac:chgData name="Chimento, Cyrus CTR (OST)" userId="S::cyrus.chimento.ctr@ad.dot.gov::ab52f690-7a57-457d-8a25-2f7025a81547" providerId="AD" clId="Web-{46615F0E-5864-1D7A-28C6-B9118AE9BCAF}" dt="2024-04-22T17:48:39.078" v="923" actId="20577"/>
          <ac:spMkLst>
            <pc:docMk/>
            <pc:sldMk cId="194688419" sldId="295"/>
            <ac:spMk id="3" creationId="{2D420866-A1A4-14EA-D10C-C646F3CA003D}"/>
          </ac:spMkLst>
        </pc:spChg>
      </pc:sldChg>
      <pc:sldChg chg="ord">
        <pc:chgData name="Chimento, Cyrus CTR (OST)" userId="S::cyrus.chimento.ctr@ad.dot.gov::ab52f690-7a57-457d-8a25-2f7025a81547" providerId="AD" clId="Web-{46615F0E-5864-1D7A-28C6-B9118AE9BCAF}" dt="2024-04-22T17:27:31.038" v="0"/>
        <pc:sldMkLst>
          <pc:docMk/>
          <pc:sldMk cId="1952724945" sldId="298"/>
        </pc:sldMkLst>
      </pc:sldChg>
      <pc:sldChg chg="modSp new">
        <pc:chgData name="Chimento, Cyrus CTR (OST)" userId="S::cyrus.chimento.ctr@ad.dot.gov::ab52f690-7a57-457d-8a25-2f7025a81547" providerId="AD" clId="Web-{46615F0E-5864-1D7A-28C6-B9118AE9BCAF}" dt="2024-04-22T17:30:12.069" v="246" actId="20577"/>
        <pc:sldMkLst>
          <pc:docMk/>
          <pc:sldMk cId="336630511" sldId="299"/>
        </pc:sldMkLst>
        <pc:spChg chg="mod">
          <ac:chgData name="Chimento, Cyrus CTR (OST)" userId="S::cyrus.chimento.ctr@ad.dot.gov::ab52f690-7a57-457d-8a25-2f7025a81547" providerId="AD" clId="Web-{46615F0E-5864-1D7A-28C6-B9118AE9BCAF}" dt="2024-04-22T17:30:12.069" v="246" actId="20577"/>
          <ac:spMkLst>
            <pc:docMk/>
            <pc:sldMk cId="336630511" sldId="299"/>
            <ac:spMk id="2" creationId="{552E3FA1-E900-C158-0539-C8A44B2865B2}"/>
          </ac:spMkLst>
        </pc:spChg>
      </pc:sldChg>
      <pc:sldChg chg="modSp new">
        <pc:chgData name="Chimento, Cyrus CTR (OST)" userId="S::cyrus.chimento.ctr@ad.dot.gov::ab52f690-7a57-457d-8a25-2f7025a81547" providerId="AD" clId="Web-{46615F0E-5864-1D7A-28C6-B9118AE9BCAF}" dt="2024-04-22T17:30:25.772" v="261" actId="20577"/>
        <pc:sldMkLst>
          <pc:docMk/>
          <pc:sldMk cId="2985705422" sldId="300"/>
        </pc:sldMkLst>
        <pc:spChg chg="mod">
          <ac:chgData name="Chimento, Cyrus CTR (OST)" userId="S::cyrus.chimento.ctr@ad.dot.gov::ab52f690-7a57-457d-8a25-2f7025a81547" providerId="AD" clId="Web-{46615F0E-5864-1D7A-28C6-B9118AE9BCAF}" dt="2024-04-22T17:30:25.772" v="261" actId="20577"/>
          <ac:spMkLst>
            <pc:docMk/>
            <pc:sldMk cId="2985705422" sldId="300"/>
            <ac:spMk id="2" creationId="{73D8ED1E-7468-C2A0-4A2A-8AECDEEF9543}"/>
          </ac:spMkLst>
        </pc:spChg>
      </pc:sldChg>
      <pc:sldChg chg="addSp modSp new mod modClrScheme chgLayout">
        <pc:chgData name="Chimento, Cyrus CTR (OST)" userId="S::cyrus.chimento.ctr@ad.dot.gov::ab52f690-7a57-457d-8a25-2f7025a81547" providerId="AD" clId="Web-{46615F0E-5864-1D7A-28C6-B9118AE9BCAF}" dt="2024-04-22T17:40:28.346" v="630" actId="20577"/>
        <pc:sldMkLst>
          <pc:docMk/>
          <pc:sldMk cId="640807710" sldId="301"/>
        </pc:sldMkLst>
        <pc:spChg chg="mod ord">
          <ac:chgData name="Chimento, Cyrus CTR (OST)" userId="S::cyrus.chimento.ctr@ad.dot.gov::ab52f690-7a57-457d-8a25-2f7025a81547" providerId="AD" clId="Web-{46615F0E-5864-1D7A-28C6-B9118AE9BCAF}" dt="2024-04-22T17:32:47.771" v="362" actId="20577"/>
          <ac:spMkLst>
            <pc:docMk/>
            <pc:sldMk cId="640807710" sldId="301"/>
            <ac:spMk id="2" creationId="{2605DDFE-D925-A69E-F767-AB3101A0A72E}"/>
          </ac:spMkLst>
        </pc:spChg>
        <pc:spChg chg="mod ord">
          <ac:chgData name="Chimento, Cyrus CTR (OST)" userId="S::cyrus.chimento.ctr@ad.dot.gov::ab52f690-7a57-457d-8a25-2f7025a81547" providerId="AD" clId="Web-{46615F0E-5864-1D7A-28C6-B9118AE9BCAF}" dt="2024-04-22T17:40:28.346" v="630" actId="20577"/>
          <ac:spMkLst>
            <pc:docMk/>
            <pc:sldMk cId="640807710" sldId="301"/>
            <ac:spMk id="3" creationId="{D576A5BC-88B8-0070-292E-6190A59CBBDF}"/>
          </ac:spMkLst>
        </pc:spChg>
        <pc:spChg chg="mod ord">
          <ac:chgData name="Chimento, Cyrus CTR (OST)" userId="S::cyrus.chimento.ctr@ad.dot.gov::ab52f690-7a57-457d-8a25-2f7025a81547" providerId="AD" clId="Web-{46615F0E-5864-1D7A-28C6-B9118AE9BCAF}" dt="2024-04-22T17:31:10.584" v="275"/>
          <ac:spMkLst>
            <pc:docMk/>
            <pc:sldMk cId="640807710" sldId="301"/>
            <ac:spMk id="4" creationId="{F673E589-0DDB-C1C7-6023-08F23E63D9E9}"/>
          </ac:spMkLst>
        </pc:spChg>
        <pc:spChg chg="add mod ord">
          <ac:chgData name="Chimento, Cyrus CTR (OST)" userId="S::cyrus.chimento.ctr@ad.dot.gov::ab52f690-7a57-457d-8a25-2f7025a81547" providerId="AD" clId="Web-{46615F0E-5864-1D7A-28C6-B9118AE9BCAF}" dt="2024-04-22T17:31:14.615" v="286" actId="20577"/>
          <ac:spMkLst>
            <pc:docMk/>
            <pc:sldMk cId="640807710" sldId="301"/>
            <ac:spMk id="5" creationId="{C82A3C65-1002-8E5F-4264-B3B5ED7CDB8A}"/>
          </ac:spMkLst>
        </pc:spChg>
        <pc:spChg chg="add mod ord">
          <ac:chgData name="Chimento, Cyrus CTR (OST)" userId="S::cyrus.chimento.ctr@ad.dot.gov::ab52f690-7a57-457d-8a25-2f7025a81547" providerId="AD" clId="Web-{46615F0E-5864-1D7A-28C6-B9118AE9BCAF}" dt="2024-04-22T17:31:20.178" v="303" actId="20577"/>
          <ac:spMkLst>
            <pc:docMk/>
            <pc:sldMk cId="640807710" sldId="301"/>
            <ac:spMk id="6" creationId="{801BCB3E-9225-D297-EC99-F5C333AA2EF1}"/>
          </ac:spMkLst>
        </pc:spChg>
        <pc:spChg chg="add mod ord">
          <ac:chgData name="Chimento, Cyrus CTR (OST)" userId="S::cyrus.chimento.ctr@ad.dot.gov::ab52f690-7a57-457d-8a25-2f7025a81547" providerId="AD" clId="Web-{46615F0E-5864-1D7A-28C6-B9118AE9BCAF}" dt="2024-04-22T17:39:32.128" v="572" actId="20577"/>
          <ac:spMkLst>
            <pc:docMk/>
            <pc:sldMk cId="640807710" sldId="301"/>
            <ac:spMk id="7" creationId="{085CC42F-094C-4FDA-A012-C75DE68BEFEB}"/>
          </ac:spMkLst>
        </pc:spChg>
      </pc:sldChg>
    </pc:docChg>
  </pc:docChgLst>
  <pc:docChgLst>
    <pc:chgData name="Secunda, Sara (Volpe)" userId="S::sara.secunda@ad.dot.gov::61482269-e2ff-4c5e-b8a5-c8998c415b83" providerId="AD" clId="Web-{D9032B85-31D8-CB08-8AA6-1DA857BE919D}"/>
    <pc:docChg chg="modSld">
      <pc:chgData name="Secunda, Sara (Volpe)" userId="S::sara.secunda@ad.dot.gov::61482269-e2ff-4c5e-b8a5-c8998c415b83" providerId="AD" clId="Web-{D9032B85-31D8-CB08-8AA6-1DA857BE919D}" dt="2024-08-21T16:30:35.684" v="2" actId="20577"/>
      <pc:docMkLst>
        <pc:docMk/>
      </pc:docMkLst>
      <pc:sldChg chg="modSp">
        <pc:chgData name="Secunda, Sara (Volpe)" userId="S::sara.secunda@ad.dot.gov::61482269-e2ff-4c5e-b8a5-c8998c415b83" providerId="AD" clId="Web-{D9032B85-31D8-CB08-8AA6-1DA857BE919D}" dt="2024-08-21T16:30:35.684" v="2" actId="20577"/>
        <pc:sldMkLst>
          <pc:docMk/>
          <pc:sldMk cId="1509141240" sldId="287"/>
        </pc:sldMkLst>
        <pc:spChg chg="mod">
          <ac:chgData name="Secunda, Sara (Volpe)" userId="S::sara.secunda@ad.dot.gov::61482269-e2ff-4c5e-b8a5-c8998c415b83" providerId="AD" clId="Web-{D9032B85-31D8-CB08-8AA6-1DA857BE919D}" dt="2024-08-21T16:30:35.684" v="2" actId="20577"/>
          <ac:spMkLst>
            <pc:docMk/>
            <pc:sldMk cId="1509141240" sldId="287"/>
            <ac:spMk id="3" creationId="{E825B946-FCC6-3D16-0431-BED2E7A4705C}"/>
          </ac:spMkLst>
        </pc:spChg>
      </pc:sldChg>
    </pc:docChg>
  </pc:docChgLst>
  <pc:docChgLst>
    <pc:chgData name="Chimento, Cyrus CTR (OST)" userId="S::cyrus.chimento.ctr@ad.dot.gov::ab52f690-7a57-457d-8a25-2f7025a81547" providerId="AD" clId="Web-{EB62B19A-DEED-3AC5-207B-1AE21711DC7D}"/>
    <pc:docChg chg="addSld modSld">
      <pc:chgData name="Chimento, Cyrus CTR (OST)" userId="S::cyrus.chimento.ctr@ad.dot.gov::ab52f690-7a57-457d-8a25-2f7025a81547" providerId="AD" clId="Web-{EB62B19A-DEED-3AC5-207B-1AE21711DC7D}" dt="2024-02-26T16:59:58.675" v="707" actId="20577"/>
      <pc:docMkLst>
        <pc:docMk/>
      </pc:docMkLst>
      <pc:sldChg chg="modSp">
        <pc:chgData name="Chimento, Cyrus CTR (OST)" userId="S::cyrus.chimento.ctr@ad.dot.gov::ab52f690-7a57-457d-8a25-2f7025a81547" providerId="AD" clId="Web-{EB62B19A-DEED-3AC5-207B-1AE21711DC7D}" dt="2024-02-26T16:46:11.555" v="694" actId="20577"/>
        <pc:sldMkLst>
          <pc:docMk/>
          <pc:sldMk cId="1861119344" sldId="285"/>
        </pc:sldMkLst>
        <pc:spChg chg="mod">
          <ac:chgData name="Chimento, Cyrus CTR (OST)" userId="S::cyrus.chimento.ctr@ad.dot.gov::ab52f690-7a57-457d-8a25-2f7025a81547" providerId="AD" clId="Web-{EB62B19A-DEED-3AC5-207B-1AE21711DC7D}" dt="2024-02-26T16:46:11.555" v="694"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EB62B19A-DEED-3AC5-207B-1AE21711DC7D}" dt="2024-02-26T16:29:18.529" v="26" actId="20577"/>
        <pc:sldMkLst>
          <pc:docMk/>
          <pc:sldMk cId="4259681948" sldId="292"/>
        </pc:sldMkLst>
        <pc:spChg chg="mod">
          <ac:chgData name="Chimento, Cyrus CTR (OST)" userId="S::cyrus.chimento.ctr@ad.dot.gov::ab52f690-7a57-457d-8a25-2f7025a81547" providerId="AD" clId="Web-{EB62B19A-DEED-3AC5-207B-1AE21711DC7D}" dt="2024-02-26T16:29:18.529" v="26" actId="20577"/>
          <ac:spMkLst>
            <pc:docMk/>
            <pc:sldMk cId="4259681948" sldId="292"/>
            <ac:spMk id="2" creationId="{B0C2AC41-CE40-9E3A-1974-7CE4C99DA27B}"/>
          </ac:spMkLst>
        </pc:spChg>
      </pc:sldChg>
      <pc:sldChg chg="modSp">
        <pc:chgData name="Chimento, Cyrus CTR (OST)" userId="S::cyrus.chimento.ctr@ad.dot.gov::ab52f690-7a57-457d-8a25-2f7025a81547" providerId="AD" clId="Web-{EB62B19A-DEED-3AC5-207B-1AE21711DC7D}" dt="2024-02-26T16:33:49.934" v="382" actId="20577"/>
        <pc:sldMkLst>
          <pc:docMk/>
          <pc:sldMk cId="1851060000" sldId="297"/>
        </pc:sldMkLst>
        <pc:spChg chg="mod">
          <ac:chgData name="Chimento, Cyrus CTR (OST)" userId="S::cyrus.chimento.ctr@ad.dot.gov::ab52f690-7a57-457d-8a25-2f7025a81547" providerId="AD" clId="Web-{EB62B19A-DEED-3AC5-207B-1AE21711DC7D}" dt="2024-02-26T16:33:49.934" v="382" actId="20577"/>
          <ac:spMkLst>
            <pc:docMk/>
            <pc:sldMk cId="1851060000" sldId="297"/>
            <ac:spMk id="3" creationId="{9B95B6C8-DD67-E7DB-A1EE-84E2D703241A}"/>
          </ac:spMkLst>
        </pc:spChg>
      </pc:sldChg>
      <pc:sldChg chg="modSp">
        <pc:chgData name="Chimento, Cyrus CTR (OST)" userId="S::cyrus.chimento.ctr@ad.dot.gov::ab52f690-7a57-457d-8a25-2f7025a81547" providerId="AD" clId="Web-{EB62B19A-DEED-3AC5-207B-1AE21711DC7D}" dt="2024-02-26T16:40:47.838" v="624" actId="20577"/>
        <pc:sldMkLst>
          <pc:docMk/>
          <pc:sldMk cId="2428154223" sldId="298"/>
        </pc:sldMkLst>
        <pc:spChg chg="mod">
          <ac:chgData name="Chimento, Cyrus CTR (OST)" userId="S::cyrus.chimento.ctr@ad.dot.gov::ab52f690-7a57-457d-8a25-2f7025a81547" providerId="AD" clId="Web-{EB62B19A-DEED-3AC5-207B-1AE21711DC7D}" dt="2024-02-26T16:40:47.838" v="624" actId="20577"/>
          <ac:spMkLst>
            <pc:docMk/>
            <pc:sldMk cId="2428154223" sldId="298"/>
            <ac:spMk id="3" creationId="{0B6B29EC-071D-81EA-AEBE-34B9839AC192}"/>
          </ac:spMkLst>
        </pc:spChg>
      </pc:sldChg>
      <pc:sldChg chg="modSp">
        <pc:chgData name="Chimento, Cyrus CTR (OST)" userId="S::cyrus.chimento.ctr@ad.dot.gov::ab52f690-7a57-457d-8a25-2f7025a81547" providerId="AD" clId="Web-{EB62B19A-DEED-3AC5-207B-1AE21711DC7D}" dt="2024-02-26T16:59:58.675" v="707" actId="20577"/>
        <pc:sldMkLst>
          <pc:docMk/>
          <pc:sldMk cId="4133422819" sldId="299"/>
        </pc:sldMkLst>
        <pc:spChg chg="mod">
          <ac:chgData name="Chimento, Cyrus CTR (OST)" userId="S::cyrus.chimento.ctr@ad.dot.gov::ab52f690-7a57-457d-8a25-2f7025a81547" providerId="AD" clId="Web-{EB62B19A-DEED-3AC5-207B-1AE21711DC7D}" dt="2024-02-26T16:59:56.019" v="705" actId="20577"/>
          <ac:spMkLst>
            <pc:docMk/>
            <pc:sldMk cId="4133422819" sldId="299"/>
            <ac:spMk id="3" creationId="{B684D8E5-A763-C699-2220-E9CD2F99FFD5}"/>
          </ac:spMkLst>
        </pc:spChg>
        <pc:spChg chg="mod">
          <ac:chgData name="Chimento, Cyrus CTR (OST)" userId="S::cyrus.chimento.ctr@ad.dot.gov::ab52f690-7a57-457d-8a25-2f7025a81547" providerId="AD" clId="Web-{EB62B19A-DEED-3AC5-207B-1AE21711DC7D}" dt="2024-02-26T16:59:58.675" v="707" actId="20577"/>
          <ac:spMkLst>
            <pc:docMk/>
            <pc:sldMk cId="4133422819" sldId="299"/>
            <ac:spMk id="4" creationId="{29152892-CB06-2C0C-5F48-1BDDFBB1E409}"/>
          </ac:spMkLst>
        </pc:spChg>
      </pc:sldChg>
      <pc:sldChg chg="modSp new">
        <pc:chgData name="Chimento, Cyrus CTR (OST)" userId="S::cyrus.chimento.ctr@ad.dot.gov::ab52f690-7a57-457d-8a25-2f7025a81547" providerId="AD" clId="Web-{EB62B19A-DEED-3AC5-207B-1AE21711DC7D}" dt="2024-02-26T16:40:55.853" v="633" actId="20577"/>
        <pc:sldMkLst>
          <pc:docMk/>
          <pc:sldMk cId="2833760527" sldId="301"/>
        </pc:sldMkLst>
        <pc:spChg chg="mod">
          <ac:chgData name="Chimento, Cyrus CTR (OST)" userId="S::cyrus.chimento.ctr@ad.dot.gov::ab52f690-7a57-457d-8a25-2f7025a81547" providerId="AD" clId="Web-{EB62B19A-DEED-3AC5-207B-1AE21711DC7D}" dt="2024-02-26T16:28:56.513" v="12" actId="20577"/>
          <ac:spMkLst>
            <pc:docMk/>
            <pc:sldMk cId="2833760527" sldId="301"/>
            <ac:spMk id="2" creationId="{5A1D50F2-922D-DE68-6FB2-4A12AB3BBDD4}"/>
          </ac:spMkLst>
        </pc:spChg>
        <pc:spChg chg="mod">
          <ac:chgData name="Chimento, Cyrus CTR (OST)" userId="S::cyrus.chimento.ctr@ad.dot.gov::ab52f690-7a57-457d-8a25-2f7025a81547" providerId="AD" clId="Web-{EB62B19A-DEED-3AC5-207B-1AE21711DC7D}" dt="2024-02-26T16:40:55.853" v="633" actId="20577"/>
          <ac:spMkLst>
            <pc:docMk/>
            <pc:sldMk cId="2833760527" sldId="301"/>
            <ac:spMk id="3" creationId="{B80BDBAB-CA23-BD6F-022D-F8C9FF433DEA}"/>
          </ac:spMkLst>
        </pc:spChg>
      </pc:sldChg>
    </pc:docChg>
  </pc:docChgLst>
  <pc:docChgLst>
    <pc:chgData name="Goworowska, Justyna (OST)" userId="db2b6b57-fdbd-4c7d-934d-6941b64a554c" providerId="ADAL" clId="{5806A9A8-8417-4689-B0AE-1F41B0E020A6}"/>
    <pc:docChg chg="custSel modSld">
      <pc:chgData name="Goworowska, Justyna (OST)" userId="db2b6b57-fdbd-4c7d-934d-6941b64a554c" providerId="ADAL" clId="{5806A9A8-8417-4689-B0AE-1F41B0E020A6}" dt="2024-03-28T18:08:59.199" v="169" actId="20577"/>
      <pc:docMkLst>
        <pc:docMk/>
      </pc:docMkLst>
      <pc:sldChg chg="modNotesTx">
        <pc:chgData name="Goworowska, Justyna (OST)" userId="db2b6b57-fdbd-4c7d-934d-6941b64a554c" providerId="ADAL" clId="{5806A9A8-8417-4689-B0AE-1F41B0E020A6}" dt="2024-03-28T17:23:29.013" v="0" actId="313"/>
        <pc:sldMkLst>
          <pc:docMk/>
          <pc:sldMk cId="1546126192" sldId="280"/>
        </pc:sldMkLst>
      </pc:sldChg>
      <pc:sldChg chg="modNotesTx">
        <pc:chgData name="Goworowska, Justyna (OST)" userId="db2b6b57-fdbd-4c7d-934d-6941b64a554c" providerId="ADAL" clId="{5806A9A8-8417-4689-B0AE-1F41B0E020A6}" dt="2024-03-28T17:38:22.589" v="2" actId="20577"/>
        <pc:sldMkLst>
          <pc:docMk/>
          <pc:sldMk cId="3691400707" sldId="289"/>
        </pc:sldMkLst>
      </pc:sldChg>
      <pc:sldChg chg="modNotesTx">
        <pc:chgData name="Goworowska, Justyna (OST)" userId="db2b6b57-fdbd-4c7d-934d-6941b64a554c" providerId="ADAL" clId="{5806A9A8-8417-4689-B0AE-1F41B0E020A6}" dt="2024-03-28T18:08:59.199" v="169" actId="20577"/>
        <pc:sldMkLst>
          <pc:docMk/>
          <pc:sldMk cId="194688419" sldId="295"/>
        </pc:sldMkLst>
      </pc:sldChg>
    </pc:docChg>
  </pc:docChgLst>
  <pc:docChgLst>
    <pc:chgData name="Chimento, Cyrus CTR (OST)" userId="S::cyrus.chimento.ctr@ad.dot.gov::ab52f690-7a57-457d-8a25-2f7025a81547" providerId="AD" clId="Web-{37FD2D76-ED44-B12B-A58D-134B6F30DBC3}"/>
    <pc:docChg chg="addSld delSld modSld sldOrd">
      <pc:chgData name="Chimento, Cyrus CTR (OST)" userId="S::cyrus.chimento.ctr@ad.dot.gov::ab52f690-7a57-457d-8a25-2f7025a81547" providerId="AD" clId="Web-{37FD2D76-ED44-B12B-A58D-134B6F30DBC3}" dt="2024-04-23T19:32:14.328" v="2989" actId="20577"/>
      <pc:docMkLst>
        <pc:docMk/>
      </pc:docMkLst>
      <pc:sldChg chg="modSp">
        <pc:chgData name="Chimento, Cyrus CTR (OST)" userId="S::cyrus.chimento.ctr@ad.dot.gov::ab52f690-7a57-457d-8a25-2f7025a81547" providerId="AD" clId="Web-{37FD2D76-ED44-B12B-A58D-134B6F30DBC3}" dt="2024-04-23T14:21:31.226" v="29"/>
        <pc:sldMkLst>
          <pc:docMk/>
          <pc:sldMk cId="1546126192" sldId="280"/>
        </pc:sldMkLst>
        <pc:graphicFrameChg chg="mod modGraphic">
          <ac:chgData name="Chimento, Cyrus CTR (OST)" userId="S::cyrus.chimento.ctr@ad.dot.gov::ab52f690-7a57-457d-8a25-2f7025a81547" providerId="AD" clId="Web-{37FD2D76-ED44-B12B-A58D-134B6F30DBC3}" dt="2024-04-23T14:21:31.226" v="29"/>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37FD2D76-ED44-B12B-A58D-134B6F30DBC3}" dt="2024-04-23T14:22:22.710" v="40" actId="20577"/>
        <pc:sldMkLst>
          <pc:docMk/>
          <pc:sldMk cId="3472789691" sldId="288"/>
        </pc:sldMkLst>
        <pc:spChg chg="mod">
          <ac:chgData name="Chimento, Cyrus CTR (OST)" userId="S::cyrus.chimento.ctr@ad.dot.gov::ab52f690-7a57-457d-8a25-2f7025a81547" providerId="AD" clId="Web-{37FD2D76-ED44-B12B-A58D-134B6F30DBC3}" dt="2024-04-23T14:22:22.710" v="40" actId="20577"/>
          <ac:spMkLst>
            <pc:docMk/>
            <pc:sldMk cId="3472789691" sldId="288"/>
            <ac:spMk id="3" creationId="{4F754C5A-ABAF-B742-ADF6-1B0E7EA7344A}"/>
          </ac:spMkLst>
        </pc:spChg>
      </pc:sldChg>
      <pc:sldChg chg="modSp modNotes">
        <pc:chgData name="Chimento, Cyrus CTR (OST)" userId="S::cyrus.chimento.ctr@ad.dot.gov::ab52f690-7a57-457d-8a25-2f7025a81547" providerId="AD" clId="Web-{37FD2D76-ED44-B12B-A58D-134B6F30DBC3}" dt="2024-04-23T19:32:14.328" v="2989" actId="20577"/>
        <pc:sldMkLst>
          <pc:docMk/>
          <pc:sldMk cId="194688419" sldId="295"/>
        </pc:sldMkLst>
        <pc:spChg chg="mod">
          <ac:chgData name="Chimento, Cyrus CTR (OST)" userId="S::cyrus.chimento.ctr@ad.dot.gov::ab52f690-7a57-457d-8a25-2f7025a81547" providerId="AD" clId="Web-{37FD2D76-ED44-B12B-A58D-134B6F30DBC3}" dt="2024-04-23T19:32:14.328" v="2989" actId="20577"/>
          <ac:spMkLst>
            <pc:docMk/>
            <pc:sldMk cId="194688419" sldId="295"/>
            <ac:spMk id="3" creationId="{2D420866-A1A4-14EA-D10C-C646F3CA003D}"/>
          </ac:spMkLst>
        </pc:spChg>
      </pc:sldChg>
      <pc:sldChg chg="ord">
        <pc:chgData name="Chimento, Cyrus CTR (OST)" userId="S::cyrus.chimento.ctr@ad.dot.gov::ab52f690-7a57-457d-8a25-2f7025a81547" providerId="AD" clId="Web-{37FD2D76-ED44-B12B-A58D-134B6F30DBC3}" dt="2024-04-23T15:36:15.047" v="455"/>
        <pc:sldMkLst>
          <pc:docMk/>
          <pc:sldMk cId="2985705422" sldId="300"/>
        </pc:sldMkLst>
      </pc:sldChg>
      <pc:sldChg chg="modSp">
        <pc:chgData name="Chimento, Cyrus CTR (OST)" userId="S::cyrus.chimento.ctr@ad.dot.gov::ab52f690-7a57-457d-8a25-2f7025a81547" providerId="AD" clId="Web-{37FD2D76-ED44-B12B-A58D-134B6F30DBC3}" dt="2024-04-23T15:30:40.626" v="454" actId="20577"/>
        <pc:sldMkLst>
          <pc:docMk/>
          <pc:sldMk cId="640807710" sldId="301"/>
        </pc:sldMkLst>
        <pc:spChg chg="mod">
          <ac:chgData name="Chimento, Cyrus CTR (OST)" userId="S::cyrus.chimento.ctr@ad.dot.gov::ab52f690-7a57-457d-8a25-2f7025a81547" providerId="AD" clId="Web-{37FD2D76-ED44-B12B-A58D-134B6F30DBC3}" dt="2024-04-23T15:30:40.626" v="454" actId="20577"/>
          <ac:spMkLst>
            <pc:docMk/>
            <pc:sldMk cId="640807710" sldId="301"/>
            <ac:spMk id="3" creationId="{D576A5BC-88B8-0070-292E-6190A59CBBDF}"/>
          </ac:spMkLst>
        </pc:spChg>
        <pc:spChg chg="mod">
          <ac:chgData name="Chimento, Cyrus CTR (OST)" userId="S::cyrus.chimento.ctr@ad.dot.gov::ab52f690-7a57-457d-8a25-2f7025a81547" providerId="AD" clId="Web-{37FD2D76-ED44-B12B-A58D-134B6F30DBC3}" dt="2024-04-23T15:30:40.626" v="454" actId="20577"/>
          <ac:spMkLst>
            <pc:docMk/>
            <pc:sldMk cId="640807710" sldId="301"/>
            <ac:spMk id="7" creationId="{085CC42F-094C-4FDA-A012-C75DE68BEFEB}"/>
          </ac:spMkLst>
        </pc:spChg>
      </pc:sldChg>
      <pc:sldChg chg="addSp delSp modSp new del">
        <pc:chgData name="Chimento, Cyrus CTR (OST)" userId="S::cyrus.chimento.ctr@ad.dot.gov::ab52f690-7a57-457d-8a25-2f7025a81547" providerId="AD" clId="Web-{37FD2D76-ED44-B12B-A58D-134B6F30DBC3}" dt="2024-04-23T14:34:16.206" v="97"/>
        <pc:sldMkLst>
          <pc:docMk/>
          <pc:sldMk cId="160649535" sldId="302"/>
        </pc:sldMkLst>
        <pc:spChg chg="mod">
          <ac:chgData name="Chimento, Cyrus CTR (OST)" userId="S::cyrus.chimento.ctr@ad.dot.gov::ab52f690-7a57-457d-8a25-2f7025a81547" providerId="AD" clId="Web-{37FD2D76-ED44-B12B-A58D-134B6F30DBC3}" dt="2024-04-23T14:24:38.506" v="82" actId="20577"/>
          <ac:spMkLst>
            <pc:docMk/>
            <pc:sldMk cId="160649535" sldId="302"/>
            <ac:spMk id="2" creationId="{63C6CA02-9802-0988-BB30-30F849543ADF}"/>
          </ac:spMkLst>
        </pc:spChg>
        <pc:spChg chg="del">
          <ac:chgData name="Chimento, Cyrus CTR (OST)" userId="S::cyrus.chimento.ctr@ad.dot.gov::ab52f690-7a57-457d-8a25-2f7025a81547" providerId="AD" clId="Web-{37FD2D76-ED44-B12B-A58D-134B6F30DBC3}" dt="2024-04-23T14:33:09.957" v="83"/>
          <ac:spMkLst>
            <pc:docMk/>
            <pc:sldMk cId="160649535" sldId="302"/>
            <ac:spMk id="3" creationId="{91C273DE-6581-7B70-A1B3-298C55292569}"/>
          </ac:spMkLst>
        </pc:spChg>
        <pc:picChg chg="add mod ord">
          <ac:chgData name="Chimento, Cyrus CTR (OST)" userId="S::cyrus.chimento.ctr@ad.dot.gov::ab52f690-7a57-457d-8a25-2f7025a81547" providerId="AD" clId="Web-{37FD2D76-ED44-B12B-A58D-134B6F30DBC3}" dt="2024-04-23T14:33:13.863" v="85" actId="1076"/>
          <ac:picMkLst>
            <pc:docMk/>
            <pc:sldMk cId="160649535" sldId="302"/>
            <ac:picMk id="5" creationId="{5BA64D3D-00D2-7834-D15F-1D2555C8E45D}"/>
          </ac:picMkLst>
        </pc:picChg>
      </pc:sldChg>
      <pc:sldChg chg="new del">
        <pc:chgData name="Chimento, Cyrus CTR (OST)" userId="S::cyrus.chimento.ctr@ad.dot.gov::ab52f690-7a57-457d-8a25-2f7025a81547" providerId="AD" clId="Web-{37FD2D76-ED44-B12B-A58D-134B6F30DBC3}" dt="2024-04-23T14:22:51.757" v="42"/>
        <pc:sldMkLst>
          <pc:docMk/>
          <pc:sldMk cId="2882686965" sldId="302"/>
        </pc:sldMkLst>
      </pc:sldChg>
      <pc:sldChg chg="addSp delSp modSp new modNotes">
        <pc:chgData name="Chimento, Cyrus CTR (OST)" userId="S::cyrus.chimento.ctr@ad.dot.gov::ab52f690-7a57-457d-8a25-2f7025a81547" providerId="AD" clId="Web-{37FD2D76-ED44-B12B-A58D-134B6F30DBC3}" dt="2024-04-23T15:08:58.274" v="414"/>
        <pc:sldMkLst>
          <pc:docMk/>
          <pc:sldMk cId="4292541858" sldId="303"/>
        </pc:sldMkLst>
        <pc:spChg chg="mod">
          <ac:chgData name="Chimento, Cyrus CTR (OST)" userId="S::cyrus.chimento.ctr@ad.dot.gov::ab52f690-7a57-457d-8a25-2f7025a81547" providerId="AD" clId="Web-{37FD2D76-ED44-B12B-A58D-134B6F30DBC3}" dt="2024-04-23T15:08:39.992" v="383" actId="20577"/>
          <ac:spMkLst>
            <pc:docMk/>
            <pc:sldMk cId="4292541858" sldId="303"/>
            <ac:spMk id="2" creationId="{43E48DDC-F3D3-F94E-E372-A6E7DC396B6B}"/>
          </ac:spMkLst>
        </pc:spChg>
        <pc:spChg chg="del mod">
          <ac:chgData name="Chimento, Cyrus CTR (OST)" userId="S::cyrus.chimento.ctr@ad.dot.gov::ab52f690-7a57-457d-8a25-2f7025a81547" providerId="AD" clId="Web-{37FD2D76-ED44-B12B-A58D-134B6F30DBC3}" dt="2024-04-23T14:42:37.563" v="275"/>
          <ac:spMkLst>
            <pc:docMk/>
            <pc:sldMk cId="4292541858" sldId="303"/>
            <ac:spMk id="3" creationId="{2560B9C6-1ECB-5CEE-A8DD-F71C7574BD8B}"/>
          </ac:spMkLst>
        </pc:spChg>
        <pc:spChg chg="add mod">
          <ac:chgData name="Chimento, Cyrus CTR (OST)" userId="S::cyrus.chimento.ctr@ad.dot.gov::ab52f690-7a57-457d-8a25-2f7025a81547" providerId="AD" clId="Web-{37FD2D76-ED44-B12B-A58D-134B6F30DBC3}" dt="2024-04-23T14:43:44.047" v="287" actId="14100"/>
          <ac:spMkLst>
            <pc:docMk/>
            <pc:sldMk cId="4292541858" sldId="303"/>
            <ac:spMk id="8" creationId="{7B415E0A-0DBB-F63E-EA07-F864C8F5978C}"/>
          </ac:spMkLst>
        </pc:spChg>
        <pc:spChg chg="add mod">
          <ac:chgData name="Chimento, Cyrus CTR (OST)" userId="S::cyrus.chimento.ctr@ad.dot.gov::ab52f690-7a57-457d-8a25-2f7025a81547" providerId="AD" clId="Web-{37FD2D76-ED44-B12B-A58D-134B6F30DBC3}" dt="2024-04-23T14:44:05.953" v="291" actId="20577"/>
          <ac:spMkLst>
            <pc:docMk/>
            <pc:sldMk cId="4292541858" sldId="303"/>
            <ac:spMk id="9" creationId="{0050DCB7-1EB3-7022-5E8F-6DD7F21997DC}"/>
          </ac:spMkLst>
        </pc:spChg>
        <pc:picChg chg="add mod">
          <ac:chgData name="Chimento, Cyrus CTR (OST)" userId="S::cyrus.chimento.ctr@ad.dot.gov::ab52f690-7a57-457d-8a25-2f7025a81547" providerId="AD" clId="Web-{37FD2D76-ED44-B12B-A58D-134B6F30DBC3}" dt="2024-04-23T14:42:59.625" v="279" actId="1076"/>
          <ac:picMkLst>
            <pc:docMk/>
            <pc:sldMk cId="4292541858" sldId="303"/>
            <ac:picMk id="6" creationId="{27315E07-3FE3-2C6F-7752-CE1845FD372F}"/>
          </ac:picMkLst>
        </pc:picChg>
        <pc:picChg chg="add mod">
          <ac:chgData name="Chimento, Cyrus CTR (OST)" userId="S::cyrus.chimento.ctr@ad.dot.gov::ab52f690-7a57-457d-8a25-2f7025a81547" providerId="AD" clId="Web-{37FD2D76-ED44-B12B-A58D-134B6F30DBC3}" dt="2024-04-23T14:42:57.438" v="278" actId="1076"/>
          <ac:picMkLst>
            <pc:docMk/>
            <pc:sldMk cId="4292541858" sldId="303"/>
            <ac:picMk id="7" creationId="{0A4A7B8B-725D-A199-DEE9-270A4EB999EA}"/>
          </ac:picMkLst>
        </pc:picChg>
      </pc:sldChg>
      <pc:sldChg chg="addSp delSp modSp new">
        <pc:chgData name="Chimento, Cyrus CTR (OST)" userId="S::cyrus.chimento.ctr@ad.dot.gov::ab52f690-7a57-457d-8a25-2f7025a81547" providerId="AD" clId="Web-{37FD2D76-ED44-B12B-A58D-134B6F30DBC3}" dt="2024-04-23T15:02:18.526" v="369" actId="20577"/>
        <pc:sldMkLst>
          <pc:docMk/>
          <pc:sldMk cId="2592709" sldId="304"/>
        </pc:sldMkLst>
        <pc:spChg chg="mod">
          <ac:chgData name="Chimento, Cyrus CTR (OST)" userId="S::cyrus.chimento.ctr@ad.dot.gov::ab52f690-7a57-457d-8a25-2f7025a81547" providerId="AD" clId="Web-{37FD2D76-ED44-B12B-A58D-134B6F30DBC3}" dt="2024-04-23T14:37:52.986" v="248" actId="20577"/>
          <ac:spMkLst>
            <pc:docMk/>
            <pc:sldMk cId="2592709" sldId="304"/>
            <ac:spMk id="2" creationId="{BE44CC8D-FC19-6B93-B087-38A0860DFCC2}"/>
          </ac:spMkLst>
        </pc:spChg>
        <pc:spChg chg="del">
          <ac:chgData name="Chimento, Cyrus CTR (OST)" userId="S::cyrus.chimento.ctr@ad.dot.gov::ab52f690-7a57-457d-8a25-2f7025a81547" providerId="AD" clId="Web-{37FD2D76-ED44-B12B-A58D-134B6F30DBC3}" dt="2024-04-23T14:54:41.575" v="334"/>
          <ac:spMkLst>
            <pc:docMk/>
            <pc:sldMk cId="2592709" sldId="304"/>
            <ac:spMk id="3" creationId="{4CFF3098-6C7C-3ACE-E232-9C98DEA0DB28}"/>
          </ac:spMkLst>
        </pc:spChg>
        <pc:spChg chg="add mod">
          <ac:chgData name="Chimento, Cyrus CTR (OST)" userId="S::cyrus.chimento.ctr@ad.dot.gov::ab52f690-7a57-457d-8a25-2f7025a81547" providerId="AD" clId="Web-{37FD2D76-ED44-B12B-A58D-134B6F30DBC3}" dt="2024-04-23T15:01:48.573" v="364" actId="1076"/>
          <ac:spMkLst>
            <pc:docMk/>
            <pc:sldMk cId="2592709" sldId="304"/>
            <ac:spMk id="7" creationId="{11C2EFCF-98DA-E558-7899-5C66D1195355}"/>
          </ac:spMkLst>
        </pc:spChg>
        <pc:spChg chg="add mod">
          <ac:chgData name="Chimento, Cyrus CTR (OST)" userId="S::cyrus.chimento.ctr@ad.dot.gov::ab52f690-7a57-457d-8a25-2f7025a81547" providerId="AD" clId="Web-{37FD2D76-ED44-B12B-A58D-134B6F30DBC3}" dt="2024-04-23T15:02:18.526" v="369" actId="20577"/>
          <ac:spMkLst>
            <pc:docMk/>
            <pc:sldMk cId="2592709" sldId="304"/>
            <ac:spMk id="9" creationId="{2A3A0593-5CB4-2440-AFE0-9F2EE26923C0}"/>
          </ac:spMkLst>
        </pc:spChg>
        <pc:picChg chg="add mod ord modCrop">
          <ac:chgData name="Chimento, Cyrus CTR (OST)" userId="S::cyrus.chimento.ctr@ad.dot.gov::ab52f690-7a57-457d-8a25-2f7025a81547" providerId="AD" clId="Web-{37FD2D76-ED44-B12B-A58D-134B6F30DBC3}" dt="2024-04-23T15:01:43.963" v="363" actId="1076"/>
          <ac:picMkLst>
            <pc:docMk/>
            <pc:sldMk cId="2592709" sldId="304"/>
            <ac:picMk id="5" creationId="{1791ACDF-4AF2-A689-2C7A-80A08D58D4C5}"/>
          </ac:picMkLst>
        </pc:picChg>
        <pc:picChg chg="add mod">
          <ac:chgData name="Chimento, Cyrus CTR (OST)" userId="S::cyrus.chimento.ctr@ad.dot.gov::ab52f690-7a57-457d-8a25-2f7025a81547" providerId="AD" clId="Web-{37FD2D76-ED44-B12B-A58D-134B6F30DBC3}" dt="2024-04-23T15:01:35.495" v="360" actId="14100"/>
          <ac:picMkLst>
            <pc:docMk/>
            <pc:sldMk cId="2592709" sldId="304"/>
            <ac:picMk id="8" creationId="{6AF6840F-8EEE-6D79-6E0B-1C2ECF8FBA87}"/>
          </ac:picMkLst>
        </pc:picChg>
      </pc:sldChg>
      <pc:sldChg chg="addSp delSp modSp add replId">
        <pc:chgData name="Chimento, Cyrus CTR (OST)" userId="S::cyrus.chimento.ctr@ad.dot.gov::ab52f690-7a57-457d-8a25-2f7025a81547" providerId="AD" clId="Web-{37FD2D76-ED44-B12B-A58D-134B6F30DBC3}" dt="2024-04-23T15:15:26.990" v="429" actId="20577"/>
        <pc:sldMkLst>
          <pc:docMk/>
          <pc:sldMk cId="3133902764" sldId="305"/>
        </pc:sldMkLst>
        <pc:spChg chg="mod">
          <ac:chgData name="Chimento, Cyrus CTR (OST)" userId="S::cyrus.chimento.ctr@ad.dot.gov::ab52f690-7a57-457d-8a25-2f7025a81547" providerId="AD" clId="Web-{37FD2D76-ED44-B12B-A58D-134B6F30DBC3}" dt="2024-04-23T14:38:01.283" v="255" actId="20577"/>
          <ac:spMkLst>
            <pc:docMk/>
            <pc:sldMk cId="3133902764" sldId="305"/>
            <ac:spMk id="2" creationId="{BE44CC8D-FC19-6B93-B087-38A0860DFCC2}"/>
          </ac:spMkLst>
        </pc:spChg>
        <pc:spChg chg="del">
          <ac:chgData name="Chimento, Cyrus CTR (OST)" userId="S::cyrus.chimento.ctr@ad.dot.gov::ab52f690-7a57-457d-8a25-2f7025a81547" providerId="AD" clId="Web-{37FD2D76-ED44-B12B-A58D-134B6F30DBC3}" dt="2024-04-23T15:07:47.055" v="370"/>
          <ac:spMkLst>
            <pc:docMk/>
            <pc:sldMk cId="3133902764" sldId="305"/>
            <ac:spMk id="3" creationId="{4CFF3098-6C7C-3ACE-E232-9C98DEA0DB28}"/>
          </ac:spMkLst>
        </pc:spChg>
        <pc:spChg chg="add mod">
          <ac:chgData name="Chimento, Cyrus CTR (OST)" userId="S::cyrus.chimento.ctr@ad.dot.gov::ab52f690-7a57-457d-8a25-2f7025a81547" providerId="AD" clId="Web-{37FD2D76-ED44-B12B-A58D-134B6F30DBC3}" dt="2024-04-23T15:15:06.444" v="423" actId="1076"/>
          <ac:spMkLst>
            <pc:docMk/>
            <pc:sldMk cId="3133902764" sldId="305"/>
            <ac:spMk id="7" creationId="{2F9B9CB2-D284-EBD1-E330-934C33D86873}"/>
          </ac:spMkLst>
        </pc:spChg>
        <pc:spChg chg="add mod">
          <ac:chgData name="Chimento, Cyrus CTR (OST)" userId="S::cyrus.chimento.ctr@ad.dot.gov::ab52f690-7a57-457d-8a25-2f7025a81547" providerId="AD" clId="Web-{37FD2D76-ED44-B12B-A58D-134B6F30DBC3}" dt="2024-04-23T15:15:26.990" v="429" actId="20577"/>
          <ac:spMkLst>
            <pc:docMk/>
            <pc:sldMk cId="3133902764" sldId="305"/>
            <ac:spMk id="9" creationId="{AB3CD5F5-C364-A10E-73B6-7615FC75C6EA}"/>
          </ac:spMkLst>
        </pc:spChg>
        <pc:picChg chg="add mod ord">
          <ac:chgData name="Chimento, Cyrus CTR (OST)" userId="S::cyrus.chimento.ctr@ad.dot.gov::ab52f690-7a57-457d-8a25-2f7025a81547" providerId="AD" clId="Web-{37FD2D76-ED44-B12B-A58D-134B6F30DBC3}" dt="2024-04-23T15:15:01.428" v="420" actId="1076"/>
          <ac:picMkLst>
            <pc:docMk/>
            <pc:sldMk cId="3133902764" sldId="305"/>
            <ac:picMk id="5" creationId="{92E0D0A1-3295-85F1-3F92-03A0A31D53ED}"/>
          </ac:picMkLst>
        </pc:picChg>
        <pc:picChg chg="add mod">
          <ac:chgData name="Chimento, Cyrus CTR (OST)" userId="S::cyrus.chimento.ctr@ad.dot.gov::ab52f690-7a57-457d-8a25-2f7025a81547" providerId="AD" clId="Web-{37FD2D76-ED44-B12B-A58D-134B6F30DBC3}" dt="2024-04-23T15:15:06.131" v="422" actId="1076"/>
          <ac:picMkLst>
            <pc:docMk/>
            <pc:sldMk cId="3133902764" sldId="305"/>
            <ac:picMk id="8" creationId="{4325213C-B2D1-EE01-C87D-272B0B1A2606}"/>
          </ac:picMkLst>
        </pc:picChg>
      </pc:sldChg>
      <pc:sldChg chg="addSp delSp modSp add replId">
        <pc:chgData name="Chimento, Cyrus CTR (OST)" userId="S::cyrus.chimento.ctr@ad.dot.gov::ab52f690-7a57-457d-8a25-2f7025a81547" providerId="AD" clId="Web-{37FD2D76-ED44-B12B-A58D-134B6F30DBC3}" dt="2024-04-23T14:52:14.857" v="333" actId="20577"/>
        <pc:sldMkLst>
          <pc:docMk/>
          <pc:sldMk cId="3099179006" sldId="306"/>
        </pc:sldMkLst>
        <pc:spChg chg="mod">
          <ac:chgData name="Chimento, Cyrus CTR (OST)" userId="S::cyrus.chimento.ctr@ad.dot.gov::ab52f690-7a57-457d-8a25-2f7025a81547" providerId="AD" clId="Web-{37FD2D76-ED44-B12B-A58D-134B6F30DBC3}" dt="2024-04-23T14:38:12.893" v="262" actId="20577"/>
          <ac:spMkLst>
            <pc:docMk/>
            <pc:sldMk cId="3099179006" sldId="306"/>
            <ac:spMk id="2" creationId="{BE44CC8D-FC19-6B93-B087-38A0860DFCC2}"/>
          </ac:spMkLst>
        </pc:spChg>
        <pc:spChg chg="del">
          <ac:chgData name="Chimento, Cyrus CTR (OST)" userId="S::cyrus.chimento.ctr@ad.dot.gov::ab52f690-7a57-457d-8a25-2f7025a81547" providerId="AD" clId="Web-{37FD2D76-ED44-B12B-A58D-134B6F30DBC3}" dt="2024-04-23T14:47:56.358" v="292"/>
          <ac:spMkLst>
            <pc:docMk/>
            <pc:sldMk cId="3099179006" sldId="306"/>
            <ac:spMk id="3" creationId="{4CFF3098-6C7C-3ACE-E232-9C98DEA0DB28}"/>
          </ac:spMkLst>
        </pc:spChg>
        <pc:spChg chg="add mod">
          <ac:chgData name="Chimento, Cyrus CTR (OST)" userId="S::cyrus.chimento.ctr@ad.dot.gov::ab52f690-7a57-457d-8a25-2f7025a81547" providerId="AD" clId="Web-{37FD2D76-ED44-B12B-A58D-134B6F30DBC3}" dt="2024-04-23T14:51:25.092" v="318" actId="1076"/>
          <ac:spMkLst>
            <pc:docMk/>
            <pc:sldMk cId="3099179006" sldId="306"/>
            <ac:spMk id="7" creationId="{16FEE1AD-AE4C-C6A8-8FD5-FE92F9207C19}"/>
          </ac:spMkLst>
        </pc:spChg>
        <pc:spChg chg="add mod">
          <ac:chgData name="Chimento, Cyrus CTR (OST)" userId="S::cyrus.chimento.ctr@ad.dot.gov::ab52f690-7a57-457d-8a25-2f7025a81547" providerId="AD" clId="Web-{37FD2D76-ED44-B12B-A58D-134B6F30DBC3}" dt="2024-04-23T14:52:14.857" v="333" actId="20577"/>
          <ac:spMkLst>
            <pc:docMk/>
            <pc:sldMk cId="3099179006" sldId="306"/>
            <ac:spMk id="10" creationId="{D20C4719-293E-7ADF-CB93-8AB7BD2238D1}"/>
          </ac:spMkLst>
        </pc:spChg>
        <pc:picChg chg="add mod ord">
          <ac:chgData name="Chimento, Cyrus CTR (OST)" userId="S::cyrus.chimento.ctr@ad.dot.gov::ab52f690-7a57-457d-8a25-2f7025a81547" providerId="AD" clId="Web-{37FD2D76-ED44-B12B-A58D-134B6F30DBC3}" dt="2024-04-23T14:51:13.545" v="315" actId="1076"/>
          <ac:picMkLst>
            <pc:docMk/>
            <pc:sldMk cId="3099179006" sldId="306"/>
            <ac:picMk id="5" creationId="{596B1975-592B-B8FA-6FC7-B51273639221}"/>
          </ac:picMkLst>
        </pc:picChg>
        <pc:picChg chg="add mod">
          <ac:chgData name="Chimento, Cyrus CTR (OST)" userId="S::cyrus.chimento.ctr@ad.dot.gov::ab52f690-7a57-457d-8a25-2f7025a81547" providerId="AD" clId="Web-{37FD2D76-ED44-B12B-A58D-134B6F30DBC3}" dt="2024-04-23T14:51:21.638" v="317" actId="14100"/>
          <ac:picMkLst>
            <pc:docMk/>
            <pc:sldMk cId="3099179006" sldId="306"/>
            <ac:picMk id="8" creationId="{266EFBB6-F66A-0085-5DA4-324DD8276CE5}"/>
          </ac:picMkLst>
        </pc:picChg>
        <pc:picChg chg="add del mod">
          <ac:chgData name="Chimento, Cyrus CTR (OST)" userId="S::cyrus.chimento.ctr@ad.dot.gov::ab52f690-7a57-457d-8a25-2f7025a81547" providerId="AD" clId="Web-{37FD2D76-ED44-B12B-A58D-134B6F30DBC3}" dt="2024-04-23T14:51:29.388" v="320"/>
          <ac:picMkLst>
            <pc:docMk/>
            <pc:sldMk cId="3099179006" sldId="306"/>
            <ac:picMk id="9" creationId="{E2C3C67C-456C-832C-CEA3-1CA18DA8599E}"/>
          </ac:picMkLst>
        </pc:picChg>
      </pc:sldChg>
      <pc:sldChg chg="modSp add replId">
        <pc:chgData name="Chimento, Cyrus CTR (OST)" userId="S::cyrus.chimento.ctr@ad.dot.gov::ab52f690-7a57-457d-8a25-2f7025a81547" providerId="AD" clId="Web-{37FD2D76-ED44-B12B-A58D-134B6F30DBC3}" dt="2024-04-23T15:30:25.455" v="451" actId="20577"/>
        <pc:sldMkLst>
          <pc:docMk/>
          <pc:sldMk cId="84445298" sldId="307"/>
        </pc:sldMkLst>
        <pc:spChg chg="mod">
          <ac:chgData name="Chimento, Cyrus CTR (OST)" userId="S::cyrus.chimento.ctr@ad.dot.gov::ab52f690-7a57-457d-8a25-2f7025a81547" providerId="AD" clId="Web-{37FD2D76-ED44-B12B-A58D-134B6F30DBC3}" dt="2024-04-23T15:18:01.365" v="440" actId="20577"/>
          <ac:spMkLst>
            <pc:docMk/>
            <pc:sldMk cId="84445298" sldId="307"/>
            <ac:spMk id="2" creationId="{BE44CC8D-FC19-6B93-B087-38A0860DFCC2}"/>
          </ac:spMkLst>
        </pc:spChg>
        <pc:spChg chg="mod">
          <ac:chgData name="Chimento, Cyrus CTR (OST)" userId="S::cyrus.chimento.ctr@ad.dot.gov::ab52f690-7a57-457d-8a25-2f7025a81547" providerId="AD" clId="Web-{37FD2D76-ED44-B12B-A58D-134B6F30DBC3}" dt="2024-04-23T15:30:25.455" v="451" actId="20577"/>
          <ac:spMkLst>
            <pc:docMk/>
            <pc:sldMk cId="84445298" sldId="307"/>
            <ac:spMk id="3" creationId="{4CFF3098-6C7C-3ACE-E232-9C98DEA0DB28}"/>
          </ac:spMkLst>
        </pc:spChg>
      </pc:sldChg>
      <pc:sldChg chg="modSp new">
        <pc:chgData name="Chimento, Cyrus CTR (OST)" userId="S::cyrus.chimento.ctr@ad.dot.gov::ab52f690-7a57-457d-8a25-2f7025a81547" providerId="AD" clId="Web-{37FD2D76-ED44-B12B-A58D-134B6F30DBC3}" dt="2024-04-23T18:50:07.278" v="780" actId="20577"/>
        <pc:sldMkLst>
          <pc:docMk/>
          <pc:sldMk cId="56454192" sldId="308"/>
        </pc:sldMkLst>
        <pc:spChg chg="mod">
          <ac:chgData name="Chimento, Cyrus CTR (OST)" userId="S::cyrus.chimento.ctr@ad.dot.gov::ab52f690-7a57-457d-8a25-2f7025a81547" providerId="AD" clId="Web-{37FD2D76-ED44-B12B-A58D-134B6F30DBC3}" dt="2024-04-23T18:50:07.278" v="780" actId="20577"/>
          <ac:spMkLst>
            <pc:docMk/>
            <pc:sldMk cId="56454192" sldId="308"/>
            <ac:spMk id="2" creationId="{05D23CFA-A169-CAA0-BCB6-4D685E5D9FED}"/>
          </ac:spMkLst>
        </pc:spChg>
        <pc:spChg chg="mod">
          <ac:chgData name="Chimento, Cyrus CTR (OST)" userId="S::cyrus.chimento.ctr@ad.dot.gov::ab52f690-7a57-457d-8a25-2f7025a81547" providerId="AD" clId="Web-{37FD2D76-ED44-B12B-A58D-134B6F30DBC3}" dt="2024-04-23T15:59:15.476" v="565" actId="20577"/>
          <ac:spMkLst>
            <pc:docMk/>
            <pc:sldMk cId="56454192" sldId="308"/>
            <ac:spMk id="3" creationId="{37421B86-C7E1-A9CC-0673-F654CF0CBAF1}"/>
          </ac:spMkLst>
        </pc:spChg>
      </pc:sldChg>
    </pc:docChg>
  </pc:docChgLst>
  <pc:docChgLst>
    <pc:chgData name="Chimento, Cyrus CTR (OST)" userId="S::cyrus.chimento.ctr@ad.dot.gov::ab52f690-7a57-457d-8a25-2f7025a81547" providerId="AD" clId="Web-{3DF58FAA-DFB6-E905-AF21-A81B821D54EA}"/>
    <pc:docChg chg="modSld sldOrd">
      <pc:chgData name="Chimento, Cyrus CTR (OST)" userId="S::cyrus.chimento.ctr@ad.dot.gov::ab52f690-7a57-457d-8a25-2f7025a81547" providerId="AD" clId="Web-{3DF58FAA-DFB6-E905-AF21-A81B821D54EA}" dt="2024-05-23T18:48:28.079" v="5" actId="20577"/>
      <pc:docMkLst>
        <pc:docMk/>
      </pc:docMkLst>
      <pc:sldChg chg="ord">
        <pc:chgData name="Chimento, Cyrus CTR (OST)" userId="S::cyrus.chimento.ctr@ad.dot.gov::ab52f690-7a57-457d-8a25-2f7025a81547" providerId="AD" clId="Web-{3DF58FAA-DFB6-E905-AF21-A81B821D54EA}" dt="2024-05-23T17:26:46.807" v="1"/>
        <pc:sldMkLst>
          <pc:docMk/>
          <pc:sldMk cId="109857222" sldId="256"/>
        </pc:sldMkLst>
      </pc:sldChg>
      <pc:sldChg chg="modSp">
        <pc:chgData name="Chimento, Cyrus CTR (OST)" userId="S::cyrus.chimento.ctr@ad.dot.gov::ab52f690-7a57-457d-8a25-2f7025a81547" providerId="AD" clId="Web-{3DF58FAA-DFB6-E905-AF21-A81B821D54EA}" dt="2024-05-23T18:48:28.079" v="5" actId="20577"/>
        <pc:sldMkLst>
          <pc:docMk/>
          <pc:sldMk cId="3472789691" sldId="288"/>
        </pc:sldMkLst>
        <pc:spChg chg="mod">
          <ac:chgData name="Chimento, Cyrus CTR (OST)" userId="S::cyrus.chimento.ctr@ad.dot.gov::ab52f690-7a57-457d-8a25-2f7025a81547" providerId="AD" clId="Web-{3DF58FAA-DFB6-E905-AF21-A81B821D54EA}" dt="2024-05-23T18:48:28.079" v="5" actId="20577"/>
          <ac:spMkLst>
            <pc:docMk/>
            <pc:sldMk cId="3472789691" sldId="288"/>
            <ac:spMk id="3" creationId="{4F754C5A-ABAF-B742-ADF6-1B0E7EA7344A}"/>
          </ac:spMkLst>
        </pc:spChg>
      </pc:sldChg>
      <pc:sldChg chg="modSp">
        <pc:chgData name="Chimento, Cyrus CTR (OST)" userId="S::cyrus.chimento.ctr@ad.dot.gov::ab52f690-7a57-457d-8a25-2f7025a81547" providerId="AD" clId="Web-{3DF58FAA-DFB6-E905-AF21-A81B821D54EA}" dt="2024-05-23T17:30:47.257" v="3" actId="20577"/>
        <pc:sldMkLst>
          <pc:docMk/>
          <pc:sldMk cId="376392507" sldId="310"/>
        </pc:sldMkLst>
        <pc:spChg chg="mod">
          <ac:chgData name="Chimento, Cyrus CTR (OST)" userId="S::cyrus.chimento.ctr@ad.dot.gov::ab52f690-7a57-457d-8a25-2f7025a81547" providerId="AD" clId="Web-{3DF58FAA-DFB6-E905-AF21-A81B821D54EA}" dt="2024-05-23T17:30:47.257" v="3" actId="20577"/>
          <ac:spMkLst>
            <pc:docMk/>
            <pc:sldMk cId="376392507" sldId="310"/>
            <ac:spMk id="3" creationId="{42D70139-9142-1A0A-96CF-6ADAA2AE2CCB}"/>
          </ac:spMkLst>
        </pc:spChg>
      </pc:sldChg>
    </pc:docChg>
  </pc:docChgLst>
  <pc:docChgLst>
    <pc:chgData name="Dudley, Derald (OST)" userId="S::derald.dudley@ad.dot.gov::d3c50f04-8f4a-4b8f-b43e-26757a0e2413" providerId="AD" clId="Web-{C98066D1-5B92-42BB-BA7B-2289AE260F8E}"/>
    <pc:docChg chg="modSld">
      <pc:chgData name="Dudley, Derald (OST)" userId="S::derald.dudley@ad.dot.gov::d3c50f04-8f4a-4b8f-b43e-26757a0e2413" providerId="AD" clId="Web-{C98066D1-5B92-42BB-BA7B-2289AE260F8E}" dt="2024-02-26T17:48:16.470" v="219" actId="20577"/>
      <pc:docMkLst>
        <pc:docMk/>
      </pc:docMkLst>
      <pc:sldChg chg="modSp">
        <pc:chgData name="Dudley, Derald (OST)" userId="S::derald.dudley@ad.dot.gov::d3c50f04-8f4a-4b8f-b43e-26757a0e2413" providerId="AD" clId="Web-{C98066D1-5B92-42BB-BA7B-2289AE260F8E}" dt="2024-02-26T17:44:40.124" v="148" actId="20577"/>
        <pc:sldMkLst>
          <pc:docMk/>
          <pc:sldMk cId="1851060000" sldId="297"/>
        </pc:sldMkLst>
        <pc:spChg chg="mod">
          <ac:chgData name="Dudley, Derald (OST)" userId="S::derald.dudley@ad.dot.gov::d3c50f04-8f4a-4b8f-b43e-26757a0e2413" providerId="AD" clId="Web-{C98066D1-5B92-42BB-BA7B-2289AE260F8E}" dt="2024-02-26T17:44:40.124" v="148" actId="20577"/>
          <ac:spMkLst>
            <pc:docMk/>
            <pc:sldMk cId="1851060000" sldId="297"/>
            <ac:spMk id="3" creationId="{9B95B6C8-DD67-E7DB-A1EE-84E2D703241A}"/>
          </ac:spMkLst>
        </pc:spChg>
      </pc:sldChg>
      <pc:sldChg chg="modSp">
        <pc:chgData name="Dudley, Derald (OST)" userId="S::derald.dudley@ad.dot.gov::d3c50f04-8f4a-4b8f-b43e-26757a0e2413" providerId="AD" clId="Web-{C98066D1-5B92-42BB-BA7B-2289AE260F8E}" dt="2024-02-26T17:48:16.470" v="219" actId="20577"/>
        <pc:sldMkLst>
          <pc:docMk/>
          <pc:sldMk cId="2833760527" sldId="301"/>
        </pc:sldMkLst>
        <pc:spChg chg="mod">
          <ac:chgData name="Dudley, Derald (OST)" userId="S::derald.dudley@ad.dot.gov::d3c50f04-8f4a-4b8f-b43e-26757a0e2413" providerId="AD" clId="Web-{C98066D1-5B92-42BB-BA7B-2289AE260F8E}" dt="2024-02-26T17:48:16.470" v="219" actId="20577"/>
          <ac:spMkLst>
            <pc:docMk/>
            <pc:sldMk cId="2833760527" sldId="301"/>
            <ac:spMk id="3" creationId="{B80BDBAB-CA23-BD6F-022D-F8C9FF433DEA}"/>
          </ac:spMkLst>
        </pc:spChg>
      </pc:sldChg>
    </pc:docChg>
  </pc:docChgLst>
  <pc:docChgLst>
    <pc:chgData name="Chimento, Cyrus CTR (OST)" userId="S::cyrus.chimento.ctr@ad.dot.gov::ab52f690-7a57-457d-8a25-2f7025a81547" providerId="AD" clId="Web-{A17A58CF-4247-8AE8-3F73-C004D54FB603}"/>
    <pc:docChg chg="modSld">
      <pc:chgData name="Chimento, Cyrus CTR (OST)" userId="S::cyrus.chimento.ctr@ad.dot.gov::ab52f690-7a57-457d-8a25-2f7025a81547" providerId="AD" clId="Web-{A17A58CF-4247-8AE8-3F73-C004D54FB603}" dt="2024-03-27T16:47:49.515" v="3"/>
      <pc:docMkLst>
        <pc:docMk/>
      </pc:docMkLst>
      <pc:sldChg chg="modSp">
        <pc:chgData name="Chimento, Cyrus CTR (OST)" userId="S::cyrus.chimento.ctr@ad.dot.gov::ab52f690-7a57-457d-8a25-2f7025a81547" providerId="AD" clId="Web-{A17A58CF-4247-8AE8-3F73-C004D54FB603}" dt="2024-03-27T16:47:49.515" v="3"/>
        <pc:sldMkLst>
          <pc:docMk/>
          <pc:sldMk cId="1546126192" sldId="280"/>
        </pc:sldMkLst>
        <pc:graphicFrameChg chg="mod modGraphic">
          <ac:chgData name="Chimento, Cyrus CTR (OST)" userId="S::cyrus.chimento.ctr@ad.dot.gov::ab52f690-7a57-457d-8a25-2f7025a81547" providerId="AD" clId="Web-{A17A58CF-4247-8AE8-3F73-C004D54FB603}" dt="2024-03-27T16:47:49.515" v="3"/>
          <ac:graphicFrameMkLst>
            <pc:docMk/>
            <pc:sldMk cId="1546126192" sldId="280"/>
            <ac:graphicFrameMk id="6" creationId="{80D86F69-3241-2C15-C4C7-70002E0B135D}"/>
          </ac:graphicFrameMkLst>
        </pc:graphicFrameChg>
      </pc:sldChg>
    </pc:docChg>
  </pc:docChgLst>
  <pc:docChgLst>
    <pc:chgData name="Chimento, Cyrus CTR (OST)" userId="S::cyrus.chimento.ctr@ad.dot.gov::ab52f690-7a57-457d-8a25-2f7025a81547" providerId="AD" clId="Web-{17023AA2-800A-4A6C-911B-AECD5C4ABB35}"/>
    <pc:docChg chg="modSld">
      <pc:chgData name="Chimento, Cyrus CTR (OST)" userId="S::cyrus.chimento.ctr@ad.dot.gov::ab52f690-7a57-457d-8a25-2f7025a81547" providerId="AD" clId="Web-{17023AA2-800A-4A6C-911B-AECD5C4ABB35}" dt="2024-07-25T17:55:02.517" v="11"/>
      <pc:docMkLst>
        <pc:docMk/>
      </pc:docMkLst>
      <pc:sldChg chg="modSp delCm">
        <pc:chgData name="Chimento, Cyrus CTR (OST)" userId="S::cyrus.chimento.ctr@ad.dot.gov::ab52f690-7a57-457d-8a25-2f7025a81547" providerId="AD" clId="Web-{17023AA2-800A-4A6C-911B-AECD5C4ABB35}" dt="2024-07-25T17:55:02.517" v="11"/>
        <pc:sldMkLst>
          <pc:docMk/>
          <pc:sldMk cId="830527840" sldId="334"/>
        </pc:sldMkLst>
        <pc:spChg chg="mod">
          <ac:chgData name="Chimento, Cyrus CTR (OST)" userId="S::cyrus.chimento.ctr@ad.dot.gov::ab52f690-7a57-457d-8a25-2f7025a81547" providerId="AD" clId="Web-{17023AA2-800A-4A6C-911B-AECD5C4ABB35}" dt="2024-07-25T17:55:02.439" v="10" actId="20577"/>
          <ac:spMkLst>
            <pc:docMk/>
            <pc:sldMk cId="830527840" sldId="334"/>
            <ac:spMk id="7" creationId="{D178D106-1164-8FD9-068E-72FDA7D07FDE}"/>
          </ac:spMkLst>
        </pc:spChg>
        <pc:spChg chg="mod">
          <ac:chgData name="Chimento, Cyrus CTR (OST)" userId="S::cyrus.chimento.ctr@ad.dot.gov::ab52f690-7a57-457d-8a25-2f7025a81547" providerId="AD" clId="Web-{17023AA2-800A-4A6C-911B-AECD5C4ABB35}" dt="2024-07-25T17:54:55.142" v="4" actId="20577"/>
          <ac:spMkLst>
            <pc:docMk/>
            <pc:sldMk cId="830527840" sldId="334"/>
            <ac:spMk id="11" creationId="{C688A20D-F32C-48AC-D72A-491A6E1DE308}"/>
          </ac:spMkLst>
        </pc:spChg>
        <pc:extLst>
          <p:ext xmlns:p="http://schemas.openxmlformats.org/presentationml/2006/main" uri="{D6D511B9-2390-475A-947B-AFAB55BFBCF1}">
            <pc226:cmChg xmlns:pc226="http://schemas.microsoft.com/office/powerpoint/2022/06/main/command" chg="del">
              <pc226:chgData name="Chimento, Cyrus CTR (OST)" userId="S::cyrus.chimento.ctr@ad.dot.gov::ab52f690-7a57-457d-8a25-2f7025a81547" providerId="AD" clId="Web-{17023AA2-800A-4A6C-911B-AECD5C4ABB35}" dt="2024-07-25T17:55:02.517" v="11"/>
              <pc2:cmMkLst xmlns:pc2="http://schemas.microsoft.com/office/powerpoint/2019/9/main/command">
                <pc:docMk/>
                <pc:sldMk cId="830527840" sldId="334"/>
                <pc2:cmMk id="{E2956403-AB4F-423B-8343-1EB374D111A2}"/>
              </pc2:cmMkLst>
            </pc226:cmChg>
          </p:ext>
        </pc:extLst>
      </pc:sldChg>
    </pc:docChg>
  </pc:docChgLst>
  <pc:docChgLst>
    <pc:chgData name="Chimento, Cyrus CTR (OST)" userId="S::cyrus.chimento.ctr@ad.dot.gov::ab52f690-7a57-457d-8a25-2f7025a81547" providerId="AD" clId="Web-{694782CA-2C2A-773B-0A02-A5CE0E3E757E}"/>
    <pc:docChg chg="addSld delSld modSld sldOrd">
      <pc:chgData name="Chimento, Cyrus CTR (OST)" userId="S::cyrus.chimento.ctr@ad.dot.gov::ab52f690-7a57-457d-8a25-2f7025a81547" providerId="AD" clId="Web-{694782CA-2C2A-773B-0A02-A5CE0E3E757E}" dt="2024-01-18T17:55:03.835" v="2012"/>
      <pc:docMkLst>
        <pc:docMk/>
      </pc:docMkLst>
      <pc:sldChg chg="addSp modSp modNotes">
        <pc:chgData name="Chimento, Cyrus CTR (OST)" userId="S::cyrus.chimento.ctr@ad.dot.gov::ab52f690-7a57-457d-8a25-2f7025a81547" providerId="AD" clId="Web-{694782CA-2C2A-773B-0A02-A5CE0E3E757E}" dt="2024-01-18T17:31:46.524" v="1194"/>
        <pc:sldMkLst>
          <pc:docMk/>
          <pc:sldMk cId="4076804902" sldId="258"/>
        </pc:sldMkLst>
        <pc:spChg chg="mod">
          <ac:chgData name="Chimento, Cyrus CTR (OST)" userId="S::cyrus.chimento.ctr@ad.dot.gov::ab52f690-7a57-457d-8a25-2f7025a81547" providerId="AD" clId="Web-{694782CA-2C2A-773B-0A02-A5CE0E3E757E}" dt="2024-01-18T16:08:20.712" v="1084" actId="1076"/>
          <ac:spMkLst>
            <pc:docMk/>
            <pc:sldMk cId="4076804902" sldId="258"/>
            <ac:spMk id="3" creationId="{A962E480-5616-D773-CC06-886CA19D7828}"/>
          </ac:spMkLst>
        </pc:spChg>
        <pc:spChg chg="add mod">
          <ac:chgData name="Chimento, Cyrus CTR (OST)" userId="S::cyrus.chimento.ctr@ad.dot.gov::ab52f690-7a57-457d-8a25-2f7025a81547" providerId="AD" clId="Web-{694782CA-2C2A-773B-0A02-A5CE0E3E757E}" dt="2024-01-18T15:48:54.010" v="901" actId="1076"/>
          <ac:spMkLst>
            <pc:docMk/>
            <pc:sldMk cId="4076804902" sldId="258"/>
            <ac:spMk id="6" creationId="{EC867CF3-14BB-40C4-1246-3C81D7B12652}"/>
          </ac:spMkLst>
        </pc:spChg>
        <pc:spChg chg="add mod">
          <ac:chgData name="Chimento, Cyrus CTR (OST)" userId="S::cyrus.chimento.ctr@ad.dot.gov::ab52f690-7a57-457d-8a25-2f7025a81547" providerId="AD" clId="Web-{694782CA-2C2A-773B-0A02-A5CE0E3E757E}" dt="2024-01-18T17:30:34.382" v="1189" actId="20577"/>
          <ac:spMkLst>
            <pc:docMk/>
            <pc:sldMk cId="4076804902" sldId="258"/>
            <ac:spMk id="8" creationId="{0343E5E0-0940-06C1-A2D0-48ABF2CE43D8}"/>
          </ac:spMkLst>
        </pc:spChg>
        <pc:picChg chg="add mod modCrop">
          <ac:chgData name="Chimento, Cyrus CTR (OST)" userId="S::cyrus.chimento.ctr@ad.dot.gov::ab52f690-7a57-457d-8a25-2f7025a81547" providerId="AD" clId="Web-{694782CA-2C2A-773B-0A02-A5CE0E3E757E}" dt="2024-01-18T16:20:30.189" v="1168"/>
          <ac:picMkLst>
            <pc:docMk/>
            <pc:sldMk cId="4076804902" sldId="258"/>
            <ac:picMk id="5" creationId="{27CCCD37-D5D1-AD26-9A8C-2015B348D610}"/>
          </ac:picMkLst>
        </pc:picChg>
        <pc:picChg chg="add mod">
          <ac:chgData name="Chimento, Cyrus CTR (OST)" userId="S::cyrus.chimento.ctr@ad.dot.gov::ab52f690-7a57-457d-8a25-2f7025a81547" providerId="AD" clId="Web-{694782CA-2C2A-773B-0A02-A5CE0E3E757E}" dt="2024-01-18T17:31:46.524" v="1194"/>
          <ac:picMkLst>
            <pc:docMk/>
            <pc:sldMk cId="4076804902" sldId="258"/>
            <ac:picMk id="7" creationId="{C7DDFEF1-95A1-C52D-3E6F-33861B98AD3C}"/>
          </ac:picMkLst>
        </pc:picChg>
      </pc:sldChg>
      <pc:sldChg chg="modSp modNotes">
        <pc:chgData name="Chimento, Cyrus CTR (OST)" userId="S::cyrus.chimento.ctr@ad.dot.gov::ab52f690-7a57-457d-8a25-2f7025a81547" providerId="AD" clId="Web-{694782CA-2C2A-773B-0A02-A5CE0E3E757E}" dt="2024-01-18T16:20:06.689" v="1160"/>
        <pc:sldMkLst>
          <pc:docMk/>
          <pc:sldMk cId="2667227478" sldId="259"/>
        </pc:sldMkLst>
        <pc:spChg chg="mod">
          <ac:chgData name="Chimento, Cyrus CTR (OST)" userId="S::cyrus.chimento.ctr@ad.dot.gov::ab52f690-7a57-457d-8a25-2f7025a81547" providerId="AD" clId="Web-{694782CA-2C2A-773B-0A02-A5CE0E3E757E}" dt="2024-01-18T15:48:35.151" v="898" actId="20577"/>
          <ac:spMkLst>
            <pc:docMk/>
            <pc:sldMk cId="2667227478" sldId="259"/>
            <ac:spMk id="3" creationId="{A962E480-5616-D773-CC06-886CA19D7828}"/>
          </ac:spMkLst>
        </pc:spChg>
        <pc:picChg chg="mod">
          <ac:chgData name="Chimento, Cyrus CTR (OST)" userId="S::cyrus.chimento.ctr@ad.dot.gov::ab52f690-7a57-457d-8a25-2f7025a81547" providerId="AD" clId="Web-{694782CA-2C2A-773B-0A02-A5CE0E3E757E}" dt="2024-01-18T16:20:06.689" v="1160"/>
          <ac:picMkLst>
            <pc:docMk/>
            <pc:sldMk cId="2667227478" sldId="259"/>
            <ac:picMk id="10" creationId="{AE3F96DE-DE06-8CDE-E94B-9AEC03BA2682}"/>
          </ac:picMkLst>
        </pc:picChg>
      </pc:sldChg>
      <pc:sldChg chg="modSp modNotes">
        <pc:chgData name="Chimento, Cyrus CTR (OST)" userId="S::cyrus.chimento.ctr@ad.dot.gov::ab52f690-7a57-457d-8a25-2f7025a81547" providerId="AD" clId="Web-{694782CA-2C2A-773B-0A02-A5CE0E3E757E}" dt="2024-01-18T16:20:03.986" v="1159"/>
        <pc:sldMkLst>
          <pc:docMk/>
          <pc:sldMk cId="3780608740" sldId="260"/>
        </pc:sldMkLst>
        <pc:spChg chg="mod">
          <ac:chgData name="Chimento, Cyrus CTR (OST)" userId="S::cyrus.chimento.ctr@ad.dot.gov::ab52f690-7a57-457d-8a25-2f7025a81547" providerId="AD" clId="Web-{694782CA-2C2A-773B-0A02-A5CE0E3E757E}" dt="2024-01-18T16:20:01.079" v="1158"/>
          <ac:spMkLst>
            <pc:docMk/>
            <pc:sldMk cId="3780608740" sldId="260"/>
            <ac:spMk id="6" creationId="{B172C8CD-A320-7759-9572-28D1944BED0E}"/>
          </ac:spMkLst>
        </pc:spChg>
        <pc:spChg chg="mod">
          <ac:chgData name="Chimento, Cyrus CTR (OST)" userId="S::cyrus.chimento.ctr@ad.dot.gov::ab52f690-7a57-457d-8a25-2f7025a81547" providerId="AD" clId="Web-{694782CA-2C2A-773B-0A02-A5CE0E3E757E}" dt="2024-01-18T16:19:57.829" v="1157"/>
          <ac:spMkLst>
            <pc:docMk/>
            <pc:sldMk cId="3780608740" sldId="260"/>
            <ac:spMk id="13" creationId="{1CB10A79-9527-A3F8-1F25-08F7D19BE3F9}"/>
          </ac:spMkLst>
        </pc:spChg>
        <pc:spChg chg="mod">
          <ac:chgData name="Chimento, Cyrus CTR (OST)" userId="S::cyrus.chimento.ctr@ad.dot.gov::ab52f690-7a57-457d-8a25-2f7025a81547" providerId="AD" clId="Web-{694782CA-2C2A-773B-0A02-A5CE0E3E757E}" dt="2024-01-18T16:19:55.126" v="1155"/>
          <ac:spMkLst>
            <pc:docMk/>
            <pc:sldMk cId="3780608740" sldId="260"/>
            <ac:spMk id="15" creationId="{B72250AA-FDE6-5D07-957E-70B628951B7B}"/>
          </ac:spMkLst>
        </pc:spChg>
        <pc:spChg chg="mod">
          <ac:chgData name="Chimento, Cyrus CTR (OST)" userId="S::cyrus.chimento.ctr@ad.dot.gov::ab52f690-7a57-457d-8a25-2f7025a81547" providerId="AD" clId="Web-{694782CA-2C2A-773B-0A02-A5CE0E3E757E}" dt="2024-01-18T16:20:03.986" v="1159"/>
          <ac:spMkLst>
            <pc:docMk/>
            <pc:sldMk cId="3780608740" sldId="260"/>
            <ac:spMk id="16" creationId="{B8D212C1-3641-964F-4A94-EA420D09D0F2}"/>
          </ac:spMkLst>
        </pc:spChg>
        <pc:picChg chg="mod">
          <ac:chgData name="Chimento, Cyrus CTR (OST)" userId="S::cyrus.chimento.ctr@ad.dot.gov::ab52f690-7a57-457d-8a25-2f7025a81547" providerId="AD" clId="Web-{694782CA-2C2A-773B-0A02-A5CE0E3E757E}" dt="2024-01-18T16:19:55.517" v="1156"/>
          <ac:picMkLst>
            <pc:docMk/>
            <pc:sldMk cId="3780608740" sldId="260"/>
            <ac:picMk id="5" creationId="{7598DF10-774F-DA8A-7F41-6CB5EC36A89D}"/>
          </ac:picMkLst>
        </pc:picChg>
      </pc:sldChg>
      <pc:sldChg chg="modSp modNotes">
        <pc:chgData name="Chimento, Cyrus CTR (OST)" userId="S::cyrus.chimento.ctr@ad.dot.gov::ab52f690-7a57-457d-8a25-2f7025a81547" providerId="AD" clId="Web-{694782CA-2C2A-773B-0A02-A5CE0E3E757E}" dt="2024-01-18T16:19:49.798" v="1154"/>
        <pc:sldMkLst>
          <pc:docMk/>
          <pc:sldMk cId="3124979729" sldId="261"/>
        </pc:sldMkLst>
        <pc:spChg chg="mod">
          <ac:chgData name="Chimento, Cyrus CTR (OST)" userId="S::cyrus.chimento.ctr@ad.dot.gov::ab52f690-7a57-457d-8a25-2f7025a81547" providerId="AD" clId="Web-{694782CA-2C2A-773B-0A02-A5CE0E3E757E}" dt="2024-01-18T16:19:47.454" v="1153"/>
          <ac:spMkLst>
            <pc:docMk/>
            <pc:sldMk cId="3124979729" sldId="261"/>
            <ac:spMk id="16" creationId="{B8D212C1-3641-964F-4A94-EA420D09D0F2}"/>
          </ac:spMkLst>
        </pc:spChg>
        <pc:picChg chg="mod">
          <ac:chgData name="Chimento, Cyrus CTR (OST)" userId="S::cyrus.chimento.ctr@ad.dot.gov::ab52f690-7a57-457d-8a25-2f7025a81547" providerId="AD" clId="Web-{694782CA-2C2A-773B-0A02-A5CE0E3E757E}" dt="2024-01-18T16:19:45.032" v="1152"/>
          <ac:picMkLst>
            <pc:docMk/>
            <pc:sldMk cId="3124979729" sldId="261"/>
            <ac:picMk id="11" creationId="{EC5DEDD1-C4CE-F015-401E-B45AABD310F2}"/>
          </ac:picMkLst>
        </pc:picChg>
        <pc:picChg chg="mod">
          <ac:chgData name="Chimento, Cyrus CTR (OST)" userId="S::cyrus.chimento.ctr@ad.dot.gov::ab52f690-7a57-457d-8a25-2f7025a81547" providerId="AD" clId="Web-{694782CA-2C2A-773B-0A02-A5CE0E3E757E}" dt="2024-01-18T16:19:49.798" v="1154"/>
          <ac:picMkLst>
            <pc:docMk/>
            <pc:sldMk cId="3124979729" sldId="261"/>
            <ac:picMk id="21" creationId="{4B4C2474-9676-02B9-84F5-E79E1EF132A3}"/>
          </ac:picMkLst>
        </pc:picChg>
      </pc:sldChg>
      <pc:sldChg chg="modSp modNotes">
        <pc:chgData name="Chimento, Cyrus CTR (OST)" userId="S::cyrus.chimento.ctr@ad.dot.gov::ab52f690-7a57-457d-8a25-2f7025a81547" providerId="AD" clId="Web-{694782CA-2C2A-773B-0A02-A5CE0E3E757E}" dt="2024-01-18T16:19:42.642" v="1151"/>
        <pc:sldMkLst>
          <pc:docMk/>
          <pc:sldMk cId="2735921661" sldId="262"/>
        </pc:sldMkLst>
        <pc:spChg chg="mod">
          <ac:chgData name="Chimento, Cyrus CTR (OST)" userId="S::cyrus.chimento.ctr@ad.dot.gov::ab52f690-7a57-457d-8a25-2f7025a81547" providerId="AD" clId="Web-{694782CA-2C2A-773B-0A02-A5CE0E3E757E}" dt="2024-01-18T16:19:40.064" v="1150"/>
          <ac:spMkLst>
            <pc:docMk/>
            <pc:sldMk cId="2735921661" sldId="262"/>
            <ac:spMk id="16" creationId="{B8D212C1-3641-964F-4A94-EA420D09D0F2}"/>
          </ac:spMkLst>
        </pc:spChg>
        <pc:picChg chg="mod">
          <ac:chgData name="Chimento, Cyrus CTR (OST)" userId="S::cyrus.chimento.ctr@ad.dot.gov::ab52f690-7a57-457d-8a25-2f7025a81547" providerId="AD" clId="Web-{694782CA-2C2A-773B-0A02-A5CE0E3E757E}" dt="2024-01-18T16:19:42.642" v="1151"/>
          <ac:picMkLst>
            <pc:docMk/>
            <pc:sldMk cId="2735921661" sldId="262"/>
            <ac:picMk id="6" creationId="{D1E8325C-E7CF-1BBA-17D6-E56FE232745F}"/>
          </ac:picMkLst>
        </pc:picChg>
      </pc:sldChg>
      <pc:sldChg chg="modSp modNotes">
        <pc:chgData name="Chimento, Cyrus CTR (OST)" userId="S::cyrus.chimento.ctr@ad.dot.gov::ab52f690-7a57-457d-8a25-2f7025a81547" providerId="AD" clId="Web-{694782CA-2C2A-773B-0A02-A5CE0E3E757E}" dt="2024-01-18T16:19:33.032" v="1149"/>
        <pc:sldMkLst>
          <pc:docMk/>
          <pc:sldMk cId="1190600130" sldId="263"/>
        </pc:sldMkLst>
        <pc:spChg chg="mod">
          <ac:chgData name="Chimento, Cyrus CTR (OST)" userId="S::cyrus.chimento.ctr@ad.dot.gov::ab52f690-7a57-457d-8a25-2f7025a81547" providerId="AD" clId="Web-{694782CA-2C2A-773B-0A02-A5CE0E3E757E}" dt="2024-01-18T16:19:28.282" v="1148" actId="14100"/>
          <ac:spMkLst>
            <pc:docMk/>
            <pc:sldMk cId="1190600130" sldId="263"/>
            <ac:spMk id="18" creationId="{76C67D9B-6241-0B07-0120-009518E68BC4}"/>
          </ac:spMkLst>
        </pc:spChg>
        <pc:picChg chg="mod">
          <ac:chgData name="Chimento, Cyrus CTR (OST)" userId="S::cyrus.chimento.ctr@ad.dot.gov::ab52f690-7a57-457d-8a25-2f7025a81547" providerId="AD" clId="Web-{694782CA-2C2A-773B-0A02-A5CE0E3E757E}" dt="2024-01-18T16:19:21.329" v="1147"/>
          <ac:picMkLst>
            <pc:docMk/>
            <pc:sldMk cId="1190600130" sldId="263"/>
            <ac:picMk id="7" creationId="{3093FF89-A104-7E5E-D6B7-6BE149465B62}"/>
          </ac:picMkLst>
        </pc:picChg>
        <pc:picChg chg="mod">
          <ac:chgData name="Chimento, Cyrus CTR (OST)" userId="S::cyrus.chimento.ctr@ad.dot.gov::ab52f690-7a57-457d-8a25-2f7025a81547" providerId="AD" clId="Web-{694782CA-2C2A-773B-0A02-A5CE0E3E757E}" dt="2024-01-18T16:19:33.032" v="1149"/>
          <ac:picMkLst>
            <pc:docMk/>
            <pc:sldMk cId="1190600130" sldId="263"/>
            <ac:picMk id="13" creationId="{04CDC8B0-1DA2-E9AC-BD5B-51BFAA5DE1F5}"/>
          </ac:picMkLst>
        </pc:picChg>
      </pc:sldChg>
      <pc:sldChg chg="modSp modNotes">
        <pc:chgData name="Chimento, Cyrus CTR (OST)" userId="S::cyrus.chimento.ctr@ad.dot.gov::ab52f690-7a57-457d-8a25-2f7025a81547" providerId="AD" clId="Web-{694782CA-2C2A-773B-0A02-A5CE0E3E757E}" dt="2024-01-18T16:19:13.907" v="1146"/>
        <pc:sldMkLst>
          <pc:docMk/>
          <pc:sldMk cId="1887336420" sldId="264"/>
        </pc:sldMkLst>
        <pc:spChg chg="mod">
          <ac:chgData name="Chimento, Cyrus CTR (OST)" userId="S::cyrus.chimento.ctr@ad.dot.gov::ab52f690-7a57-457d-8a25-2f7025a81547" providerId="AD" clId="Web-{694782CA-2C2A-773B-0A02-A5CE0E3E757E}" dt="2024-01-18T16:19:09.204" v="1144"/>
          <ac:spMkLst>
            <pc:docMk/>
            <pc:sldMk cId="1887336420" sldId="264"/>
            <ac:spMk id="16" creationId="{B8D212C1-3641-964F-4A94-EA420D09D0F2}"/>
          </ac:spMkLst>
        </pc:spChg>
        <pc:picChg chg="mod">
          <ac:chgData name="Chimento, Cyrus CTR (OST)" userId="S::cyrus.chimento.ctr@ad.dot.gov::ab52f690-7a57-457d-8a25-2f7025a81547" providerId="AD" clId="Web-{694782CA-2C2A-773B-0A02-A5CE0E3E757E}" dt="2024-01-18T16:19:13.907" v="1146"/>
          <ac:picMkLst>
            <pc:docMk/>
            <pc:sldMk cId="1887336420" sldId="264"/>
            <ac:picMk id="8" creationId="{F56F97D0-78D2-98FC-ACF0-7ABE316F38DC}"/>
          </ac:picMkLst>
        </pc:picChg>
        <pc:picChg chg="mod">
          <ac:chgData name="Chimento, Cyrus CTR (OST)" userId="S::cyrus.chimento.ctr@ad.dot.gov::ab52f690-7a57-457d-8a25-2f7025a81547" providerId="AD" clId="Web-{694782CA-2C2A-773B-0A02-A5CE0E3E757E}" dt="2024-01-18T16:19:11.563" v="1145"/>
          <ac:picMkLst>
            <pc:docMk/>
            <pc:sldMk cId="1887336420" sldId="264"/>
            <ac:picMk id="14" creationId="{E67E81CF-AFEF-0B99-22BC-F5F22C37A849}"/>
          </ac:picMkLst>
        </pc:picChg>
      </pc:sldChg>
      <pc:sldChg chg="modSp modNotes">
        <pc:chgData name="Chimento, Cyrus CTR (OST)" userId="S::cyrus.chimento.ctr@ad.dot.gov::ab52f690-7a57-457d-8a25-2f7025a81547" providerId="AD" clId="Web-{694782CA-2C2A-773B-0A02-A5CE0E3E757E}" dt="2024-01-18T16:18:59.844" v="1143"/>
        <pc:sldMkLst>
          <pc:docMk/>
          <pc:sldMk cId="3066328517" sldId="265"/>
        </pc:sldMkLst>
        <pc:spChg chg="mod">
          <ac:chgData name="Chimento, Cyrus CTR (OST)" userId="S::cyrus.chimento.ctr@ad.dot.gov::ab52f690-7a57-457d-8a25-2f7025a81547" providerId="AD" clId="Web-{694782CA-2C2A-773B-0A02-A5CE0E3E757E}" dt="2024-01-18T16:18:59.844" v="1143"/>
          <ac:spMkLst>
            <pc:docMk/>
            <pc:sldMk cId="3066328517" sldId="265"/>
            <ac:spMk id="10" creationId="{099C4B53-C6EF-AE8D-40EB-24F2E9D0F973}"/>
          </ac:spMkLst>
        </pc:spChg>
        <pc:picChg chg="mod">
          <ac:chgData name="Chimento, Cyrus CTR (OST)" userId="S::cyrus.chimento.ctr@ad.dot.gov::ab52f690-7a57-457d-8a25-2f7025a81547" providerId="AD" clId="Web-{694782CA-2C2A-773B-0A02-A5CE0E3E757E}" dt="2024-01-18T16:18:55.782" v="1141"/>
          <ac:picMkLst>
            <pc:docMk/>
            <pc:sldMk cId="3066328517" sldId="265"/>
            <ac:picMk id="16" creationId="{559856C2-E81F-98C7-A263-966CF656E4B9}"/>
          </ac:picMkLst>
        </pc:picChg>
        <pc:picChg chg="mod">
          <ac:chgData name="Chimento, Cyrus CTR (OST)" userId="S::cyrus.chimento.ctr@ad.dot.gov::ab52f690-7a57-457d-8a25-2f7025a81547" providerId="AD" clId="Web-{694782CA-2C2A-773B-0A02-A5CE0E3E757E}" dt="2024-01-18T16:18:58.110" v="1142"/>
          <ac:picMkLst>
            <pc:docMk/>
            <pc:sldMk cId="3066328517" sldId="265"/>
            <ac:picMk id="2050" creationId="{70A11464-B610-3A2F-C686-DB4644B14AD3}"/>
          </ac:picMkLst>
        </pc:picChg>
      </pc:sldChg>
      <pc:sldChg chg="modSp modNotes">
        <pc:chgData name="Chimento, Cyrus CTR (OST)" userId="S::cyrus.chimento.ctr@ad.dot.gov::ab52f690-7a57-457d-8a25-2f7025a81547" providerId="AD" clId="Web-{694782CA-2C2A-773B-0A02-A5CE0E3E757E}" dt="2024-01-18T16:18:50.344" v="1140"/>
        <pc:sldMkLst>
          <pc:docMk/>
          <pc:sldMk cId="4217223432" sldId="266"/>
        </pc:sldMkLst>
        <pc:picChg chg="mod">
          <ac:chgData name="Chimento, Cyrus CTR (OST)" userId="S::cyrus.chimento.ctr@ad.dot.gov::ab52f690-7a57-457d-8a25-2f7025a81547" providerId="AD" clId="Web-{694782CA-2C2A-773B-0A02-A5CE0E3E757E}" dt="2024-01-18T16:18:47.938" v="1139"/>
          <ac:picMkLst>
            <pc:docMk/>
            <pc:sldMk cId="4217223432" sldId="266"/>
            <ac:picMk id="7" creationId="{85E8AE04-153F-3F74-9B3F-17B24220FEB3}"/>
          </ac:picMkLst>
        </pc:picChg>
        <pc:picChg chg="mod">
          <ac:chgData name="Chimento, Cyrus CTR (OST)" userId="S::cyrus.chimento.ctr@ad.dot.gov::ab52f690-7a57-457d-8a25-2f7025a81547" providerId="AD" clId="Web-{694782CA-2C2A-773B-0A02-A5CE0E3E757E}" dt="2024-01-18T16:18:50.344" v="1140"/>
          <ac:picMkLst>
            <pc:docMk/>
            <pc:sldMk cId="4217223432" sldId="266"/>
            <ac:picMk id="16" creationId="{153D5F69-E043-58DB-242B-20FB2962F57E}"/>
          </ac:picMkLst>
        </pc:picChg>
      </pc:sldChg>
      <pc:sldChg chg="modSp modNotes">
        <pc:chgData name="Chimento, Cyrus CTR (OST)" userId="S::cyrus.chimento.ctr@ad.dot.gov::ab52f690-7a57-457d-8a25-2f7025a81547" providerId="AD" clId="Web-{694782CA-2C2A-773B-0A02-A5CE0E3E757E}" dt="2024-01-18T16:18:43.329" v="1138"/>
        <pc:sldMkLst>
          <pc:docMk/>
          <pc:sldMk cId="2646388162" sldId="267"/>
        </pc:sldMkLst>
        <pc:picChg chg="mod">
          <ac:chgData name="Chimento, Cyrus CTR (OST)" userId="S::cyrus.chimento.ctr@ad.dot.gov::ab52f690-7a57-457d-8a25-2f7025a81547" providerId="AD" clId="Web-{694782CA-2C2A-773B-0A02-A5CE0E3E757E}" dt="2024-01-18T16:18:43.329" v="1138"/>
          <ac:picMkLst>
            <pc:docMk/>
            <pc:sldMk cId="2646388162" sldId="267"/>
            <ac:picMk id="8" creationId="{BACAB7AA-D140-BFC8-3BF4-9D5460E65BB2}"/>
          </ac:picMkLst>
        </pc:picChg>
      </pc:sldChg>
      <pc:sldChg chg="modSp modNotes">
        <pc:chgData name="Chimento, Cyrus CTR (OST)" userId="S::cyrus.chimento.ctr@ad.dot.gov::ab52f690-7a57-457d-8a25-2f7025a81547" providerId="AD" clId="Web-{694782CA-2C2A-773B-0A02-A5CE0E3E757E}" dt="2024-01-18T16:18:40.032" v="1137"/>
        <pc:sldMkLst>
          <pc:docMk/>
          <pc:sldMk cId="674875167" sldId="268"/>
        </pc:sldMkLst>
        <pc:picChg chg="mod">
          <ac:chgData name="Chimento, Cyrus CTR (OST)" userId="S::cyrus.chimento.ctr@ad.dot.gov::ab52f690-7a57-457d-8a25-2f7025a81547" providerId="AD" clId="Web-{694782CA-2C2A-773B-0A02-A5CE0E3E757E}" dt="2024-01-18T16:18:40.032" v="1137"/>
          <ac:picMkLst>
            <pc:docMk/>
            <pc:sldMk cId="674875167" sldId="268"/>
            <ac:picMk id="7" creationId="{B5687440-BFBA-4EED-B571-97DECC688782}"/>
          </ac:picMkLst>
        </pc:picChg>
      </pc:sldChg>
      <pc:sldChg chg="modSp modNotes">
        <pc:chgData name="Chimento, Cyrus CTR (OST)" userId="S::cyrus.chimento.ctr@ad.dot.gov::ab52f690-7a57-457d-8a25-2f7025a81547" providerId="AD" clId="Web-{694782CA-2C2A-773B-0A02-A5CE0E3E757E}" dt="2024-01-18T16:18:33.703" v="1136"/>
        <pc:sldMkLst>
          <pc:docMk/>
          <pc:sldMk cId="2164367507" sldId="269"/>
        </pc:sldMkLst>
        <pc:picChg chg="mod">
          <ac:chgData name="Chimento, Cyrus CTR (OST)" userId="S::cyrus.chimento.ctr@ad.dot.gov::ab52f690-7a57-457d-8a25-2f7025a81547" providerId="AD" clId="Web-{694782CA-2C2A-773B-0A02-A5CE0E3E757E}" dt="2024-01-18T16:18:33.703" v="1136"/>
          <ac:picMkLst>
            <pc:docMk/>
            <pc:sldMk cId="2164367507" sldId="269"/>
            <ac:picMk id="13" creationId="{D2B1B0C4-4DE2-3401-5379-0D3A68EADED6}"/>
          </ac:picMkLst>
        </pc:picChg>
        <pc:picChg chg="mod">
          <ac:chgData name="Chimento, Cyrus CTR (OST)" userId="S::cyrus.chimento.ctr@ad.dot.gov::ab52f690-7a57-457d-8a25-2f7025a81547" providerId="AD" clId="Web-{694782CA-2C2A-773B-0A02-A5CE0E3E757E}" dt="2024-01-18T16:18:31.063" v="1135"/>
          <ac:picMkLst>
            <pc:docMk/>
            <pc:sldMk cId="2164367507" sldId="269"/>
            <ac:picMk id="1028" creationId="{6C691100-99B8-434E-2885-98AE6FC9EEF4}"/>
          </ac:picMkLst>
        </pc:picChg>
      </pc:sldChg>
      <pc:sldChg chg="modSp del">
        <pc:chgData name="Chimento, Cyrus CTR (OST)" userId="S::cyrus.chimento.ctr@ad.dot.gov::ab52f690-7a57-457d-8a25-2f7025a81547" providerId="AD" clId="Web-{694782CA-2C2A-773B-0A02-A5CE0E3E757E}" dt="2024-01-18T16:02:29.161" v="1066"/>
        <pc:sldMkLst>
          <pc:docMk/>
          <pc:sldMk cId="2089908553" sldId="271"/>
        </pc:sldMkLst>
        <pc:spChg chg="mod">
          <ac:chgData name="Chimento, Cyrus CTR (OST)" userId="S::cyrus.chimento.ctr@ad.dot.gov::ab52f690-7a57-457d-8a25-2f7025a81547" providerId="AD" clId="Web-{694782CA-2C2A-773B-0A02-A5CE0E3E757E}" dt="2024-01-18T16:02:23.379" v="1063" actId="20577"/>
          <ac:spMkLst>
            <pc:docMk/>
            <pc:sldMk cId="2089908553" sldId="271"/>
            <ac:spMk id="3" creationId="{6BE177B7-02A5-065F-B4DC-68B5C348CD75}"/>
          </ac:spMkLst>
        </pc:spChg>
        <pc:spChg chg="mod">
          <ac:chgData name="Chimento, Cyrus CTR (OST)" userId="S::cyrus.chimento.ctr@ad.dot.gov::ab52f690-7a57-457d-8a25-2f7025a81547" providerId="AD" clId="Web-{694782CA-2C2A-773B-0A02-A5CE0E3E757E}" dt="2024-01-18T16:00:41.394" v="1062" actId="1076"/>
          <ac:spMkLst>
            <pc:docMk/>
            <pc:sldMk cId="2089908553" sldId="271"/>
            <ac:spMk id="8" creationId="{6E451021-B5BA-C77B-6CCB-E0212AF8229D}"/>
          </ac:spMkLst>
        </pc:spChg>
        <pc:picChg chg="mod">
          <ac:chgData name="Chimento, Cyrus CTR (OST)" userId="S::cyrus.chimento.ctr@ad.dot.gov::ab52f690-7a57-457d-8a25-2f7025a81547" providerId="AD" clId="Web-{694782CA-2C2A-773B-0A02-A5CE0E3E757E}" dt="2024-01-18T16:00:37.097" v="1061" actId="1076"/>
          <ac:picMkLst>
            <pc:docMk/>
            <pc:sldMk cId="2089908553" sldId="271"/>
            <ac:picMk id="7" creationId="{CD16F070-B0CE-A2DE-E9E9-C5D83E2107C6}"/>
          </ac:picMkLst>
        </pc:picChg>
      </pc:sldChg>
      <pc:sldChg chg="modNotes">
        <pc:chgData name="Chimento, Cyrus CTR (OST)" userId="S::cyrus.chimento.ctr@ad.dot.gov::ab52f690-7a57-457d-8a25-2f7025a81547" providerId="AD" clId="Web-{694782CA-2C2A-773B-0A02-A5CE0E3E757E}" dt="2024-01-18T16:02:39.442" v="1081"/>
        <pc:sldMkLst>
          <pc:docMk/>
          <pc:sldMk cId="1218693012" sldId="272"/>
        </pc:sldMkLst>
      </pc:sldChg>
      <pc:sldChg chg="ord">
        <pc:chgData name="Chimento, Cyrus CTR (OST)" userId="S::cyrus.chimento.ctr@ad.dot.gov::ab52f690-7a57-457d-8a25-2f7025a81547" providerId="AD" clId="Web-{694782CA-2C2A-773B-0A02-A5CE0E3E757E}" dt="2024-01-18T16:02:48.739" v="1082"/>
        <pc:sldMkLst>
          <pc:docMk/>
          <pc:sldMk cId="4007805324" sldId="274"/>
        </pc:sldMkLst>
      </pc:sldChg>
      <pc:sldChg chg="modNotes">
        <pc:chgData name="Chimento, Cyrus CTR (OST)" userId="S::cyrus.chimento.ctr@ad.dot.gov::ab52f690-7a57-457d-8a25-2f7025a81547" providerId="AD" clId="Web-{694782CA-2C2A-773B-0A02-A5CE0E3E757E}" dt="2024-01-18T17:38:18.590" v="1892"/>
        <pc:sldMkLst>
          <pc:docMk/>
          <pc:sldMk cId="1162406135" sldId="276"/>
        </pc:sldMkLst>
      </pc:sldChg>
      <pc:sldChg chg="addSp modSp modNotes">
        <pc:chgData name="Chimento, Cyrus CTR (OST)" userId="S::cyrus.chimento.ctr@ad.dot.gov::ab52f690-7a57-457d-8a25-2f7025a81547" providerId="AD" clId="Web-{694782CA-2C2A-773B-0A02-A5CE0E3E757E}" dt="2024-01-18T17:37:56.090" v="1876"/>
        <pc:sldMkLst>
          <pc:docMk/>
          <pc:sldMk cId="1907454034" sldId="278"/>
        </pc:sldMkLst>
        <pc:spChg chg="add mod">
          <ac:chgData name="Chimento, Cyrus CTR (OST)" userId="S::cyrus.chimento.ctr@ad.dot.gov::ab52f690-7a57-457d-8a25-2f7025a81547" providerId="AD" clId="Web-{694782CA-2C2A-773B-0A02-A5CE0E3E757E}" dt="2024-01-18T16:10:42.776" v="1095" actId="1076"/>
          <ac:spMkLst>
            <pc:docMk/>
            <pc:sldMk cId="1907454034" sldId="278"/>
            <ac:spMk id="6" creationId="{1156EBDB-2E54-6867-A88D-27FD3A162BD8}"/>
          </ac:spMkLst>
        </pc:spChg>
        <pc:picChg chg="mod">
          <ac:chgData name="Chimento, Cyrus CTR (OST)" userId="S::cyrus.chimento.ctr@ad.dot.gov::ab52f690-7a57-457d-8a25-2f7025a81547" providerId="AD" clId="Web-{694782CA-2C2A-773B-0A02-A5CE0E3E757E}" dt="2024-01-18T16:28:17.070" v="1182"/>
          <ac:picMkLst>
            <pc:docMk/>
            <pc:sldMk cId="1907454034" sldId="278"/>
            <ac:picMk id="10" creationId="{43958ABA-BD4E-60EB-68C0-BD731B8FFC4C}"/>
          </ac:picMkLst>
        </pc:picChg>
      </pc:sldChg>
      <pc:sldChg chg="modSp">
        <pc:chgData name="Chimento, Cyrus CTR (OST)" userId="S::cyrus.chimento.ctr@ad.dot.gov::ab52f690-7a57-457d-8a25-2f7025a81547" providerId="AD" clId="Web-{694782CA-2C2A-773B-0A02-A5CE0E3E757E}" dt="2024-01-18T17:55:03.835" v="2012"/>
        <pc:sldMkLst>
          <pc:docMk/>
          <pc:sldMk cId="1546126192" sldId="280"/>
        </pc:sldMkLst>
        <pc:graphicFrameChg chg="mod modGraphic">
          <ac:chgData name="Chimento, Cyrus CTR (OST)" userId="S::cyrus.chimento.ctr@ad.dot.gov::ab52f690-7a57-457d-8a25-2f7025a81547" providerId="AD" clId="Web-{694782CA-2C2A-773B-0A02-A5CE0E3E757E}" dt="2024-01-18T17:55:03.835" v="2012"/>
          <ac:graphicFrameMkLst>
            <pc:docMk/>
            <pc:sldMk cId="1546126192" sldId="280"/>
            <ac:graphicFrameMk id="6" creationId="{80D86F69-3241-2C15-C4C7-70002E0B135D}"/>
          </ac:graphicFrameMkLst>
        </pc:graphicFrameChg>
      </pc:sldChg>
      <pc:sldChg chg="modSp modNotes">
        <pc:chgData name="Chimento, Cyrus CTR (OST)" userId="S::cyrus.chimento.ctr@ad.dot.gov::ab52f690-7a57-457d-8a25-2f7025a81547" providerId="AD" clId="Web-{694782CA-2C2A-773B-0A02-A5CE0E3E757E}" dt="2024-01-18T17:34:18.635" v="1377"/>
        <pc:sldMkLst>
          <pc:docMk/>
          <pc:sldMk cId="2322817210" sldId="284"/>
        </pc:sldMkLst>
        <pc:spChg chg="mod">
          <ac:chgData name="Chimento, Cyrus CTR (OST)" userId="S::cyrus.chimento.ctr@ad.dot.gov::ab52f690-7a57-457d-8a25-2f7025a81547" providerId="AD" clId="Web-{694782CA-2C2A-773B-0A02-A5CE0E3E757E}" dt="2024-01-18T17:33:58.119" v="1317" actId="20577"/>
          <ac:spMkLst>
            <pc:docMk/>
            <pc:sldMk cId="2322817210" sldId="284"/>
            <ac:spMk id="2" creationId="{E4ECBE4C-38A6-732E-B8BE-E432CEB841A8}"/>
          </ac:spMkLst>
        </pc:spChg>
      </pc:sldChg>
      <pc:sldChg chg="modSp">
        <pc:chgData name="Chimento, Cyrus CTR (OST)" userId="S::cyrus.chimento.ctr@ad.dot.gov::ab52f690-7a57-457d-8a25-2f7025a81547" providerId="AD" clId="Web-{694782CA-2C2A-773B-0A02-A5CE0E3E757E}" dt="2024-01-18T16:13:23.325" v="1097" actId="20577"/>
        <pc:sldMkLst>
          <pc:docMk/>
          <pc:sldMk cId="1861119344" sldId="285"/>
        </pc:sldMkLst>
        <pc:spChg chg="mod">
          <ac:chgData name="Chimento, Cyrus CTR (OST)" userId="S::cyrus.chimento.ctr@ad.dot.gov::ab52f690-7a57-457d-8a25-2f7025a81547" providerId="AD" clId="Web-{694782CA-2C2A-773B-0A02-A5CE0E3E757E}" dt="2024-01-18T16:13:23.325" v="1097"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694782CA-2C2A-773B-0A02-A5CE0E3E757E}" dt="2024-01-18T17:40:52.576" v="1919" actId="14100"/>
        <pc:sldMkLst>
          <pc:docMk/>
          <pc:sldMk cId="1509141240" sldId="287"/>
        </pc:sldMkLst>
        <pc:spChg chg="mod">
          <ac:chgData name="Chimento, Cyrus CTR (OST)" userId="S::cyrus.chimento.ctr@ad.dot.gov::ab52f690-7a57-457d-8a25-2f7025a81547" providerId="AD" clId="Web-{694782CA-2C2A-773B-0A02-A5CE0E3E757E}" dt="2024-01-18T17:40:52.576" v="1919" actId="14100"/>
          <ac:spMkLst>
            <pc:docMk/>
            <pc:sldMk cId="1509141240" sldId="287"/>
            <ac:spMk id="2" creationId="{5975E847-9E2A-90A1-82D3-E4727CA7C1E2}"/>
          </ac:spMkLst>
        </pc:spChg>
      </pc:sldChg>
      <pc:sldChg chg="addSp delSp modSp ord">
        <pc:chgData name="Chimento, Cyrus CTR (OST)" userId="S::cyrus.chimento.ctr@ad.dot.gov::ab52f690-7a57-457d-8a25-2f7025a81547" providerId="AD" clId="Web-{694782CA-2C2A-773B-0A02-A5CE0E3E757E}" dt="2024-01-18T15:47:14.056" v="886"/>
        <pc:sldMkLst>
          <pc:docMk/>
          <pc:sldMk cId="480671042" sldId="288"/>
        </pc:sldMkLst>
        <pc:spChg chg="mod">
          <ac:chgData name="Chimento, Cyrus CTR (OST)" userId="S::cyrus.chimento.ctr@ad.dot.gov::ab52f690-7a57-457d-8a25-2f7025a81547" providerId="AD" clId="Web-{694782CA-2C2A-773B-0A02-A5CE0E3E757E}" dt="2024-01-18T15:47:09.196" v="884" actId="20577"/>
          <ac:spMkLst>
            <pc:docMk/>
            <pc:sldMk cId="480671042" sldId="288"/>
            <ac:spMk id="2" creationId="{D7276DCA-4DD1-3549-CCD6-55A720BCA56E}"/>
          </ac:spMkLst>
        </pc:spChg>
        <pc:spChg chg="mod">
          <ac:chgData name="Chimento, Cyrus CTR (OST)" userId="S::cyrus.chimento.ctr@ad.dot.gov::ab52f690-7a57-457d-8a25-2f7025a81547" providerId="AD" clId="Web-{694782CA-2C2A-773B-0A02-A5CE0E3E757E}" dt="2024-01-18T15:47:01.696" v="878" actId="20577"/>
          <ac:spMkLst>
            <pc:docMk/>
            <pc:sldMk cId="480671042" sldId="288"/>
            <ac:spMk id="3" creationId="{033CCBD3-BFDA-7470-97CC-37DE0F7A8B23}"/>
          </ac:spMkLst>
        </pc:spChg>
        <pc:spChg chg="add">
          <ac:chgData name="Chimento, Cyrus CTR (OST)" userId="S::cyrus.chimento.ctr@ad.dot.gov::ab52f690-7a57-457d-8a25-2f7025a81547" providerId="AD" clId="Web-{694782CA-2C2A-773B-0A02-A5CE0E3E757E}" dt="2024-01-18T15:30:49.435" v="583"/>
          <ac:spMkLst>
            <pc:docMk/>
            <pc:sldMk cId="480671042" sldId="288"/>
            <ac:spMk id="7" creationId="{09522905-C700-85C1-E81B-20183AE11E3A}"/>
          </ac:spMkLst>
        </pc:spChg>
        <pc:picChg chg="del mod">
          <ac:chgData name="Chimento, Cyrus CTR (OST)" userId="S::cyrus.chimento.ctr@ad.dot.gov::ab52f690-7a57-457d-8a25-2f7025a81547" providerId="AD" clId="Web-{694782CA-2C2A-773B-0A02-A5CE0E3E757E}" dt="2024-01-18T15:45:04.039" v="826"/>
          <ac:picMkLst>
            <pc:docMk/>
            <pc:sldMk cId="480671042" sldId="288"/>
            <ac:picMk id="6" creationId="{4F205031-0081-77CD-8983-CAB181FF1235}"/>
          </ac:picMkLst>
        </pc:picChg>
      </pc:sldChg>
      <pc:sldChg chg="addSp modSp">
        <pc:chgData name="Chimento, Cyrus CTR (OST)" userId="S::cyrus.chimento.ctr@ad.dot.gov::ab52f690-7a57-457d-8a25-2f7025a81547" providerId="AD" clId="Web-{694782CA-2C2A-773B-0A02-A5CE0E3E757E}" dt="2024-01-18T16:18:21.250" v="1132"/>
        <pc:sldMkLst>
          <pc:docMk/>
          <pc:sldMk cId="946632547" sldId="289"/>
        </pc:sldMkLst>
        <pc:spChg chg="mod">
          <ac:chgData name="Chimento, Cyrus CTR (OST)" userId="S::cyrus.chimento.ctr@ad.dot.gov::ab52f690-7a57-457d-8a25-2f7025a81547" providerId="AD" clId="Web-{694782CA-2C2A-773B-0A02-A5CE0E3E757E}" dt="2024-01-18T15:46:42.821" v="863" actId="20577"/>
          <ac:spMkLst>
            <pc:docMk/>
            <pc:sldMk cId="946632547" sldId="289"/>
            <ac:spMk id="2" creationId="{FF69A809-E12D-2DED-2F42-141E94AB85D4}"/>
          </ac:spMkLst>
        </pc:spChg>
        <pc:spChg chg="mod">
          <ac:chgData name="Chimento, Cyrus CTR (OST)" userId="S::cyrus.chimento.ctr@ad.dot.gov::ab52f690-7a57-457d-8a25-2f7025a81547" providerId="AD" clId="Web-{694782CA-2C2A-773B-0A02-A5CE0E3E757E}" dt="2024-01-18T15:46:38.165" v="861" actId="20577"/>
          <ac:spMkLst>
            <pc:docMk/>
            <pc:sldMk cId="946632547" sldId="289"/>
            <ac:spMk id="3" creationId="{AC3DAE31-2983-2EB8-3AD8-731FDE2EAA78}"/>
          </ac:spMkLst>
        </pc:spChg>
        <pc:spChg chg="add">
          <ac:chgData name="Chimento, Cyrus CTR (OST)" userId="S::cyrus.chimento.ctr@ad.dot.gov::ab52f690-7a57-457d-8a25-2f7025a81547" providerId="AD" clId="Web-{694782CA-2C2A-773B-0A02-A5CE0E3E757E}" dt="2024-01-18T15:30:45.935" v="582"/>
          <ac:spMkLst>
            <pc:docMk/>
            <pc:sldMk cId="946632547" sldId="289"/>
            <ac:spMk id="7" creationId="{F3123C2D-6E80-D03F-8B6C-086593E81096}"/>
          </ac:spMkLst>
        </pc:spChg>
        <pc:picChg chg="mod">
          <ac:chgData name="Chimento, Cyrus CTR (OST)" userId="S::cyrus.chimento.ctr@ad.dot.gov::ab52f690-7a57-457d-8a25-2f7025a81547" providerId="AD" clId="Web-{694782CA-2C2A-773B-0A02-A5CE0E3E757E}" dt="2024-01-18T16:18:18.797" v="1130"/>
          <ac:picMkLst>
            <pc:docMk/>
            <pc:sldMk cId="946632547" sldId="289"/>
            <ac:picMk id="6" creationId="{680C0267-1E93-5262-47F6-3BAEB16D674F}"/>
          </ac:picMkLst>
        </pc:picChg>
        <pc:picChg chg="mod">
          <ac:chgData name="Chimento, Cyrus CTR (OST)" userId="S::cyrus.chimento.ctr@ad.dot.gov::ab52f690-7a57-457d-8a25-2f7025a81547" providerId="AD" clId="Web-{694782CA-2C2A-773B-0A02-A5CE0E3E757E}" dt="2024-01-18T16:18:21.250" v="1132"/>
          <ac:picMkLst>
            <pc:docMk/>
            <pc:sldMk cId="946632547" sldId="289"/>
            <ac:picMk id="8" creationId="{EE5432D0-2D1F-6001-8665-FFD60BDD3D00}"/>
          </ac:picMkLst>
        </pc:picChg>
      </pc:sldChg>
      <pc:sldChg chg="addSp delSp modSp ord">
        <pc:chgData name="Chimento, Cyrus CTR (OST)" userId="S::cyrus.chimento.ctr@ad.dot.gov::ab52f690-7a57-457d-8a25-2f7025a81547" providerId="AD" clId="Web-{694782CA-2C2A-773B-0A02-A5CE0E3E757E}" dt="2024-01-18T17:40:21.060" v="1910"/>
        <pc:sldMkLst>
          <pc:docMk/>
          <pc:sldMk cId="1908268917" sldId="290"/>
        </pc:sldMkLst>
        <pc:spChg chg="add del mod">
          <ac:chgData name="Chimento, Cyrus CTR (OST)" userId="S::cyrus.chimento.ctr@ad.dot.gov::ab52f690-7a57-457d-8a25-2f7025a81547" providerId="AD" clId="Web-{694782CA-2C2A-773B-0A02-A5CE0E3E757E}" dt="2024-01-18T17:40:21.060" v="1910"/>
          <ac:spMkLst>
            <pc:docMk/>
            <pc:sldMk cId="1908268917" sldId="290"/>
            <ac:spMk id="30" creationId="{22B38352-42E0-65ED-3440-9317CE7277AF}"/>
          </ac:spMkLst>
        </pc:spChg>
        <pc:graphicFrameChg chg="mod modGraphic">
          <ac:chgData name="Chimento, Cyrus CTR (OST)" userId="S::cyrus.chimento.ctr@ad.dot.gov::ab52f690-7a57-457d-8a25-2f7025a81547" providerId="AD" clId="Web-{694782CA-2C2A-773B-0A02-A5CE0E3E757E}" dt="2024-01-18T15:52:55.747" v="973" actId="1076"/>
          <ac:graphicFrameMkLst>
            <pc:docMk/>
            <pc:sldMk cId="1908268917" sldId="290"/>
            <ac:graphicFrameMk id="5" creationId="{29E80378-2C4E-2A94-1B4A-41398836AFCF}"/>
          </ac:graphicFrameMkLst>
        </pc:graphicFrameChg>
      </pc:sldChg>
      <pc:sldChg chg="modSp del ord">
        <pc:chgData name="Chimento, Cyrus CTR (OST)" userId="S::cyrus.chimento.ctr@ad.dot.gov::ab52f690-7a57-457d-8a25-2f7025a81547" providerId="AD" clId="Web-{694782CA-2C2A-773B-0A02-A5CE0E3E757E}" dt="2024-01-18T15:52:19.263" v="971"/>
        <pc:sldMkLst>
          <pc:docMk/>
          <pc:sldMk cId="949067579" sldId="291"/>
        </pc:sldMkLst>
        <pc:graphicFrameChg chg="mod">
          <ac:chgData name="Chimento, Cyrus CTR (OST)" userId="S::cyrus.chimento.ctr@ad.dot.gov::ab52f690-7a57-457d-8a25-2f7025a81547" providerId="AD" clId="Web-{694782CA-2C2A-773B-0A02-A5CE0E3E757E}" dt="2024-01-18T15:51:29.074" v="942" actId="1076"/>
          <ac:graphicFrameMkLst>
            <pc:docMk/>
            <pc:sldMk cId="949067579" sldId="291"/>
            <ac:graphicFrameMk id="8" creationId="{326E9390-B5D1-69EB-08C8-B5C995E0CB48}"/>
          </ac:graphicFrameMkLst>
        </pc:graphicFrameChg>
      </pc:sldChg>
      <pc:sldChg chg="addSp delSp del">
        <pc:chgData name="Chimento, Cyrus CTR (OST)" userId="S::cyrus.chimento.ctr@ad.dot.gov::ab52f690-7a57-457d-8a25-2f7025a81547" providerId="AD" clId="Web-{694782CA-2C2A-773B-0A02-A5CE0E3E757E}" dt="2024-01-18T15:26:55.760" v="551"/>
        <pc:sldMkLst>
          <pc:docMk/>
          <pc:sldMk cId="2579512850" sldId="292"/>
        </pc:sldMkLst>
        <pc:picChg chg="add del">
          <ac:chgData name="Chimento, Cyrus CTR (OST)" userId="S::cyrus.chimento.ctr@ad.dot.gov::ab52f690-7a57-457d-8a25-2f7025a81547" providerId="AD" clId="Web-{694782CA-2C2A-773B-0A02-A5CE0E3E757E}" dt="2024-01-18T15:26:18.931" v="543"/>
          <ac:picMkLst>
            <pc:docMk/>
            <pc:sldMk cId="2579512850" sldId="292"/>
            <ac:picMk id="6" creationId="{F07AB027-AD9D-9145-FEBB-93BE73A54245}"/>
          </ac:picMkLst>
        </pc:picChg>
      </pc:sldChg>
      <pc:sldChg chg="del">
        <pc:chgData name="Chimento, Cyrus CTR (OST)" userId="S::cyrus.chimento.ctr@ad.dot.gov::ab52f690-7a57-457d-8a25-2f7025a81547" providerId="AD" clId="Web-{694782CA-2C2A-773B-0A02-A5CE0E3E757E}" dt="2024-01-18T15:25:33.821" v="464"/>
        <pc:sldMkLst>
          <pc:docMk/>
          <pc:sldMk cId="3394501696" sldId="293"/>
        </pc:sldMkLst>
      </pc:sldChg>
      <pc:sldChg chg="del">
        <pc:chgData name="Chimento, Cyrus CTR (OST)" userId="S::cyrus.chimento.ctr@ad.dot.gov::ab52f690-7a57-457d-8a25-2f7025a81547" providerId="AD" clId="Web-{694782CA-2C2A-773B-0A02-A5CE0E3E757E}" dt="2024-01-18T15:21:42.553" v="317"/>
        <pc:sldMkLst>
          <pc:docMk/>
          <pc:sldMk cId="41879023" sldId="294"/>
        </pc:sldMkLst>
      </pc:sldChg>
      <pc:sldChg chg="modNotes">
        <pc:chgData name="Chimento, Cyrus CTR (OST)" userId="S::cyrus.chimento.ctr@ad.dot.gov::ab52f690-7a57-457d-8a25-2f7025a81547" providerId="AD" clId="Web-{694782CA-2C2A-773B-0A02-A5CE0E3E757E}" dt="2024-01-18T17:38:40.778" v="1900"/>
        <pc:sldMkLst>
          <pc:docMk/>
          <pc:sldMk cId="4154110592" sldId="295"/>
        </pc:sldMkLst>
      </pc:sldChg>
      <pc:sldChg chg="modSp">
        <pc:chgData name="Chimento, Cyrus CTR (OST)" userId="S::cyrus.chimento.ctr@ad.dot.gov::ab52f690-7a57-457d-8a25-2f7025a81547" providerId="AD" clId="Web-{694782CA-2C2A-773B-0A02-A5CE0E3E757E}" dt="2024-01-18T15:14:21.876" v="158" actId="20577"/>
        <pc:sldMkLst>
          <pc:docMk/>
          <pc:sldMk cId="888084110" sldId="297"/>
        </pc:sldMkLst>
        <pc:spChg chg="mod">
          <ac:chgData name="Chimento, Cyrus CTR (OST)" userId="S::cyrus.chimento.ctr@ad.dot.gov::ab52f690-7a57-457d-8a25-2f7025a81547" providerId="AD" clId="Web-{694782CA-2C2A-773B-0A02-A5CE0E3E757E}" dt="2024-01-18T15:14:21.876" v="158" actId="20577"/>
          <ac:spMkLst>
            <pc:docMk/>
            <pc:sldMk cId="888084110" sldId="297"/>
            <ac:spMk id="3" creationId="{35EB50A9-0976-CD03-7EB9-DD7997AA5ACE}"/>
          </ac:spMkLst>
        </pc:spChg>
        <pc:spChg chg="mod">
          <ac:chgData name="Chimento, Cyrus CTR (OST)" userId="S::cyrus.chimento.ctr@ad.dot.gov::ab52f690-7a57-457d-8a25-2f7025a81547" providerId="AD" clId="Web-{694782CA-2C2A-773B-0A02-A5CE0E3E757E}" dt="2024-01-18T15:13:27.328" v="144" actId="1076"/>
          <ac:spMkLst>
            <pc:docMk/>
            <pc:sldMk cId="888084110" sldId="297"/>
            <ac:spMk id="6" creationId="{72620360-DA7E-D079-87EC-38B6D85879FF}"/>
          </ac:spMkLst>
        </pc:spChg>
        <pc:spChg chg="mod">
          <ac:chgData name="Chimento, Cyrus CTR (OST)" userId="S::cyrus.chimento.ctr@ad.dot.gov::ab52f690-7a57-457d-8a25-2f7025a81547" providerId="AD" clId="Web-{694782CA-2C2A-773B-0A02-A5CE0E3E757E}" dt="2024-01-18T15:14:21.876" v="158" actId="20577"/>
          <ac:spMkLst>
            <pc:docMk/>
            <pc:sldMk cId="888084110" sldId="297"/>
            <ac:spMk id="7" creationId="{04D269FF-843F-928B-8C5D-3A877EC18AC7}"/>
          </ac:spMkLst>
        </pc:spChg>
      </pc:sldChg>
      <pc:sldChg chg="modSp">
        <pc:chgData name="Chimento, Cyrus CTR (OST)" userId="S::cyrus.chimento.ctr@ad.dot.gov::ab52f690-7a57-457d-8a25-2f7025a81547" providerId="AD" clId="Web-{694782CA-2C2A-773B-0A02-A5CE0E3E757E}" dt="2024-01-18T15:15:18.298" v="159" actId="1076"/>
        <pc:sldMkLst>
          <pc:docMk/>
          <pc:sldMk cId="3471057380" sldId="298"/>
        </pc:sldMkLst>
        <pc:spChg chg="mod">
          <ac:chgData name="Chimento, Cyrus CTR (OST)" userId="S::cyrus.chimento.ctr@ad.dot.gov::ab52f690-7a57-457d-8a25-2f7025a81547" providerId="AD" clId="Web-{694782CA-2C2A-773B-0A02-A5CE0E3E757E}" dt="2024-01-18T15:15:18.298" v="159" actId="1076"/>
          <ac:spMkLst>
            <pc:docMk/>
            <pc:sldMk cId="3471057380" sldId="298"/>
            <ac:spMk id="3" creationId="{35EB50A9-0976-CD03-7EB9-DD7997AA5ACE}"/>
          </ac:spMkLst>
        </pc:spChg>
      </pc:sldChg>
      <pc:sldChg chg="modSp">
        <pc:chgData name="Chimento, Cyrus CTR (OST)" userId="S::cyrus.chimento.ctr@ad.dot.gov::ab52f690-7a57-457d-8a25-2f7025a81547" providerId="AD" clId="Web-{694782CA-2C2A-773B-0A02-A5CE0E3E757E}" dt="2024-01-18T15:15:22.736" v="160" actId="1076"/>
        <pc:sldMkLst>
          <pc:docMk/>
          <pc:sldMk cId="2613748989" sldId="299"/>
        </pc:sldMkLst>
        <pc:spChg chg="mod">
          <ac:chgData name="Chimento, Cyrus CTR (OST)" userId="S::cyrus.chimento.ctr@ad.dot.gov::ab52f690-7a57-457d-8a25-2f7025a81547" providerId="AD" clId="Web-{694782CA-2C2A-773B-0A02-A5CE0E3E757E}" dt="2024-01-18T15:15:22.736" v="160" actId="1076"/>
          <ac:spMkLst>
            <pc:docMk/>
            <pc:sldMk cId="2613748989" sldId="299"/>
            <ac:spMk id="3" creationId="{3A7A2E0B-D37E-3CBC-24E1-E6167D6AB91F}"/>
          </ac:spMkLst>
        </pc:spChg>
      </pc:sldChg>
      <pc:sldChg chg="modSp">
        <pc:chgData name="Chimento, Cyrus CTR (OST)" userId="S::cyrus.chimento.ctr@ad.dot.gov::ab52f690-7a57-457d-8a25-2f7025a81547" providerId="AD" clId="Web-{694782CA-2C2A-773B-0A02-A5CE0E3E757E}" dt="2024-01-18T15:15:27.673" v="161" actId="1076"/>
        <pc:sldMkLst>
          <pc:docMk/>
          <pc:sldMk cId="1054898615" sldId="300"/>
        </pc:sldMkLst>
        <pc:spChg chg="mod">
          <ac:chgData name="Chimento, Cyrus CTR (OST)" userId="S::cyrus.chimento.ctr@ad.dot.gov::ab52f690-7a57-457d-8a25-2f7025a81547" providerId="AD" clId="Web-{694782CA-2C2A-773B-0A02-A5CE0E3E757E}" dt="2024-01-18T15:15:27.673" v="161" actId="1076"/>
          <ac:spMkLst>
            <pc:docMk/>
            <pc:sldMk cId="1054898615" sldId="300"/>
            <ac:spMk id="3" creationId="{3A7A2E0B-D37E-3CBC-24E1-E6167D6AB91F}"/>
          </ac:spMkLst>
        </pc:spChg>
      </pc:sldChg>
      <pc:sldChg chg="modSp del">
        <pc:chgData name="Chimento, Cyrus CTR (OST)" userId="S::cyrus.chimento.ctr@ad.dot.gov::ab52f690-7a57-457d-8a25-2f7025a81547" providerId="AD" clId="Web-{694782CA-2C2A-773B-0A02-A5CE0E3E757E}" dt="2024-01-18T15:08:59.294" v="96"/>
        <pc:sldMkLst>
          <pc:docMk/>
          <pc:sldMk cId="228414006" sldId="301"/>
        </pc:sldMkLst>
        <pc:spChg chg="mod">
          <ac:chgData name="Chimento, Cyrus CTR (OST)" userId="S::cyrus.chimento.ctr@ad.dot.gov::ab52f690-7a57-457d-8a25-2f7025a81547" providerId="AD" clId="Web-{694782CA-2C2A-773B-0A02-A5CE0E3E757E}" dt="2024-01-18T15:08:15.340" v="80" actId="14100"/>
          <ac:spMkLst>
            <pc:docMk/>
            <pc:sldMk cId="228414006" sldId="301"/>
            <ac:spMk id="3" creationId="{FBE9261A-F6FE-5782-580A-9C6AAF960855}"/>
          </ac:spMkLst>
        </pc:spChg>
      </pc:sldChg>
      <pc:sldChg chg="modSp new">
        <pc:chgData name="Chimento, Cyrus CTR (OST)" userId="S::cyrus.chimento.ctr@ad.dot.gov::ab52f690-7a57-457d-8a25-2f7025a81547" providerId="AD" clId="Web-{694782CA-2C2A-773B-0A02-A5CE0E3E757E}" dt="2024-01-18T15:10:08.607" v="114" actId="20577"/>
        <pc:sldMkLst>
          <pc:docMk/>
          <pc:sldMk cId="456814749" sldId="302"/>
        </pc:sldMkLst>
        <pc:spChg chg="mod">
          <ac:chgData name="Chimento, Cyrus CTR (OST)" userId="S::cyrus.chimento.ctr@ad.dot.gov::ab52f690-7a57-457d-8a25-2f7025a81547" providerId="AD" clId="Web-{694782CA-2C2A-773B-0A02-A5CE0E3E757E}" dt="2024-01-18T15:07:01.886" v="42" actId="20577"/>
          <ac:spMkLst>
            <pc:docMk/>
            <pc:sldMk cId="456814749" sldId="302"/>
            <ac:spMk id="2" creationId="{93EBAAB6-1EBC-2D83-FAA9-E0A7EA32A5D6}"/>
          </ac:spMkLst>
        </pc:spChg>
        <pc:spChg chg="mod">
          <ac:chgData name="Chimento, Cyrus CTR (OST)" userId="S::cyrus.chimento.ctr@ad.dot.gov::ab52f690-7a57-457d-8a25-2f7025a81547" providerId="AD" clId="Web-{694782CA-2C2A-773B-0A02-A5CE0E3E757E}" dt="2024-01-18T15:10:08.607" v="114" actId="20577"/>
          <ac:spMkLst>
            <pc:docMk/>
            <pc:sldMk cId="456814749" sldId="302"/>
            <ac:spMk id="3" creationId="{C67362A8-3DDD-EBCE-C939-8CB61E3302B5}"/>
          </ac:spMkLst>
        </pc:spChg>
      </pc:sldChg>
      <pc:sldChg chg="addSp modSp new ord">
        <pc:chgData name="Chimento, Cyrus CTR (OST)" userId="S::cyrus.chimento.ctr@ad.dot.gov::ab52f690-7a57-457d-8a25-2f7025a81547" providerId="AD" clId="Web-{694782CA-2C2A-773B-0A02-A5CE0E3E757E}" dt="2024-01-18T16:18:08.359" v="1124"/>
        <pc:sldMkLst>
          <pc:docMk/>
          <pc:sldMk cId="3691711197" sldId="303"/>
        </pc:sldMkLst>
        <pc:spChg chg="mod">
          <ac:chgData name="Chimento, Cyrus CTR (OST)" userId="S::cyrus.chimento.ctr@ad.dot.gov::ab52f690-7a57-457d-8a25-2f7025a81547" providerId="AD" clId="Web-{694782CA-2C2A-773B-0A02-A5CE0E3E757E}" dt="2024-01-18T15:17:20.847" v="172" actId="20577"/>
          <ac:spMkLst>
            <pc:docMk/>
            <pc:sldMk cId="3691711197" sldId="303"/>
            <ac:spMk id="2" creationId="{E9BF5861-527A-1412-87E8-90CFA275A177}"/>
          </ac:spMkLst>
        </pc:spChg>
        <pc:spChg chg="mod">
          <ac:chgData name="Chimento, Cyrus CTR (OST)" userId="S::cyrus.chimento.ctr@ad.dot.gov::ab52f690-7a57-457d-8a25-2f7025a81547" providerId="AD" clId="Web-{694782CA-2C2A-773B-0A02-A5CE0E3E757E}" dt="2024-01-18T15:28:21.245" v="559" actId="20577"/>
          <ac:spMkLst>
            <pc:docMk/>
            <pc:sldMk cId="3691711197" sldId="303"/>
            <ac:spMk id="3" creationId="{6B71BEF6-5A62-C4BD-596A-92EEE08F97CB}"/>
          </ac:spMkLst>
        </pc:spChg>
        <pc:spChg chg="add mod">
          <ac:chgData name="Chimento, Cyrus CTR (OST)" userId="S::cyrus.chimento.ctr@ad.dot.gov::ab52f690-7a57-457d-8a25-2f7025a81547" providerId="AD" clId="Web-{694782CA-2C2A-773B-0A02-A5CE0E3E757E}" dt="2024-01-18T15:30:27.028" v="578" actId="1076"/>
          <ac:spMkLst>
            <pc:docMk/>
            <pc:sldMk cId="3691711197" sldId="303"/>
            <ac:spMk id="794" creationId="{5A98ACBC-C0C3-C482-1AC8-05879D9A1458}"/>
          </ac:spMkLst>
        </pc:spChg>
        <pc:spChg chg="add mod">
          <ac:chgData name="Chimento, Cyrus CTR (OST)" userId="S::cyrus.chimento.ctr@ad.dot.gov::ab52f690-7a57-457d-8a25-2f7025a81547" providerId="AD" clId="Web-{694782CA-2C2A-773B-0A02-A5CE0E3E757E}" dt="2024-01-18T16:18:08.359" v="1124"/>
          <ac:spMkLst>
            <pc:docMk/>
            <pc:sldMk cId="3691711197" sldId="303"/>
            <ac:spMk id="1839" creationId="{44C6FDDD-E5CD-9861-EAFE-32CFB99CCDB0}"/>
          </ac:spMkLst>
        </pc:spChg>
        <pc:graphicFrameChg chg="add mod modGraphic">
          <ac:chgData name="Chimento, Cyrus CTR (OST)" userId="S::cyrus.chimento.ctr@ad.dot.gov::ab52f690-7a57-457d-8a25-2f7025a81547" providerId="AD" clId="Web-{694782CA-2C2A-773B-0A02-A5CE0E3E757E}" dt="2024-01-18T16:18:01.156" v="1123"/>
          <ac:graphicFrameMkLst>
            <pc:docMk/>
            <pc:sldMk cId="3691711197" sldId="303"/>
            <ac:graphicFrameMk id="6" creationId="{1A9BD6D9-6496-6BC7-3170-BACD874B68AD}"/>
          </ac:graphicFrameMkLst>
        </pc:graphicFrameChg>
      </pc:sldChg>
      <pc:sldChg chg="addSp modSp add ord replId">
        <pc:chgData name="Chimento, Cyrus CTR (OST)" userId="S::cyrus.chimento.ctr@ad.dot.gov::ab52f690-7a57-457d-8a25-2f7025a81547" providerId="AD" clId="Web-{694782CA-2C2A-773B-0A02-A5CE0E3E757E}" dt="2024-01-18T15:41:07.098" v="733" actId="20577"/>
        <pc:sldMkLst>
          <pc:docMk/>
          <pc:sldMk cId="2841332937" sldId="304"/>
        </pc:sldMkLst>
        <pc:spChg chg="mod">
          <ac:chgData name="Chimento, Cyrus CTR (OST)" userId="S::cyrus.chimento.ctr@ad.dot.gov::ab52f690-7a57-457d-8a25-2f7025a81547" providerId="AD" clId="Web-{694782CA-2C2A-773B-0A02-A5CE0E3E757E}" dt="2024-01-18T15:41:07.098" v="733" actId="20577"/>
          <ac:spMkLst>
            <pc:docMk/>
            <pc:sldMk cId="2841332937" sldId="304"/>
            <ac:spMk id="3" creationId="{37F0ACF3-99BC-6810-431B-A95EF173A3D7}"/>
          </ac:spMkLst>
        </pc:spChg>
        <pc:spChg chg="add">
          <ac:chgData name="Chimento, Cyrus CTR (OST)" userId="S::cyrus.chimento.ctr@ad.dot.gov::ab52f690-7a57-457d-8a25-2f7025a81547" providerId="AD" clId="Web-{694782CA-2C2A-773B-0A02-A5CE0E3E757E}" dt="2024-01-18T15:30:42.044" v="580"/>
          <ac:spMkLst>
            <pc:docMk/>
            <pc:sldMk cId="2841332937" sldId="304"/>
            <ac:spMk id="6" creationId="{D54DBE32-3F09-258D-1401-FDFF728B02C8}"/>
          </ac:spMkLst>
        </pc:spChg>
      </pc:sldChg>
      <pc:sldChg chg="add del replId">
        <pc:chgData name="Chimento, Cyrus CTR (OST)" userId="S::cyrus.chimento.ctr@ad.dot.gov::ab52f690-7a57-457d-8a25-2f7025a81547" providerId="AD" clId="Web-{694782CA-2C2A-773B-0A02-A5CE0E3E757E}" dt="2024-01-18T15:22:01.084" v="319"/>
        <pc:sldMkLst>
          <pc:docMk/>
          <pc:sldMk cId="384900371" sldId="305"/>
        </pc:sldMkLst>
      </pc:sldChg>
      <pc:sldChg chg="addSp modSp add replId">
        <pc:chgData name="Chimento, Cyrus CTR (OST)" userId="S::cyrus.chimento.ctr@ad.dot.gov::ab52f690-7a57-457d-8a25-2f7025a81547" providerId="AD" clId="Web-{694782CA-2C2A-773B-0A02-A5CE0E3E757E}" dt="2024-01-18T16:18:16.453" v="1128"/>
        <pc:sldMkLst>
          <pc:docMk/>
          <pc:sldMk cId="4012120724" sldId="305"/>
        </pc:sldMkLst>
        <pc:spChg chg="mod">
          <ac:chgData name="Chimento, Cyrus CTR (OST)" userId="S::cyrus.chimento.ctr@ad.dot.gov::ab52f690-7a57-457d-8a25-2f7025a81547" providerId="AD" clId="Web-{694782CA-2C2A-773B-0A02-A5CE0E3E757E}" dt="2024-01-18T15:41:57.318" v="766" actId="20577"/>
          <ac:spMkLst>
            <pc:docMk/>
            <pc:sldMk cId="4012120724" sldId="305"/>
            <ac:spMk id="3" creationId="{C1014F6C-B60F-EBCA-BD20-F488513AC891}"/>
          </ac:spMkLst>
        </pc:spChg>
        <pc:spChg chg="add">
          <ac:chgData name="Chimento, Cyrus CTR (OST)" userId="S::cyrus.chimento.ctr@ad.dot.gov::ab52f690-7a57-457d-8a25-2f7025a81547" providerId="AD" clId="Web-{694782CA-2C2A-773B-0A02-A5CE0E3E757E}" dt="2024-01-18T15:30:44.106" v="581"/>
          <ac:spMkLst>
            <pc:docMk/>
            <pc:sldMk cId="4012120724" sldId="305"/>
            <ac:spMk id="10" creationId="{1405A0FC-E33A-AF0A-E3A4-A7EA76AF9F4A}"/>
          </ac:spMkLst>
        </pc:spChg>
        <pc:picChg chg="add mod">
          <ac:chgData name="Chimento, Cyrus CTR (OST)" userId="S::cyrus.chimento.ctr@ad.dot.gov::ab52f690-7a57-457d-8a25-2f7025a81547" providerId="AD" clId="Web-{694782CA-2C2A-773B-0A02-A5CE0E3E757E}" dt="2024-01-18T16:18:14.672" v="1126"/>
          <ac:picMkLst>
            <pc:docMk/>
            <pc:sldMk cId="4012120724" sldId="305"/>
            <ac:picMk id="6" creationId="{592FDDED-46AA-4592-DDF6-A7CDF5E82FBC}"/>
          </ac:picMkLst>
        </pc:picChg>
        <pc:picChg chg="add mod">
          <ac:chgData name="Chimento, Cyrus CTR (OST)" userId="S::cyrus.chimento.ctr@ad.dot.gov::ab52f690-7a57-457d-8a25-2f7025a81547" providerId="AD" clId="Web-{694782CA-2C2A-773B-0A02-A5CE0E3E757E}" dt="2024-01-18T16:18:16.453" v="1128"/>
          <ac:picMkLst>
            <pc:docMk/>
            <pc:sldMk cId="4012120724" sldId="305"/>
            <ac:picMk id="8" creationId="{439DA313-BA51-4D62-D2FF-485D3DA1B3E1}"/>
          </ac:picMkLst>
        </pc:picChg>
      </pc:sldChg>
      <pc:sldChg chg="addSp delSp modSp new">
        <pc:chgData name="Chimento, Cyrus CTR (OST)" userId="S::cyrus.chimento.ctr@ad.dot.gov::ab52f690-7a57-457d-8a25-2f7025a81547" providerId="AD" clId="Web-{694782CA-2C2A-773B-0A02-A5CE0E3E757E}" dt="2024-01-18T17:40:13.873" v="1907"/>
        <pc:sldMkLst>
          <pc:docMk/>
          <pc:sldMk cId="2614796974" sldId="306"/>
        </pc:sldMkLst>
        <pc:spChg chg="mod">
          <ac:chgData name="Chimento, Cyrus CTR (OST)" userId="S::cyrus.chimento.ctr@ad.dot.gov::ab52f690-7a57-457d-8a25-2f7025a81547" providerId="AD" clId="Web-{694782CA-2C2A-773B-0A02-A5CE0E3E757E}" dt="2024-01-18T15:50:23.683" v="927" actId="20577"/>
          <ac:spMkLst>
            <pc:docMk/>
            <pc:sldMk cId="2614796974" sldId="306"/>
            <ac:spMk id="2" creationId="{7422F121-FA93-513A-B349-F6F7D17B727F}"/>
          </ac:spMkLst>
        </pc:spChg>
        <pc:spChg chg="mod">
          <ac:chgData name="Chimento, Cyrus CTR (OST)" userId="S::cyrus.chimento.ctr@ad.dot.gov::ab52f690-7a57-457d-8a25-2f7025a81547" providerId="AD" clId="Web-{694782CA-2C2A-773B-0A02-A5CE0E3E757E}" dt="2024-01-18T15:52:00.184" v="967" actId="14100"/>
          <ac:spMkLst>
            <pc:docMk/>
            <pc:sldMk cId="2614796974" sldId="306"/>
            <ac:spMk id="3" creationId="{9275B8DD-C0CD-EBFA-7EF8-E9438B44759A}"/>
          </ac:spMkLst>
        </pc:spChg>
        <pc:spChg chg="mod">
          <ac:chgData name="Chimento, Cyrus CTR (OST)" userId="S::cyrus.chimento.ctr@ad.dot.gov::ab52f690-7a57-457d-8a25-2f7025a81547" providerId="AD" clId="Web-{694782CA-2C2A-773B-0A02-A5CE0E3E757E}" dt="2024-01-18T15:52:03.872" v="968" actId="14100"/>
          <ac:spMkLst>
            <pc:docMk/>
            <pc:sldMk cId="2614796974" sldId="306"/>
            <ac:spMk id="4" creationId="{6ACC9499-71ED-5DD3-2B09-64E82F786C83}"/>
          </ac:spMkLst>
        </pc:spChg>
        <pc:spChg chg="add del mod">
          <ac:chgData name="Chimento, Cyrus CTR (OST)" userId="S::cyrus.chimento.ctr@ad.dot.gov::ab52f690-7a57-457d-8a25-2f7025a81547" providerId="AD" clId="Web-{694782CA-2C2A-773B-0A02-A5CE0E3E757E}" dt="2024-01-18T15:49:55.917" v="911"/>
          <ac:spMkLst>
            <pc:docMk/>
            <pc:sldMk cId="2614796974" sldId="306"/>
            <ac:spMk id="6" creationId="{FFA39AB3-26FC-948B-0741-F99731111FF4}"/>
          </ac:spMkLst>
        </pc:spChg>
        <pc:spChg chg="add mod">
          <ac:chgData name="Chimento, Cyrus CTR (OST)" userId="S::cyrus.chimento.ctr@ad.dot.gov::ab52f690-7a57-457d-8a25-2f7025a81547" providerId="AD" clId="Web-{694782CA-2C2A-773B-0A02-A5CE0E3E757E}" dt="2024-01-18T15:52:13.497" v="970" actId="20577"/>
          <ac:spMkLst>
            <pc:docMk/>
            <pc:sldMk cId="2614796974" sldId="306"/>
            <ac:spMk id="7" creationId="{1BAAFBC6-B8AE-B298-3390-3481C1828B01}"/>
          </ac:spMkLst>
        </pc:spChg>
        <pc:spChg chg="add mod">
          <ac:chgData name="Chimento, Cyrus CTR (OST)" userId="S::cyrus.chimento.ctr@ad.dot.gov::ab52f690-7a57-457d-8a25-2f7025a81547" providerId="AD" clId="Web-{694782CA-2C2A-773B-0A02-A5CE0E3E757E}" dt="2024-01-18T17:40:08.826" v="1905" actId="20577"/>
          <ac:spMkLst>
            <pc:docMk/>
            <pc:sldMk cId="2614796974" sldId="306"/>
            <ac:spMk id="8" creationId="{A8006564-1B20-F0B0-8ACE-69D81FCD8BAB}"/>
          </ac:spMkLst>
        </pc:spChg>
        <pc:spChg chg="add del">
          <ac:chgData name="Chimento, Cyrus CTR (OST)" userId="S::cyrus.chimento.ctr@ad.dot.gov::ab52f690-7a57-457d-8a25-2f7025a81547" providerId="AD" clId="Web-{694782CA-2C2A-773B-0A02-A5CE0E3E757E}" dt="2024-01-18T17:40:13.873" v="1907"/>
          <ac:spMkLst>
            <pc:docMk/>
            <pc:sldMk cId="2614796974" sldId="306"/>
            <ac:spMk id="9" creationId="{C2EA59C6-2121-A552-BEB1-538922842931}"/>
          </ac:spMkLst>
        </pc:spChg>
      </pc:sldChg>
      <pc:sldChg chg="modSp">
        <pc:chgData name="Chimento, Cyrus CTR (OST)" userId="S::cyrus.chimento.ctr@ad.dot.gov::ab52f690-7a57-457d-8a25-2f7025a81547" providerId="AD" clId="Web-{694782CA-2C2A-773B-0A02-A5CE0E3E757E}" dt="2024-01-18T17:50:29.894" v="1955" actId="20577"/>
        <pc:sldMkLst>
          <pc:docMk/>
          <pc:sldMk cId="3853359533" sldId="307"/>
        </pc:sldMkLst>
        <pc:spChg chg="mod">
          <ac:chgData name="Chimento, Cyrus CTR (OST)" userId="S::cyrus.chimento.ctr@ad.dot.gov::ab52f690-7a57-457d-8a25-2f7025a81547" providerId="AD" clId="Web-{694782CA-2C2A-773B-0A02-A5CE0E3E757E}" dt="2024-01-18T17:50:29.894" v="1955" actId="20577"/>
          <ac:spMkLst>
            <pc:docMk/>
            <pc:sldMk cId="3853359533" sldId="307"/>
            <ac:spMk id="2" creationId="{83A491E8-9599-947A-F26D-F8CB5DFD5EC5}"/>
          </ac:spMkLst>
        </pc:spChg>
        <pc:spChg chg="mod">
          <ac:chgData name="Chimento, Cyrus CTR (OST)" userId="S::cyrus.chimento.ctr@ad.dot.gov::ab52f690-7a57-457d-8a25-2f7025a81547" providerId="AD" clId="Web-{694782CA-2C2A-773B-0A02-A5CE0E3E757E}" dt="2024-01-18T17:50:14.019" v="1943" actId="20577"/>
          <ac:spMkLst>
            <pc:docMk/>
            <pc:sldMk cId="3853359533" sldId="307"/>
            <ac:spMk id="3" creationId="{B28B758E-8490-72E5-B322-B59E7AA34BB9}"/>
          </ac:spMkLst>
        </pc:spChg>
      </pc:sldChg>
      <pc:sldChg chg="modSp add replId">
        <pc:chgData name="Chimento, Cyrus CTR (OST)" userId="S::cyrus.chimento.ctr@ad.dot.gov::ab52f690-7a57-457d-8a25-2f7025a81547" providerId="AD" clId="Web-{694782CA-2C2A-773B-0A02-A5CE0E3E757E}" dt="2024-01-18T17:51:00.160" v="1972" actId="20577"/>
        <pc:sldMkLst>
          <pc:docMk/>
          <pc:sldMk cId="1062596644" sldId="308"/>
        </pc:sldMkLst>
        <pc:spChg chg="mod">
          <ac:chgData name="Chimento, Cyrus CTR (OST)" userId="S::cyrus.chimento.ctr@ad.dot.gov::ab52f690-7a57-457d-8a25-2f7025a81547" providerId="AD" clId="Web-{694782CA-2C2A-773B-0A02-A5CE0E3E757E}" dt="2024-01-18T17:50:35.066" v="1965" actId="20577"/>
          <ac:spMkLst>
            <pc:docMk/>
            <pc:sldMk cId="1062596644" sldId="308"/>
            <ac:spMk id="2" creationId="{6972DC97-361E-1CA3-8160-55F712E65A7D}"/>
          </ac:spMkLst>
        </pc:spChg>
        <pc:spChg chg="mod">
          <ac:chgData name="Chimento, Cyrus CTR (OST)" userId="S::cyrus.chimento.ctr@ad.dot.gov::ab52f690-7a57-457d-8a25-2f7025a81547" providerId="AD" clId="Web-{694782CA-2C2A-773B-0A02-A5CE0E3E757E}" dt="2024-01-18T17:51:00.160" v="1972" actId="20577"/>
          <ac:spMkLst>
            <pc:docMk/>
            <pc:sldMk cId="1062596644" sldId="308"/>
            <ac:spMk id="3" creationId="{E2C7EC35-3FFC-9771-0DC4-745D3071663E}"/>
          </ac:spMkLst>
        </pc:spChg>
      </pc:sldChg>
    </pc:docChg>
  </pc:docChgLst>
  <pc:docChgLst>
    <pc:chgData name="Chimento, Cyrus CTR (OST)" userId="S::cyrus.chimento.ctr@ad.dot.gov::ab52f690-7a57-457d-8a25-2f7025a81547" providerId="AD" clId="Web-{05797FDD-F4E9-27A6-FC5F-1000AF50711E}"/>
    <pc:docChg chg="modSld">
      <pc:chgData name="Chimento, Cyrus CTR (OST)" userId="S::cyrus.chimento.ctr@ad.dot.gov::ab52f690-7a57-457d-8a25-2f7025a81547" providerId="AD" clId="Web-{05797FDD-F4E9-27A6-FC5F-1000AF50711E}" dt="2024-04-25T19:18:06.840" v="411"/>
      <pc:docMkLst>
        <pc:docMk/>
      </pc:docMkLst>
      <pc:sldChg chg="modNotes">
        <pc:chgData name="Chimento, Cyrus CTR (OST)" userId="S::cyrus.chimento.ctr@ad.dot.gov::ab52f690-7a57-457d-8a25-2f7025a81547" providerId="AD" clId="Web-{05797FDD-F4E9-27A6-FC5F-1000AF50711E}" dt="2024-04-25T19:15:04.013" v="211"/>
        <pc:sldMkLst>
          <pc:docMk/>
          <pc:sldMk cId="3133902764" sldId="305"/>
        </pc:sldMkLst>
      </pc:sldChg>
      <pc:sldChg chg="modNotes">
        <pc:chgData name="Chimento, Cyrus CTR (OST)" userId="S::cyrus.chimento.ctr@ad.dot.gov::ab52f690-7a57-457d-8a25-2f7025a81547" providerId="AD" clId="Web-{05797FDD-F4E9-27A6-FC5F-1000AF50711E}" dt="2024-04-25T19:16:11.622" v="240"/>
        <pc:sldMkLst>
          <pc:docMk/>
          <pc:sldMk cId="3099179006" sldId="306"/>
        </pc:sldMkLst>
      </pc:sldChg>
      <pc:sldChg chg="modNotes">
        <pc:chgData name="Chimento, Cyrus CTR (OST)" userId="S::cyrus.chimento.ctr@ad.dot.gov::ab52f690-7a57-457d-8a25-2f7025a81547" providerId="AD" clId="Web-{05797FDD-F4E9-27A6-FC5F-1000AF50711E}" dt="2024-04-25T19:18:06.840" v="411"/>
        <pc:sldMkLst>
          <pc:docMk/>
          <pc:sldMk cId="84445298" sldId="307"/>
        </pc:sldMkLst>
      </pc:sldChg>
      <pc:sldChg chg="modNotes">
        <pc:chgData name="Chimento, Cyrus CTR (OST)" userId="S::cyrus.chimento.ctr@ad.dot.gov::ab52f690-7a57-457d-8a25-2f7025a81547" providerId="AD" clId="Web-{05797FDD-F4E9-27A6-FC5F-1000AF50711E}" dt="2024-04-25T19:12:02.842" v="206"/>
        <pc:sldMkLst>
          <pc:docMk/>
          <pc:sldMk cId="56454192" sldId="308"/>
        </pc:sldMkLst>
      </pc:sldChg>
    </pc:docChg>
  </pc:docChgLst>
  <pc:docChgLst>
    <pc:chgData name="Davis, Jay (OST)" userId="S::jay.davis@ad.dot.gov::83c2387e-0ad1-48b4-8e26-ab3488b5436e" providerId="AD" clId="Web-{15438BD7-53EA-4A77-A362-06A9696646D6}"/>
    <pc:docChg chg="mod">
      <pc:chgData name="Davis, Jay (OST)" userId="S::jay.davis@ad.dot.gov::83c2387e-0ad1-48b4-8e26-ab3488b5436e" providerId="AD" clId="Web-{15438BD7-53EA-4A77-A362-06A9696646D6}" dt="2024-02-27T19:48:29.966" v="3"/>
      <pc:docMkLst>
        <pc:docMk/>
      </pc:docMkLst>
      <pc:sldChg chg="modCm">
        <pc:chgData name="Davis, Jay (OST)" userId="S::jay.davis@ad.dot.gov::83c2387e-0ad1-48b4-8e26-ab3488b5436e" providerId="AD" clId="Web-{15438BD7-53EA-4A77-A362-06A9696646D6}" dt="2024-02-27T19:45:22.499" v="1"/>
        <pc:sldMkLst>
          <pc:docMk/>
          <pc:sldMk cId="1682355192" sldId="294"/>
        </pc:sldMkLst>
      </pc:sldChg>
      <pc:sldChg chg="addCm">
        <pc:chgData name="Davis, Jay (OST)" userId="S::jay.davis@ad.dot.gov::83c2387e-0ad1-48b4-8e26-ab3488b5436e" providerId="AD" clId="Web-{15438BD7-53EA-4A77-A362-06A9696646D6}" dt="2024-02-27T19:48:03.825" v="2"/>
        <pc:sldMkLst>
          <pc:docMk/>
          <pc:sldMk cId="3966723333" sldId="296"/>
        </pc:sldMkLst>
      </pc:sldChg>
      <pc:sldChg chg="addCm">
        <pc:chgData name="Davis, Jay (OST)" userId="S::jay.davis@ad.dot.gov::83c2387e-0ad1-48b4-8e26-ab3488b5436e" providerId="AD" clId="Web-{15438BD7-53EA-4A77-A362-06A9696646D6}" dt="2024-02-27T19:48:29.966" v="3"/>
        <pc:sldMkLst>
          <pc:docMk/>
          <pc:sldMk cId="1851060000" sldId="297"/>
        </pc:sldMkLst>
      </pc:sldChg>
    </pc:docChg>
  </pc:docChgLst>
  <pc:docChgLst>
    <pc:chgData name="Goworowska, Justyna (OST)" userId="db2b6b57-fdbd-4c7d-934d-6941b64a554c" providerId="ADAL" clId="{6162C999-2FF7-4AC6-BC10-228CCAAA4EA0}"/>
    <pc:docChg chg="modSld">
      <pc:chgData name="Goworowska, Justyna (OST)" userId="db2b6b57-fdbd-4c7d-934d-6941b64a554c" providerId="ADAL" clId="{6162C999-2FF7-4AC6-BC10-228CCAAA4EA0}" dt="2024-04-24T18:48:10.523" v="11" actId="20577"/>
      <pc:docMkLst>
        <pc:docMk/>
      </pc:docMkLst>
      <pc:sldChg chg="modNotesTx">
        <pc:chgData name="Goworowska, Justyna (OST)" userId="db2b6b57-fdbd-4c7d-934d-6941b64a554c" providerId="ADAL" clId="{6162C999-2FF7-4AC6-BC10-228CCAAA4EA0}" dt="2024-04-24T18:48:10.523" v="11" actId="20577"/>
        <pc:sldMkLst>
          <pc:docMk/>
          <pc:sldMk cId="3529062877" sldId="309"/>
        </pc:sldMkLst>
      </pc:sldChg>
    </pc:docChg>
  </pc:docChgLst>
  <pc:docChgLst>
    <pc:chgData name="Chimento, Cyrus CTR (OST)" userId="S::cyrus.chimento.ctr@ad.dot.gov::ab52f690-7a57-457d-8a25-2f7025a81547" providerId="AD" clId="Web-{0FCC1809-8187-C011-5223-3195A6A24B7E}"/>
    <pc:docChg chg="addSld delSld modSld sldOrd">
      <pc:chgData name="Chimento, Cyrus CTR (OST)" userId="S::cyrus.chimento.ctr@ad.dot.gov::ab52f690-7a57-457d-8a25-2f7025a81547" providerId="AD" clId="Web-{0FCC1809-8187-C011-5223-3195A6A24B7E}" dt="2023-11-28T17:52:55.234" v="2841" actId="20577"/>
      <pc:docMkLst>
        <pc:docMk/>
      </pc:docMkLst>
      <pc:sldChg chg="modSp del modNotes">
        <pc:chgData name="Chimento, Cyrus CTR (OST)" userId="S::cyrus.chimento.ctr@ad.dot.gov::ab52f690-7a57-457d-8a25-2f7025a81547" providerId="AD" clId="Web-{0FCC1809-8187-C011-5223-3195A6A24B7E}" dt="2023-11-28T16:13:31.791" v="572"/>
        <pc:sldMkLst>
          <pc:docMk/>
          <pc:sldMk cId="1456836988" sldId="257"/>
        </pc:sldMkLst>
        <pc:spChg chg="mod">
          <ac:chgData name="Chimento, Cyrus CTR (OST)" userId="S::cyrus.chimento.ctr@ad.dot.gov::ab52f690-7a57-457d-8a25-2f7025a81547" providerId="AD" clId="Web-{0FCC1809-8187-C011-5223-3195A6A24B7E}" dt="2023-11-28T16:01:40.437" v="503" actId="20577"/>
          <ac:spMkLst>
            <pc:docMk/>
            <pc:sldMk cId="1456836988" sldId="257"/>
            <ac:spMk id="3" creationId="{5DCC5D02-BEFC-EEC4-87D2-F2993AD21FEF}"/>
          </ac:spMkLst>
        </pc:spChg>
      </pc:sldChg>
      <pc:sldChg chg="modSp">
        <pc:chgData name="Chimento, Cyrus CTR (OST)" userId="S::cyrus.chimento.ctr@ad.dot.gov::ab52f690-7a57-457d-8a25-2f7025a81547" providerId="AD" clId="Web-{0FCC1809-8187-C011-5223-3195A6A24B7E}" dt="2023-11-28T16:03:11.376" v="511" actId="20577"/>
        <pc:sldMkLst>
          <pc:docMk/>
          <pc:sldMk cId="2845154321" sldId="259"/>
        </pc:sldMkLst>
        <pc:spChg chg="mod">
          <ac:chgData name="Chimento, Cyrus CTR (OST)" userId="S::cyrus.chimento.ctr@ad.dot.gov::ab52f690-7a57-457d-8a25-2f7025a81547" providerId="AD" clId="Web-{0FCC1809-8187-C011-5223-3195A6A24B7E}" dt="2023-11-28T16:03:11.376" v="511" actId="20577"/>
          <ac:spMkLst>
            <pc:docMk/>
            <pc:sldMk cId="2845154321" sldId="259"/>
            <ac:spMk id="3" creationId="{2B81FF7C-D5DF-5A79-5A03-A379BF2C1A3B}"/>
          </ac:spMkLst>
        </pc:spChg>
      </pc:sldChg>
      <pc:sldChg chg="addSp delSp modSp">
        <pc:chgData name="Chimento, Cyrus CTR (OST)" userId="S::cyrus.chimento.ctr@ad.dot.gov::ab52f690-7a57-457d-8a25-2f7025a81547" providerId="AD" clId="Web-{0FCC1809-8187-C011-5223-3195A6A24B7E}" dt="2023-11-28T16:05:05.253" v="546"/>
        <pc:sldMkLst>
          <pc:docMk/>
          <pc:sldMk cId="452795997" sldId="260"/>
        </pc:sldMkLst>
        <pc:spChg chg="add del">
          <ac:chgData name="Chimento, Cyrus CTR (OST)" userId="S::cyrus.chimento.ctr@ad.dot.gov::ab52f690-7a57-457d-8a25-2f7025a81547" providerId="AD" clId="Web-{0FCC1809-8187-C011-5223-3195A6A24B7E}" dt="2023-11-28T16:04:07.642" v="514"/>
          <ac:spMkLst>
            <pc:docMk/>
            <pc:sldMk cId="452795997" sldId="260"/>
            <ac:spMk id="3" creationId="{D2491C37-6578-DBA2-54F2-B129F94E4CDD}"/>
          </ac:spMkLst>
        </pc:spChg>
        <pc:graphicFrameChg chg="add del mod ord modGraphic">
          <ac:chgData name="Chimento, Cyrus CTR (OST)" userId="S::cyrus.chimento.ctr@ad.dot.gov::ab52f690-7a57-457d-8a25-2f7025a81547" providerId="AD" clId="Web-{0FCC1809-8187-C011-5223-3195A6A24B7E}" dt="2023-11-28T16:03:52.548" v="513"/>
          <ac:graphicFrameMkLst>
            <pc:docMk/>
            <pc:sldMk cId="452795997" sldId="260"/>
            <ac:graphicFrameMk id="5" creationId="{D5F84A7D-14BE-41FB-25B4-A6E8C054B978}"/>
          </ac:graphicFrameMkLst>
        </pc:graphicFrameChg>
        <pc:graphicFrameChg chg="add mod ord modGraphic">
          <ac:chgData name="Chimento, Cyrus CTR (OST)" userId="S::cyrus.chimento.ctr@ad.dot.gov::ab52f690-7a57-457d-8a25-2f7025a81547" providerId="AD" clId="Web-{0FCC1809-8187-C011-5223-3195A6A24B7E}" dt="2023-11-28T16:04:48.237" v="542"/>
          <ac:graphicFrameMkLst>
            <pc:docMk/>
            <pc:sldMk cId="452795997" sldId="260"/>
            <ac:graphicFrameMk id="6" creationId="{80D86F69-3241-2C15-C4C7-70002E0B135D}"/>
          </ac:graphicFrameMkLst>
        </pc:graphicFrameChg>
        <pc:graphicFrameChg chg="add del mod">
          <ac:chgData name="Chimento, Cyrus CTR (OST)" userId="S::cyrus.chimento.ctr@ad.dot.gov::ab52f690-7a57-457d-8a25-2f7025a81547" providerId="AD" clId="Web-{0FCC1809-8187-C011-5223-3195A6A24B7E}" dt="2023-11-28T16:04:32.862" v="518"/>
          <ac:graphicFrameMkLst>
            <pc:docMk/>
            <pc:sldMk cId="452795997" sldId="260"/>
            <ac:graphicFrameMk id="8" creationId="{15A6F2B9-DE01-4CCF-46BD-69CDE09D84B4}"/>
          </ac:graphicFrameMkLst>
        </pc:graphicFrameChg>
        <pc:graphicFrameChg chg="add del mod">
          <ac:chgData name="Chimento, Cyrus CTR (OST)" userId="S::cyrus.chimento.ctr@ad.dot.gov::ab52f690-7a57-457d-8a25-2f7025a81547" providerId="AD" clId="Web-{0FCC1809-8187-C011-5223-3195A6A24B7E}" dt="2023-11-28T16:04:44.690" v="520"/>
          <ac:graphicFrameMkLst>
            <pc:docMk/>
            <pc:sldMk cId="452795997" sldId="260"/>
            <ac:graphicFrameMk id="10" creationId="{A9AAEC91-5A61-4C23-E464-6B986727A71C}"/>
          </ac:graphicFrameMkLst>
        </pc:graphicFrameChg>
        <pc:graphicFrameChg chg="add del mod">
          <ac:chgData name="Chimento, Cyrus CTR (OST)" userId="S::cyrus.chimento.ctr@ad.dot.gov::ab52f690-7a57-457d-8a25-2f7025a81547" providerId="AD" clId="Web-{0FCC1809-8187-C011-5223-3195A6A24B7E}" dt="2023-11-28T16:04:50.581" v="544"/>
          <ac:graphicFrameMkLst>
            <pc:docMk/>
            <pc:sldMk cId="452795997" sldId="260"/>
            <ac:graphicFrameMk id="12" creationId="{7870707E-F5A3-EF1E-0172-BB83AFCBEA32}"/>
          </ac:graphicFrameMkLst>
        </pc:graphicFrameChg>
        <pc:graphicFrameChg chg="add del mod">
          <ac:chgData name="Chimento, Cyrus CTR (OST)" userId="S::cyrus.chimento.ctr@ad.dot.gov::ab52f690-7a57-457d-8a25-2f7025a81547" providerId="AD" clId="Web-{0FCC1809-8187-C011-5223-3195A6A24B7E}" dt="2023-11-28T16:05:05.253" v="546"/>
          <ac:graphicFrameMkLst>
            <pc:docMk/>
            <pc:sldMk cId="452795997" sldId="260"/>
            <ac:graphicFrameMk id="14" creationId="{71C1B2F4-3EB5-B60F-5550-1D995F109192}"/>
          </ac:graphicFrameMkLst>
        </pc:graphicFrameChg>
      </pc:sldChg>
      <pc:sldChg chg="modSp add modNotes">
        <pc:chgData name="Chimento, Cyrus CTR (OST)" userId="S::cyrus.chimento.ctr@ad.dot.gov::ab52f690-7a57-457d-8a25-2f7025a81547" providerId="AD" clId="Web-{0FCC1809-8187-C011-5223-3195A6A24B7E}" dt="2023-11-28T16:26:05.427" v="1184"/>
        <pc:sldMkLst>
          <pc:docMk/>
          <pc:sldMk cId="1497645870" sldId="268"/>
        </pc:sldMkLst>
        <pc:spChg chg="mod">
          <ac:chgData name="Chimento, Cyrus CTR (OST)" userId="S::cyrus.chimento.ctr@ad.dot.gov::ab52f690-7a57-457d-8a25-2f7025a81547" providerId="AD" clId="Web-{0FCC1809-8187-C011-5223-3195A6A24B7E}" dt="2023-11-28T14:39:57.274" v="29" actId="20577"/>
          <ac:spMkLst>
            <pc:docMk/>
            <pc:sldMk cId="1497645870" sldId="268"/>
            <ac:spMk id="2" creationId="{043EB8FB-AF66-CEE1-19F1-151D04F1F6D5}"/>
          </ac:spMkLst>
        </pc:spChg>
        <pc:spChg chg="mod">
          <ac:chgData name="Chimento, Cyrus CTR (OST)" userId="S::cyrus.chimento.ctr@ad.dot.gov::ab52f690-7a57-457d-8a25-2f7025a81547" providerId="AD" clId="Web-{0FCC1809-8187-C011-5223-3195A6A24B7E}" dt="2023-11-28T15:34:30.805" v="318" actId="1076"/>
          <ac:spMkLst>
            <pc:docMk/>
            <pc:sldMk cId="1497645870" sldId="268"/>
            <ac:spMk id="14" creationId="{34E53CD9-9AAA-CA7B-1AD1-FD5CFD2AD97C}"/>
          </ac:spMkLst>
        </pc:spChg>
      </pc:sldChg>
      <pc:sldChg chg="modSp add del">
        <pc:chgData name="Chimento, Cyrus CTR (OST)" userId="S::cyrus.chimento.ctr@ad.dot.gov::ab52f690-7a57-457d-8a25-2f7025a81547" providerId="AD" clId="Web-{0FCC1809-8187-C011-5223-3195A6A24B7E}" dt="2023-11-28T14:39:24.102" v="21"/>
        <pc:sldMkLst>
          <pc:docMk/>
          <pc:sldMk cId="2012520134" sldId="268"/>
        </pc:sldMkLst>
        <pc:spChg chg="mod">
          <ac:chgData name="Chimento, Cyrus CTR (OST)" userId="S::cyrus.chimento.ctr@ad.dot.gov::ab52f690-7a57-457d-8a25-2f7025a81547" providerId="AD" clId="Web-{0FCC1809-8187-C011-5223-3195A6A24B7E}" dt="2023-11-28T14:32:00.845" v="20" actId="20577"/>
          <ac:spMkLst>
            <pc:docMk/>
            <pc:sldMk cId="2012520134" sldId="268"/>
            <ac:spMk id="2" creationId="{043EB8FB-AF66-CEE1-19F1-151D04F1F6D5}"/>
          </ac:spMkLst>
        </pc:spChg>
      </pc:sldChg>
      <pc:sldChg chg="modSp add del">
        <pc:chgData name="Chimento, Cyrus CTR (OST)" userId="S::cyrus.chimento.ctr@ad.dot.gov::ab52f690-7a57-457d-8a25-2f7025a81547" providerId="AD" clId="Web-{0FCC1809-8187-C011-5223-3195A6A24B7E}" dt="2023-11-28T14:39:24.117" v="22"/>
        <pc:sldMkLst>
          <pc:docMk/>
          <pc:sldMk cId="647381409" sldId="269"/>
        </pc:sldMkLst>
        <pc:spChg chg="mod ord">
          <ac:chgData name="Chimento, Cyrus CTR (OST)" userId="S::cyrus.chimento.ctr@ad.dot.gov::ab52f690-7a57-457d-8a25-2f7025a81547" providerId="AD" clId="Web-{0FCC1809-8187-C011-5223-3195A6A24B7E}" dt="2023-11-28T14:31:56.377" v="15"/>
          <ac:spMkLst>
            <pc:docMk/>
            <pc:sldMk cId="647381409" sldId="269"/>
            <ac:spMk id="2" creationId="{043EB8FB-AF66-CEE1-19F1-151D04F1F6D5}"/>
          </ac:spMkLst>
        </pc:spChg>
      </pc:sldChg>
      <pc:sldChg chg="modSp add modNotes">
        <pc:chgData name="Chimento, Cyrus CTR (OST)" userId="S::cyrus.chimento.ctr@ad.dot.gov::ab52f690-7a57-457d-8a25-2f7025a81547" providerId="AD" clId="Web-{0FCC1809-8187-C011-5223-3195A6A24B7E}" dt="2023-11-28T16:25:18.723" v="1143"/>
        <pc:sldMkLst>
          <pc:docMk/>
          <pc:sldMk cId="1409620371" sldId="269"/>
        </pc:sldMkLst>
        <pc:spChg chg="mod ord">
          <ac:chgData name="Chimento, Cyrus CTR (OST)" userId="S::cyrus.chimento.ctr@ad.dot.gov::ab52f690-7a57-457d-8a25-2f7025a81547" providerId="AD" clId="Web-{0FCC1809-8187-C011-5223-3195A6A24B7E}" dt="2023-11-28T14:39:52.602" v="27"/>
          <ac:spMkLst>
            <pc:docMk/>
            <pc:sldMk cId="1409620371" sldId="269"/>
            <ac:spMk id="2" creationId="{043EB8FB-AF66-CEE1-19F1-151D04F1F6D5}"/>
          </ac:spMkLst>
        </pc:spChg>
        <pc:spChg chg="mod">
          <ac:chgData name="Chimento, Cyrus CTR (OST)" userId="S::cyrus.chimento.ctr@ad.dot.gov::ab52f690-7a57-457d-8a25-2f7025a81547" providerId="AD" clId="Web-{0FCC1809-8187-C011-5223-3195A6A24B7E}" dt="2023-11-28T15:34:17.164" v="317" actId="1076"/>
          <ac:spMkLst>
            <pc:docMk/>
            <pc:sldMk cId="1409620371" sldId="269"/>
            <ac:spMk id="9" creationId="{1CE26BD9-74AC-7B2C-894A-56FC33DD4397}"/>
          </ac:spMkLst>
        </pc:spChg>
      </pc:sldChg>
      <pc:sldChg chg="modSp new del">
        <pc:chgData name="Chimento, Cyrus CTR (OST)" userId="S::cyrus.chimento.ctr@ad.dot.gov::ab52f690-7a57-457d-8a25-2f7025a81547" providerId="AD" clId="Web-{0FCC1809-8187-C011-5223-3195A6A24B7E}" dt="2023-11-28T16:05:48.175" v="547"/>
        <pc:sldMkLst>
          <pc:docMk/>
          <pc:sldMk cId="1775664759" sldId="270"/>
        </pc:sldMkLst>
        <pc:spChg chg="mod">
          <ac:chgData name="Chimento, Cyrus CTR (OST)" userId="S::cyrus.chimento.ctr@ad.dot.gov::ab52f690-7a57-457d-8a25-2f7025a81547" providerId="AD" clId="Web-{0FCC1809-8187-C011-5223-3195A6A24B7E}" dt="2023-11-28T14:54:49.146" v="184" actId="20577"/>
          <ac:spMkLst>
            <pc:docMk/>
            <pc:sldMk cId="1775664759" sldId="270"/>
            <ac:spMk id="2" creationId="{D81324F0-5EFF-F0A4-8740-7EA3EA1AD00C}"/>
          </ac:spMkLst>
        </pc:spChg>
      </pc:sldChg>
      <pc:sldChg chg="modSp add del">
        <pc:chgData name="Chimento, Cyrus CTR (OST)" userId="S::cyrus.chimento.ctr@ad.dot.gov::ab52f690-7a57-457d-8a25-2f7025a81547" providerId="AD" clId="Web-{0FCC1809-8187-C011-5223-3195A6A24B7E}" dt="2023-11-28T17:09:35.463" v="1848"/>
        <pc:sldMkLst>
          <pc:docMk/>
          <pc:sldMk cId="2915970040" sldId="271"/>
        </pc:sldMkLst>
        <pc:spChg chg="mod">
          <ac:chgData name="Chimento, Cyrus CTR (OST)" userId="S::cyrus.chimento.ctr@ad.dot.gov::ab52f690-7a57-457d-8a25-2f7025a81547" providerId="AD" clId="Web-{0FCC1809-8187-C011-5223-3195A6A24B7E}" dt="2023-11-28T16:07:48.567" v="563" actId="1076"/>
          <ac:spMkLst>
            <pc:docMk/>
            <pc:sldMk cId="2915970040" sldId="271"/>
            <ac:spMk id="3" creationId="{4D6A3883-0848-0BB3-C22E-BD537FB845C6}"/>
          </ac:spMkLst>
        </pc:spChg>
        <pc:picChg chg="mod">
          <ac:chgData name="Chimento, Cyrus CTR (OST)" userId="S::cyrus.chimento.ctr@ad.dot.gov::ab52f690-7a57-457d-8a25-2f7025a81547" providerId="AD" clId="Web-{0FCC1809-8187-C011-5223-3195A6A24B7E}" dt="2023-11-28T16:07:42.177" v="561"/>
          <ac:picMkLst>
            <pc:docMk/>
            <pc:sldMk cId="2915970040" sldId="271"/>
            <ac:picMk id="2" creationId="{AF2F3966-882E-4D37-DEB5-6C95D206F4A8}"/>
          </ac:picMkLst>
        </pc:picChg>
        <pc:picChg chg="mod">
          <ac:chgData name="Chimento, Cyrus CTR (OST)" userId="S::cyrus.chimento.ctr@ad.dot.gov::ab52f690-7a57-457d-8a25-2f7025a81547" providerId="AD" clId="Web-{0FCC1809-8187-C011-5223-3195A6A24B7E}" dt="2023-11-28T16:07:42.505" v="562"/>
          <ac:picMkLst>
            <pc:docMk/>
            <pc:sldMk cId="2915970040" sldId="271"/>
            <ac:picMk id="4" creationId="{94825468-31BC-5B87-80B2-B80ED133FFB0}"/>
          </ac:picMkLst>
        </pc:picChg>
      </pc:sldChg>
      <pc:sldChg chg="modSp add del modNotes">
        <pc:chgData name="Chimento, Cyrus CTR (OST)" userId="S::cyrus.chimento.ctr@ad.dot.gov::ab52f690-7a57-457d-8a25-2f7025a81547" providerId="AD" clId="Web-{0FCC1809-8187-C011-5223-3195A6A24B7E}" dt="2023-11-28T17:09:35.057" v="1847"/>
        <pc:sldMkLst>
          <pc:docMk/>
          <pc:sldMk cId="3198962998" sldId="272"/>
        </pc:sldMkLst>
        <pc:spChg chg="mod">
          <ac:chgData name="Chimento, Cyrus CTR (OST)" userId="S::cyrus.chimento.ctr@ad.dot.gov::ab52f690-7a57-457d-8a25-2f7025a81547" providerId="AD" clId="Web-{0FCC1809-8187-C011-5223-3195A6A24B7E}" dt="2023-11-28T16:07:23.770" v="559" actId="1076"/>
          <ac:spMkLst>
            <pc:docMk/>
            <pc:sldMk cId="3198962998" sldId="272"/>
            <ac:spMk id="2" creationId="{F8D1F31B-2A5E-EE68-EA3B-CA681FAEA21D}"/>
          </ac:spMkLst>
        </pc:spChg>
        <pc:spChg chg="mod">
          <ac:chgData name="Chimento, Cyrus CTR (OST)" userId="S::cyrus.chimento.ctr@ad.dot.gov::ab52f690-7a57-457d-8a25-2f7025a81547" providerId="AD" clId="Web-{0FCC1809-8187-C011-5223-3195A6A24B7E}" dt="2023-11-28T16:07:27.661" v="560" actId="1076"/>
          <ac:spMkLst>
            <pc:docMk/>
            <pc:sldMk cId="3198962998" sldId="272"/>
            <ac:spMk id="5" creationId="{0936359C-9EC7-CDB1-7F25-0215F4C32034}"/>
          </ac:spMkLst>
        </pc:spChg>
        <pc:picChg chg="mod">
          <ac:chgData name="Chimento, Cyrus CTR (OST)" userId="S::cyrus.chimento.ctr@ad.dot.gov::ab52f690-7a57-457d-8a25-2f7025a81547" providerId="AD" clId="Web-{0FCC1809-8187-C011-5223-3195A6A24B7E}" dt="2023-11-28T16:06:53.895" v="556"/>
          <ac:picMkLst>
            <pc:docMk/>
            <pc:sldMk cId="3198962998" sldId="272"/>
            <ac:picMk id="3" creationId="{DE368DFB-9F63-7736-5FEE-047324DBB319}"/>
          </ac:picMkLst>
        </pc:picChg>
        <pc:picChg chg="mod">
          <ac:chgData name="Chimento, Cyrus CTR (OST)" userId="S::cyrus.chimento.ctr@ad.dot.gov::ab52f690-7a57-457d-8a25-2f7025a81547" providerId="AD" clId="Web-{0FCC1809-8187-C011-5223-3195A6A24B7E}" dt="2023-11-28T16:07:11.911" v="558"/>
          <ac:picMkLst>
            <pc:docMk/>
            <pc:sldMk cId="3198962998" sldId="272"/>
            <ac:picMk id="4" creationId="{B296B27B-021C-D2C1-0B04-EC07526DD3C1}"/>
          </ac:picMkLst>
        </pc:picChg>
      </pc:sldChg>
      <pc:sldChg chg="modSp add ord">
        <pc:chgData name="Chimento, Cyrus CTR (OST)" userId="S::cyrus.chimento.ctr@ad.dot.gov::ab52f690-7a57-457d-8a25-2f7025a81547" providerId="AD" clId="Web-{0FCC1809-8187-C011-5223-3195A6A24B7E}" dt="2023-11-28T17:34:40.203" v="2340" actId="20577"/>
        <pc:sldMkLst>
          <pc:docMk/>
          <pc:sldMk cId="2482130549" sldId="273"/>
        </pc:sldMkLst>
        <pc:spChg chg="mod">
          <ac:chgData name="Chimento, Cyrus CTR (OST)" userId="S::cyrus.chimento.ctr@ad.dot.gov::ab52f690-7a57-457d-8a25-2f7025a81547" providerId="AD" clId="Web-{0FCC1809-8187-C011-5223-3195A6A24B7E}" dt="2023-11-28T17:08:48.025" v="1846" actId="20577"/>
          <ac:spMkLst>
            <pc:docMk/>
            <pc:sldMk cId="2482130549" sldId="273"/>
            <ac:spMk id="2" creationId="{723FE826-4AAE-E5E2-81B2-D1DEDC4B217C}"/>
          </ac:spMkLst>
        </pc:spChg>
        <pc:spChg chg="mod">
          <ac:chgData name="Chimento, Cyrus CTR (OST)" userId="S::cyrus.chimento.ctr@ad.dot.gov::ab52f690-7a57-457d-8a25-2f7025a81547" providerId="AD" clId="Web-{0FCC1809-8187-C011-5223-3195A6A24B7E}" dt="2023-11-28T17:34:40.203" v="2340" actId="20577"/>
          <ac:spMkLst>
            <pc:docMk/>
            <pc:sldMk cId="2482130549" sldId="273"/>
            <ac:spMk id="6" creationId="{1C49BDEB-9E2B-8E3F-74B3-001270B88D74}"/>
          </ac:spMkLst>
        </pc:spChg>
      </pc:sldChg>
      <pc:sldChg chg="modSp add">
        <pc:chgData name="Chimento, Cyrus CTR (OST)" userId="S::cyrus.chimento.ctr@ad.dot.gov::ab52f690-7a57-457d-8a25-2f7025a81547" providerId="AD" clId="Web-{0FCC1809-8187-C011-5223-3195A6A24B7E}" dt="2023-11-28T17:11:43.403" v="1883" actId="20577"/>
        <pc:sldMkLst>
          <pc:docMk/>
          <pc:sldMk cId="464621861" sldId="274"/>
        </pc:sldMkLst>
        <pc:spChg chg="mod">
          <ac:chgData name="Chimento, Cyrus CTR (OST)" userId="S::cyrus.chimento.ctr@ad.dot.gov::ab52f690-7a57-457d-8a25-2f7025a81547" providerId="AD" clId="Web-{0FCC1809-8187-C011-5223-3195A6A24B7E}" dt="2023-11-28T17:11:43.403" v="1883" actId="20577"/>
          <ac:spMkLst>
            <pc:docMk/>
            <pc:sldMk cId="464621861" sldId="274"/>
            <ac:spMk id="2" creationId="{CA6BB7BF-15AC-E8D0-D3F2-8EBDA574DD00}"/>
          </ac:spMkLst>
        </pc:spChg>
      </pc:sldChg>
      <pc:sldChg chg="addSp delSp modSp new del">
        <pc:chgData name="Chimento, Cyrus CTR (OST)" userId="S::cyrus.chimento.ctr@ad.dot.gov::ab52f690-7a57-457d-8a25-2f7025a81547" providerId="AD" clId="Web-{0FCC1809-8187-C011-5223-3195A6A24B7E}" dt="2023-11-28T17:21:31.927" v="2056"/>
        <pc:sldMkLst>
          <pc:docMk/>
          <pc:sldMk cId="4166314186" sldId="275"/>
        </pc:sldMkLst>
        <pc:spChg chg="mod">
          <ac:chgData name="Chimento, Cyrus CTR (OST)" userId="S::cyrus.chimento.ctr@ad.dot.gov::ab52f690-7a57-457d-8a25-2f7025a81547" providerId="AD" clId="Web-{0FCC1809-8187-C011-5223-3195A6A24B7E}" dt="2023-11-28T17:21:01.457" v="2045" actId="20577"/>
          <ac:spMkLst>
            <pc:docMk/>
            <pc:sldMk cId="4166314186" sldId="275"/>
            <ac:spMk id="2" creationId="{1610CD0C-88E8-02DB-9E25-A79C3686CB61}"/>
          </ac:spMkLst>
        </pc:spChg>
        <pc:spChg chg="del">
          <ac:chgData name="Chimento, Cyrus CTR (OST)" userId="S::cyrus.chimento.ctr@ad.dot.gov::ab52f690-7a57-457d-8a25-2f7025a81547" providerId="AD" clId="Web-{0FCC1809-8187-C011-5223-3195A6A24B7E}" dt="2023-11-28T15:35:02.227" v="319"/>
          <ac:spMkLst>
            <pc:docMk/>
            <pc:sldMk cId="4166314186" sldId="275"/>
            <ac:spMk id="3" creationId="{E7177E88-98D3-B594-FA57-8BBE2A035102}"/>
          </ac:spMkLst>
        </pc:spChg>
        <pc:spChg chg="add mod">
          <ac:chgData name="Chimento, Cyrus CTR (OST)" userId="S::cyrus.chimento.ctr@ad.dot.gov::ab52f690-7a57-457d-8a25-2f7025a81547" providerId="AD" clId="Web-{0FCC1809-8187-C011-5223-3195A6A24B7E}" dt="2023-11-28T17:21:02.426" v="2050" actId="20577"/>
          <ac:spMkLst>
            <pc:docMk/>
            <pc:sldMk cId="4166314186" sldId="275"/>
            <ac:spMk id="4" creationId="{D843D36C-03EB-EFCC-AA20-9790E474C4DC}"/>
          </ac:spMkLst>
        </pc:spChg>
      </pc:sldChg>
      <pc:sldChg chg="delSp modSp add del mod ord setBg modNotes">
        <pc:chgData name="Chimento, Cyrus CTR (OST)" userId="S::cyrus.chimento.ctr@ad.dot.gov::ab52f690-7a57-457d-8a25-2f7025a81547" providerId="AD" clId="Web-{0FCC1809-8187-C011-5223-3195A6A24B7E}" dt="2023-11-28T17:33:51.593" v="2323"/>
        <pc:sldMkLst>
          <pc:docMk/>
          <pc:sldMk cId="3414588663" sldId="276"/>
        </pc:sldMkLst>
        <pc:spChg chg="mod">
          <ac:chgData name="Chimento, Cyrus CTR (OST)" userId="S::cyrus.chimento.ctr@ad.dot.gov::ab52f690-7a57-457d-8a25-2f7025a81547" providerId="AD" clId="Web-{0FCC1809-8187-C011-5223-3195A6A24B7E}" dt="2023-11-28T17:20:15.347" v="2032" actId="20577"/>
          <ac:spMkLst>
            <pc:docMk/>
            <pc:sldMk cId="3414588663" sldId="276"/>
            <ac:spMk id="2" creationId="{B5AF34DF-10AF-0739-D881-F52260B2EBB5}"/>
          </ac:spMkLst>
        </pc:spChg>
        <pc:picChg chg="del">
          <ac:chgData name="Chimento, Cyrus CTR (OST)" userId="S::cyrus.chimento.ctr@ad.dot.gov::ab52f690-7a57-457d-8a25-2f7025a81547" providerId="AD" clId="Web-{0FCC1809-8187-C011-5223-3195A6A24B7E}" dt="2023-11-28T17:33:37.530" v="2319"/>
          <ac:picMkLst>
            <pc:docMk/>
            <pc:sldMk cId="3414588663" sldId="276"/>
            <ac:picMk id="81" creationId="{73212B03-0DAC-7664-57F1-EEC802E96E8E}"/>
          </ac:picMkLst>
        </pc:picChg>
      </pc:sldChg>
      <pc:sldChg chg="addSp modSp new">
        <pc:chgData name="Chimento, Cyrus CTR (OST)" userId="S::cyrus.chimento.ctr@ad.dot.gov::ab52f690-7a57-457d-8a25-2f7025a81547" providerId="AD" clId="Web-{0FCC1809-8187-C011-5223-3195A6A24B7E}" dt="2023-11-28T15:44:12.110" v="433" actId="1076"/>
        <pc:sldMkLst>
          <pc:docMk/>
          <pc:sldMk cId="2974682192" sldId="277"/>
        </pc:sldMkLst>
        <pc:spChg chg="mod">
          <ac:chgData name="Chimento, Cyrus CTR (OST)" userId="S::cyrus.chimento.ctr@ad.dot.gov::ab52f690-7a57-457d-8a25-2f7025a81547" providerId="AD" clId="Web-{0FCC1809-8187-C011-5223-3195A6A24B7E}" dt="2023-11-28T15:04:21.264" v="258" actId="20577"/>
          <ac:spMkLst>
            <pc:docMk/>
            <pc:sldMk cId="2974682192" sldId="277"/>
            <ac:spMk id="2" creationId="{B73C6403-584A-7C47-01DF-32901EA35C17}"/>
          </ac:spMkLst>
        </pc:spChg>
        <pc:spChg chg="mod">
          <ac:chgData name="Chimento, Cyrus CTR (OST)" userId="S::cyrus.chimento.ctr@ad.dot.gov::ab52f690-7a57-457d-8a25-2f7025a81547" providerId="AD" clId="Web-{0FCC1809-8187-C011-5223-3195A6A24B7E}" dt="2023-11-28T15:40:55.888" v="361" actId="14100"/>
          <ac:spMkLst>
            <pc:docMk/>
            <pc:sldMk cId="2974682192" sldId="277"/>
            <ac:spMk id="3" creationId="{BD7872D2-5501-B5E0-F93E-E8149F454DCD}"/>
          </ac:spMkLst>
        </pc:spChg>
        <pc:spChg chg="add mod">
          <ac:chgData name="Chimento, Cyrus CTR (OST)" userId="S::cyrus.chimento.ctr@ad.dot.gov::ab52f690-7a57-457d-8a25-2f7025a81547" providerId="AD" clId="Web-{0FCC1809-8187-C011-5223-3195A6A24B7E}" dt="2023-11-28T15:44:01.188" v="430" actId="1076"/>
          <ac:spMkLst>
            <pc:docMk/>
            <pc:sldMk cId="2974682192" sldId="277"/>
            <ac:spMk id="5" creationId="{83D8BC52-8A2C-6053-4004-FFE5970AB780}"/>
          </ac:spMkLst>
        </pc:spChg>
        <pc:grpChg chg="add mod">
          <ac:chgData name="Chimento, Cyrus CTR (OST)" userId="S::cyrus.chimento.ctr@ad.dot.gov::ab52f690-7a57-457d-8a25-2f7025a81547" providerId="AD" clId="Web-{0FCC1809-8187-C011-5223-3195A6A24B7E}" dt="2023-11-28T15:44:12.110" v="433" actId="1076"/>
          <ac:grpSpMkLst>
            <pc:docMk/>
            <pc:sldMk cId="2974682192" sldId="277"/>
            <ac:grpSpMk id="6" creationId="{038545EE-7A8E-2126-2786-F859C4381015}"/>
          </ac:grpSpMkLst>
        </pc:grpChg>
        <pc:picChg chg="add mod modCrop">
          <ac:chgData name="Chimento, Cyrus CTR (OST)" userId="S::cyrus.chimento.ctr@ad.dot.gov::ab52f690-7a57-457d-8a25-2f7025a81547" providerId="AD" clId="Web-{0FCC1809-8187-C011-5223-3195A6A24B7E}" dt="2023-11-28T15:42:06.218" v="370" actId="1076"/>
          <ac:picMkLst>
            <pc:docMk/>
            <pc:sldMk cId="2974682192" sldId="277"/>
            <ac:picMk id="4" creationId="{65DB0152-E25D-06B7-84B6-1C6297592445}"/>
          </ac:picMkLst>
        </pc:picChg>
      </pc:sldChg>
      <pc:sldChg chg="modSp new">
        <pc:chgData name="Chimento, Cyrus CTR (OST)" userId="S::cyrus.chimento.ctr@ad.dot.gov::ab52f690-7a57-457d-8a25-2f7025a81547" providerId="AD" clId="Web-{0FCC1809-8187-C011-5223-3195A6A24B7E}" dt="2023-11-28T15:45:41.705" v="436" actId="20577"/>
        <pc:sldMkLst>
          <pc:docMk/>
          <pc:sldMk cId="4242710507" sldId="278"/>
        </pc:sldMkLst>
        <pc:spChg chg="mod">
          <ac:chgData name="Chimento, Cyrus CTR (OST)" userId="S::cyrus.chimento.ctr@ad.dot.gov::ab52f690-7a57-457d-8a25-2f7025a81547" providerId="AD" clId="Web-{0FCC1809-8187-C011-5223-3195A6A24B7E}" dt="2023-11-28T15:04:29.732" v="263" actId="20577"/>
          <ac:spMkLst>
            <pc:docMk/>
            <pc:sldMk cId="4242710507" sldId="278"/>
            <ac:spMk id="2" creationId="{2C93BC1B-F834-8B79-2E7F-A639459871F9}"/>
          </ac:spMkLst>
        </pc:spChg>
        <pc:spChg chg="mod">
          <ac:chgData name="Chimento, Cyrus CTR (OST)" userId="S::cyrus.chimento.ctr@ad.dot.gov::ab52f690-7a57-457d-8a25-2f7025a81547" providerId="AD" clId="Web-{0FCC1809-8187-C011-5223-3195A6A24B7E}" dt="2023-11-28T15:45:41.705" v="436" actId="20577"/>
          <ac:spMkLst>
            <pc:docMk/>
            <pc:sldMk cId="4242710507" sldId="278"/>
            <ac:spMk id="3" creationId="{CFC5D365-07A7-BEBF-D895-42D55B211EF5}"/>
          </ac:spMkLst>
        </pc:spChg>
      </pc:sldChg>
      <pc:sldChg chg="add">
        <pc:chgData name="Chimento, Cyrus CTR (OST)" userId="S::cyrus.chimento.ctr@ad.dot.gov::ab52f690-7a57-457d-8a25-2f7025a81547" providerId="AD" clId="Web-{0FCC1809-8187-C011-5223-3195A6A24B7E}" dt="2023-11-28T15:05:01.514" v="265"/>
        <pc:sldMkLst>
          <pc:docMk/>
          <pc:sldMk cId="263602502" sldId="279"/>
        </pc:sldMkLst>
      </pc:sldChg>
      <pc:sldChg chg="modSp new del">
        <pc:chgData name="Chimento, Cyrus CTR (OST)" userId="S::cyrus.chimento.ctr@ad.dot.gov::ab52f690-7a57-457d-8a25-2f7025a81547" providerId="AD" clId="Web-{0FCC1809-8187-C011-5223-3195A6A24B7E}" dt="2023-11-28T15:04:56.717" v="264"/>
        <pc:sldMkLst>
          <pc:docMk/>
          <pc:sldMk cId="1849548684" sldId="279"/>
        </pc:sldMkLst>
        <pc:spChg chg="mod">
          <ac:chgData name="Chimento, Cyrus CTR (OST)" userId="S::cyrus.chimento.ctr@ad.dot.gov::ab52f690-7a57-457d-8a25-2f7025a81547" providerId="AD" clId="Web-{0FCC1809-8187-C011-5223-3195A6A24B7E}" dt="2023-11-28T15:04:04.576" v="235" actId="20577"/>
          <ac:spMkLst>
            <pc:docMk/>
            <pc:sldMk cId="1849548684" sldId="279"/>
            <ac:spMk id="2" creationId="{A372D803-ED1A-CCB4-A14A-E992080CA7F8}"/>
          </ac:spMkLst>
        </pc:spChg>
      </pc:sldChg>
      <pc:sldChg chg="add">
        <pc:chgData name="Chimento, Cyrus CTR (OST)" userId="S::cyrus.chimento.ctr@ad.dot.gov::ab52f690-7a57-457d-8a25-2f7025a81547" providerId="AD" clId="Web-{0FCC1809-8187-C011-5223-3195A6A24B7E}" dt="2023-11-28T15:05:47.249" v="266"/>
        <pc:sldMkLst>
          <pc:docMk/>
          <pc:sldMk cId="2111284519" sldId="280"/>
        </pc:sldMkLst>
      </pc:sldChg>
      <pc:sldChg chg="add modNotes">
        <pc:chgData name="Chimento, Cyrus CTR (OST)" userId="S::cyrus.chimento.ctr@ad.dot.gov::ab52f690-7a57-457d-8a25-2f7025a81547" providerId="AD" clId="Web-{0FCC1809-8187-C011-5223-3195A6A24B7E}" dt="2023-11-28T15:06:58.891" v="293"/>
        <pc:sldMkLst>
          <pc:docMk/>
          <pc:sldMk cId="411101602" sldId="281"/>
        </pc:sldMkLst>
      </pc:sldChg>
      <pc:sldChg chg="modSp new">
        <pc:chgData name="Chimento, Cyrus CTR (OST)" userId="S::cyrus.chimento.ctr@ad.dot.gov::ab52f690-7a57-457d-8a25-2f7025a81547" providerId="AD" clId="Web-{0FCC1809-8187-C011-5223-3195A6A24B7E}" dt="2023-11-28T15:48:30.895" v="479" actId="20577"/>
        <pc:sldMkLst>
          <pc:docMk/>
          <pc:sldMk cId="1570326782" sldId="282"/>
        </pc:sldMkLst>
        <pc:spChg chg="mod">
          <ac:chgData name="Chimento, Cyrus CTR (OST)" userId="S::cyrus.chimento.ctr@ad.dot.gov::ab52f690-7a57-457d-8a25-2f7025a81547" providerId="AD" clId="Web-{0FCC1809-8187-C011-5223-3195A6A24B7E}" dt="2023-11-28T15:48:30.895" v="479" actId="20577"/>
          <ac:spMkLst>
            <pc:docMk/>
            <pc:sldMk cId="1570326782" sldId="282"/>
            <ac:spMk id="2" creationId="{241235E5-1D56-9092-0FE4-3C4FF16BDA45}"/>
          </ac:spMkLst>
        </pc:spChg>
        <pc:spChg chg="mod">
          <ac:chgData name="Chimento, Cyrus CTR (OST)" userId="S::cyrus.chimento.ctr@ad.dot.gov::ab52f690-7a57-457d-8a25-2f7025a81547" providerId="AD" clId="Web-{0FCC1809-8187-C011-5223-3195A6A24B7E}" dt="2023-11-28T15:48:27.473" v="477" actId="20577"/>
          <ac:spMkLst>
            <pc:docMk/>
            <pc:sldMk cId="1570326782" sldId="282"/>
            <ac:spMk id="3" creationId="{20C947A4-519B-A995-F0BC-E5FBB63D828C}"/>
          </ac:spMkLst>
        </pc:spChg>
      </pc:sldChg>
      <pc:sldChg chg="modSp new modNotes">
        <pc:chgData name="Chimento, Cyrus CTR (OST)" userId="S::cyrus.chimento.ctr@ad.dot.gov::ab52f690-7a57-457d-8a25-2f7025a81547" providerId="AD" clId="Web-{0FCC1809-8187-C011-5223-3195A6A24B7E}" dt="2023-11-28T16:36:51.983" v="1595"/>
        <pc:sldMkLst>
          <pc:docMk/>
          <pc:sldMk cId="2513777726" sldId="283"/>
        </pc:sldMkLst>
        <pc:spChg chg="mod">
          <ac:chgData name="Chimento, Cyrus CTR (OST)" userId="S::cyrus.chimento.ctr@ad.dot.gov::ab52f690-7a57-457d-8a25-2f7025a81547" providerId="AD" clId="Web-{0FCC1809-8187-C011-5223-3195A6A24B7E}" dt="2023-11-28T16:15:39.808" v="714" actId="20577"/>
          <ac:spMkLst>
            <pc:docMk/>
            <pc:sldMk cId="2513777726" sldId="283"/>
            <ac:spMk id="2" creationId="{4196F6AE-568E-AA4F-9ABA-3AFC2F11F9F1}"/>
          </ac:spMkLst>
        </pc:spChg>
        <pc:spChg chg="mod">
          <ac:chgData name="Chimento, Cyrus CTR (OST)" userId="S::cyrus.chimento.ctr@ad.dot.gov::ab52f690-7a57-457d-8a25-2f7025a81547" providerId="AD" clId="Web-{0FCC1809-8187-C011-5223-3195A6A24B7E}" dt="2023-11-28T16:31:21.853" v="1415" actId="20577"/>
          <ac:spMkLst>
            <pc:docMk/>
            <pc:sldMk cId="2513777726" sldId="283"/>
            <ac:spMk id="3" creationId="{DFB6FD3B-293F-C323-1AD2-75D09DDC3DB0}"/>
          </ac:spMkLst>
        </pc:spChg>
      </pc:sldChg>
      <pc:sldChg chg="modSp new del">
        <pc:chgData name="Chimento, Cyrus CTR (OST)" userId="S::cyrus.chimento.ctr@ad.dot.gov::ab52f690-7a57-457d-8a25-2f7025a81547" providerId="AD" clId="Web-{0FCC1809-8187-C011-5223-3195A6A24B7E}" dt="2023-11-28T16:41:30.533" v="1610"/>
        <pc:sldMkLst>
          <pc:docMk/>
          <pc:sldMk cId="3334499298" sldId="284"/>
        </pc:sldMkLst>
        <pc:spChg chg="mod">
          <ac:chgData name="Chimento, Cyrus CTR (OST)" userId="S::cyrus.chimento.ctr@ad.dot.gov::ab52f690-7a57-457d-8a25-2f7025a81547" providerId="AD" clId="Web-{0FCC1809-8187-C011-5223-3195A6A24B7E}" dt="2023-11-28T16:41:01.986" v="1604" actId="20577"/>
          <ac:spMkLst>
            <pc:docMk/>
            <pc:sldMk cId="3334499298" sldId="284"/>
            <ac:spMk id="2" creationId="{C94B51DE-FAEF-8D85-1909-148CBC7C4A0E}"/>
          </ac:spMkLst>
        </pc:spChg>
      </pc:sldChg>
      <pc:sldChg chg="modSp new ord">
        <pc:chgData name="Chimento, Cyrus CTR (OST)" userId="S::cyrus.chimento.ctr@ad.dot.gov::ab52f690-7a57-457d-8a25-2f7025a81547" providerId="AD" clId="Web-{0FCC1809-8187-C011-5223-3195A6A24B7E}" dt="2023-11-28T16:47:38.757" v="1808"/>
        <pc:sldMkLst>
          <pc:docMk/>
          <pc:sldMk cId="4076960303" sldId="285"/>
        </pc:sldMkLst>
        <pc:spChg chg="mod">
          <ac:chgData name="Chimento, Cyrus CTR (OST)" userId="S::cyrus.chimento.ctr@ad.dot.gov::ab52f690-7a57-457d-8a25-2f7025a81547" providerId="AD" clId="Web-{0FCC1809-8187-C011-5223-3195A6A24B7E}" dt="2023-11-28T16:41:40.924" v="1618" actId="20577"/>
          <ac:spMkLst>
            <pc:docMk/>
            <pc:sldMk cId="4076960303" sldId="285"/>
            <ac:spMk id="2" creationId="{FB65E210-8699-7C9E-F844-81B4277A9DC5}"/>
          </ac:spMkLst>
        </pc:spChg>
      </pc:sldChg>
      <pc:sldChg chg="modSp new mod ord modShow">
        <pc:chgData name="Chimento, Cyrus CTR (OST)" userId="S::cyrus.chimento.ctr@ad.dot.gov::ab52f690-7a57-457d-8a25-2f7025a81547" providerId="AD" clId="Web-{0FCC1809-8187-C011-5223-3195A6A24B7E}" dt="2023-11-28T17:34:13.625" v="2333" actId="20577"/>
        <pc:sldMkLst>
          <pc:docMk/>
          <pc:sldMk cId="3375971070" sldId="286"/>
        </pc:sldMkLst>
        <pc:spChg chg="mod">
          <ac:chgData name="Chimento, Cyrus CTR (OST)" userId="S::cyrus.chimento.ctr@ad.dot.gov::ab52f690-7a57-457d-8a25-2f7025a81547" providerId="AD" clId="Web-{0FCC1809-8187-C011-5223-3195A6A24B7E}" dt="2023-11-28T16:47:55.711" v="1824" actId="20577"/>
          <ac:spMkLst>
            <pc:docMk/>
            <pc:sldMk cId="3375971070" sldId="286"/>
            <ac:spMk id="2" creationId="{7D51A1F1-24E6-B1CE-F84E-6D80F534470F}"/>
          </ac:spMkLst>
        </pc:spChg>
        <pc:spChg chg="mod">
          <ac:chgData name="Chimento, Cyrus CTR (OST)" userId="S::cyrus.chimento.ctr@ad.dot.gov::ab52f690-7a57-457d-8a25-2f7025a81547" providerId="AD" clId="Web-{0FCC1809-8187-C011-5223-3195A6A24B7E}" dt="2023-11-28T17:34:13.625" v="2333" actId="20577"/>
          <ac:spMkLst>
            <pc:docMk/>
            <pc:sldMk cId="3375971070" sldId="286"/>
            <ac:spMk id="3" creationId="{1038232D-A7E0-23AB-90BB-DE359A7AFD8A}"/>
          </ac:spMkLst>
        </pc:spChg>
      </pc:sldChg>
      <pc:sldChg chg="modSp new ord">
        <pc:chgData name="Chimento, Cyrus CTR (OST)" userId="S::cyrus.chimento.ctr@ad.dot.gov::ab52f690-7a57-457d-8a25-2f7025a81547" providerId="AD" clId="Web-{0FCC1809-8187-C011-5223-3195A6A24B7E}" dt="2023-11-28T17:33:30.312" v="2318"/>
        <pc:sldMkLst>
          <pc:docMk/>
          <pc:sldMk cId="73150051" sldId="287"/>
        </pc:sldMkLst>
        <pc:spChg chg="mod">
          <ac:chgData name="Chimento, Cyrus CTR (OST)" userId="S::cyrus.chimento.ctr@ad.dot.gov::ab52f690-7a57-457d-8a25-2f7025a81547" providerId="AD" clId="Web-{0FCC1809-8187-C011-5223-3195A6A24B7E}" dt="2023-11-28T17:09:50.026" v="1864" actId="20577"/>
          <ac:spMkLst>
            <pc:docMk/>
            <pc:sldMk cId="73150051" sldId="287"/>
            <ac:spMk id="2" creationId="{478B9F65-6426-AA1A-6850-C7A5870C2266}"/>
          </ac:spMkLst>
        </pc:spChg>
        <pc:spChg chg="mod">
          <ac:chgData name="Chimento, Cyrus CTR (OST)" userId="S::cyrus.chimento.ctr@ad.dot.gov::ab52f690-7a57-457d-8a25-2f7025a81547" providerId="AD" clId="Web-{0FCC1809-8187-C011-5223-3195A6A24B7E}" dt="2023-11-28T17:31:55.873" v="2226" actId="20577"/>
          <ac:spMkLst>
            <pc:docMk/>
            <pc:sldMk cId="73150051" sldId="287"/>
            <ac:spMk id="3" creationId="{423B65ED-513E-582E-3174-C0B7AB745E61}"/>
          </ac:spMkLst>
        </pc:spChg>
      </pc:sldChg>
      <pc:sldChg chg="modSp new">
        <pc:chgData name="Chimento, Cyrus CTR (OST)" userId="S::cyrus.chimento.ctr@ad.dot.gov::ab52f690-7a57-457d-8a25-2f7025a81547" providerId="AD" clId="Web-{0FCC1809-8187-C011-5223-3195A6A24B7E}" dt="2023-11-28T17:12:16.841" v="1896" actId="20577"/>
        <pc:sldMkLst>
          <pc:docMk/>
          <pc:sldMk cId="607201880" sldId="288"/>
        </pc:sldMkLst>
        <pc:spChg chg="mod">
          <ac:chgData name="Chimento, Cyrus CTR (OST)" userId="S::cyrus.chimento.ctr@ad.dot.gov::ab52f690-7a57-457d-8a25-2f7025a81547" providerId="AD" clId="Web-{0FCC1809-8187-C011-5223-3195A6A24B7E}" dt="2023-11-28T17:12:09.919" v="1895" actId="20577"/>
          <ac:spMkLst>
            <pc:docMk/>
            <pc:sldMk cId="607201880" sldId="288"/>
            <ac:spMk id="2" creationId="{23B8C752-0AB4-4506-DC84-DFE3EA9844EC}"/>
          </ac:spMkLst>
        </pc:spChg>
        <pc:spChg chg="mod">
          <ac:chgData name="Chimento, Cyrus CTR (OST)" userId="S::cyrus.chimento.ctr@ad.dot.gov::ab52f690-7a57-457d-8a25-2f7025a81547" providerId="AD" clId="Web-{0FCC1809-8187-C011-5223-3195A6A24B7E}" dt="2023-11-28T17:12:16.841" v="1896" actId="20577"/>
          <ac:spMkLst>
            <pc:docMk/>
            <pc:sldMk cId="607201880" sldId="288"/>
            <ac:spMk id="3" creationId="{1AFAB127-7D6E-FAC9-361A-A0CE75D8CE30}"/>
          </ac:spMkLst>
        </pc:spChg>
      </pc:sldChg>
      <pc:sldChg chg="new del">
        <pc:chgData name="Chimento, Cyrus CTR (OST)" userId="S::cyrus.chimento.ctr@ad.dot.gov::ab52f690-7a57-457d-8a25-2f7025a81547" providerId="AD" clId="Web-{0FCC1809-8187-C011-5223-3195A6A24B7E}" dt="2023-11-28T17:10:33.245" v="1867"/>
        <pc:sldMkLst>
          <pc:docMk/>
          <pc:sldMk cId="3852896051" sldId="288"/>
        </pc:sldMkLst>
      </pc:sldChg>
      <pc:sldChg chg="addSp modSp new mod ord modShow">
        <pc:chgData name="Chimento, Cyrus CTR (OST)" userId="S::cyrus.chimento.ctr@ad.dot.gov::ab52f690-7a57-457d-8a25-2f7025a81547" providerId="AD" clId="Web-{0FCC1809-8187-C011-5223-3195A6A24B7E}" dt="2023-11-28T17:45:23.181" v="2787"/>
        <pc:sldMkLst>
          <pc:docMk/>
          <pc:sldMk cId="1387890741" sldId="289"/>
        </pc:sldMkLst>
        <pc:spChg chg="add mod">
          <ac:chgData name="Chimento, Cyrus CTR (OST)" userId="S::cyrus.chimento.ctr@ad.dot.gov::ab52f690-7a57-457d-8a25-2f7025a81547" providerId="AD" clId="Web-{0FCC1809-8187-C011-5223-3195A6A24B7E}" dt="2023-11-28T17:24:46.429" v="2105" actId="20577"/>
          <ac:spMkLst>
            <pc:docMk/>
            <pc:sldMk cId="1387890741" sldId="289"/>
            <ac:spMk id="3" creationId="{D75C38C9-9D46-8997-0482-B1EE2B6D1C20}"/>
          </ac:spMkLst>
        </pc:spChg>
      </pc:sldChg>
      <pc:sldChg chg="modSp add mod ord replId modShow">
        <pc:chgData name="Chimento, Cyrus CTR (OST)" userId="S::cyrus.chimento.ctr@ad.dot.gov::ab52f690-7a57-457d-8a25-2f7025a81547" providerId="AD" clId="Web-{0FCC1809-8187-C011-5223-3195A6A24B7E}" dt="2023-11-28T17:45:23.181" v="2786"/>
        <pc:sldMkLst>
          <pc:docMk/>
          <pc:sldMk cId="3906239566" sldId="290"/>
        </pc:sldMkLst>
        <pc:spChg chg="mod">
          <ac:chgData name="Chimento, Cyrus CTR (OST)" userId="S::cyrus.chimento.ctr@ad.dot.gov::ab52f690-7a57-457d-8a25-2f7025a81547" providerId="AD" clId="Web-{0FCC1809-8187-C011-5223-3195A6A24B7E}" dt="2023-11-28T17:29:55.934" v="2223" actId="20577"/>
          <ac:spMkLst>
            <pc:docMk/>
            <pc:sldMk cId="3906239566" sldId="290"/>
            <ac:spMk id="3" creationId="{D75C38C9-9D46-8997-0482-B1EE2B6D1C20}"/>
          </ac:spMkLst>
        </pc:spChg>
      </pc:sldChg>
      <pc:sldChg chg="modSp new modNotes">
        <pc:chgData name="Chimento, Cyrus CTR (OST)" userId="S::cyrus.chimento.ctr@ad.dot.gov::ab52f690-7a57-457d-8a25-2f7025a81547" providerId="AD" clId="Web-{0FCC1809-8187-C011-5223-3195A6A24B7E}" dt="2023-11-28T17:52:55.234" v="2841" actId="20577"/>
        <pc:sldMkLst>
          <pc:docMk/>
          <pc:sldMk cId="11370637" sldId="291"/>
        </pc:sldMkLst>
        <pc:spChg chg="mod">
          <ac:chgData name="Chimento, Cyrus CTR (OST)" userId="S::cyrus.chimento.ctr@ad.dot.gov::ab52f690-7a57-457d-8a25-2f7025a81547" providerId="AD" clId="Web-{0FCC1809-8187-C011-5223-3195A6A24B7E}" dt="2023-11-28T17:52:55.234" v="2841" actId="20577"/>
          <ac:spMkLst>
            <pc:docMk/>
            <pc:sldMk cId="11370637" sldId="291"/>
            <ac:spMk id="2" creationId="{807FC49A-374A-94FB-0721-D3DF30C06526}"/>
          </ac:spMkLst>
        </pc:spChg>
        <pc:spChg chg="mod">
          <ac:chgData name="Chimento, Cyrus CTR (OST)" userId="S::cyrus.chimento.ctr@ad.dot.gov::ab52f690-7a57-457d-8a25-2f7025a81547" providerId="AD" clId="Web-{0FCC1809-8187-C011-5223-3195A6A24B7E}" dt="2023-11-28T17:46:13.822" v="2827" actId="20577"/>
          <ac:spMkLst>
            <pc:docMk/>
            <pc:sldMk cId="11370637" sldId="291"/>
            <ac:spMk id="3" creationId="{218D7534-2C2F-73F6-4EA5-DA6B525E6320}"/>
          </ac:spMkLst>
        </pc:spChg>
      </pc:sldChg>
    </pc:docChg>
  </pc:docChgLst>
  <pc:docChgLst>
    <pc:chgData name="Chimento, Cyrus CTR (OST)" userId="S::cyrus.chimento.ctr@ad.dot.gov::ab52f690-7a57-457d-8a25-2f7025a81547" providerId="AD" clId="Web-{65723DF5-7357-45AC-B577-C59178D03104}"/>
    <pc:docChg chg="addSld delSld modSld sldOrd">
      <pc:chgData name="Chimento, Cyrus CTR (OST)" userId="S::cyrus.chimento.ctr@ad.dot.gov::ab52f690-7a57-457d-8a25-2f7025a81547" providerId="AD" clId="Web-{65723DF5-7357-45AC-B577-C59178D03104}" dt="2023-11-22T20:25:43.507" v="942" actId="20577"/>
      <pc:docMkLst>
        <pc:docMk/>
      </pc:docMkLst>
      <pc:sldChg chg="modSp">
        <pc:chgData name="Chimento, Cyrus CTR (OST)" userId="S::cyrus.chimento.ctr@ad.dot.gov::ab52f690-7a57-457d-8a25-2f7025a81547" providerId="AD" clId="Web-{65723DF5-7357-45AC-B577-C59178D03104}" dt="2023-11-22T19:43:39.195" v="128" actId="20577"/>
        <pc:sldMkLst>
          <pc:docMk/>
          <pc:sldMk cId="109857222" sldId="256"/>
        </pc:sldMkLst>
        <pc:spChg chg="mod">
          <ac:chgData name="Chimento, Cyrus CTR (OST)" userId="S::cyrus.chimento.ctr@ad.dot.gov::ab52f690-7a57-457d-8a25-2f7025a81547" providerId="AD" clId="Web-{65723DF5-7357-45AC-B577-C59178D03104}" dt="2023-11-22T19:43:22.914" v="101" actId="20577"/>
          <ac:spMkLst>
            <pc:docMk/>
            <pc:sldMk cId="109857222" sldId="256"/>
            <ac:spMk id="2" creationId="{00000000-0000-0000-0000-000000000000}"/>
          </ac:spMkLst>
        </pc:spChg>
        <pc:spChg chg="mod">
          <ac:chgData name="Chimento, Cyrus CTR (OST)" userId="S::cyrus.chimento.ctr@ad.dot.gov::ab52f690-7a57-457d-8a25-2f7025a81547" providerId="AD" clId="Web-{65723DF5-7357-45AC-B577-C59178D03104}" dt="2023-11-22T19:43:39.195" v="128" actId="20577"/>
          <ac:spMkLst>
            <pc:docMk/>
            <pc:sldMk cId="109857222" sldId="256"/>
            <ac:spMk id="3" creationId="{00000000-0000-0000-0000-000000000000}"/>
          </ac:spMkLst>
        </pc:spChg>
      </pc:sldChg>
      <pc:sldChg chg="modSp new">
        <pc:chgData name="Chimento, Cyrus CTR (OST)" userId="S::cyrus.chimento.ctr@ad.dot.gov::ab52f690-7a57-457d-8a25-2f7025a81547" providerId="AD" clId="Web-{65723DF5-7357-45AC-B577-C59178D03104}" dt="2023-11-22T19:39:06.534" v="23" actId="20577"/>
        <pc:sldMkLst>
          <pc:docMk/>
          <pc:sldMk cId="1456836988" sldId="257"/>
        </pc:sldMkLst>
        <pc:spChg chg="mod">
          <ac:chgData name="Chimento, Cyrus CTR (OST)" userId="S::cyrus.chimento.ctr@ad.dot.gov::ab52f690-7a57-457d-8a25-2f7025a81547" providerId="AD" clId="Web-{65723DF5-7357-45AC-B577-C59178D03104}" dt="2023-11-22T19:39:06.534" v="23" actId="20577"/>
          <ac:spMkLst>
            <pc:docMk/>
            <pc:sldMk cId="1456836988" sldId="257"/>
            <ac:spMk id="2" creationId="{7E091C0D-B3C9-6AD7-4AB4-5A00989F25DB}"/>
          </ac:spMkLst>
        </pc:spChg>
        <pc:spChg chg="mod">
          <ac:chgData name="Chimento, Cyrus CTR (OST)" userId="S::cyrus.chimento.ctr@ad.dot.gov::ab52f690-7a57-457d-8a25-2f7025a81547" providerId="AD" clId="Web-{65723DF5-7357-45AC-B577-C59178D03104}" dt="2023-11-22T17:41:47.592" v="1" actId="20577"/>
          <ac:spMkLst>
            <pc:docMk/>
            <pc:sldMk cId="1456836988" sldId="257"/>
            <ac:spMk id="3" creationId="{5DCC5D02-BEFC-EEC4-87D2-F2993AD21FEF}"/>
          </ac:spMkLst>
        </pc:spChg>
      </pc:sldChg>
      <pc:sldChg chg="modSp new ord">
        <pc:chgData name="Chimento, Cyrus CTR (OST)" userId="S::cyrus.chimento.ctr@ad.dot.gov::ab52f690-7a57-457d-8a25-2f7025a81547" providerId="AD" clId="Web-{65723DF5-7357-45AC-B577-C59178D03104}" dt="2023-11-22T19:48:59.201" v="164"/>
        <pc:sldMkLst>
          <pc:docMk/>
          <pc:sldMk cId="2288768957" sldId="258"/>
        </pc:sldMkLst>
        <pc:spChg chg="mod">
          <ac:chgData name="Chimento, Cyrus CTR (OST)" userId="S::cyrus.chimento.ctr@ad.dot.gov::ab52f690-7a57-457d-8a25-2f7025a81547" providerId="AD" clId="Web-{65723DF5-7357-45AC-B577-C59178D03104}" dt="2023-11-22T19:39:43.800" v="35" actId="20577"/>
          <ac:spMkLst>
            <pc:docMk/>
            <pc:sldMk cId="2288768957" sldId="258"/>
            <ac:spMk id="2" creationId="{785D63C2-22BB-4BE5-72F8-FA2180810BBC}"/>
          </ac:spMkLst>
        </pc:spChg>
        <pc:spChg chg="mod">
          <ac:chgData name="Chimento, Cyrus CTR (OST)" userId="S::cyrus.chimento.ctr@ad.dot.gov::ab52f690-7a57-457d-8a25-2f7025a81547" providerId="AD" clId="Web-{65723DF5-7357-45AC-B577-C59178D03104}" dt="2023-11-22T19:46:20.620" v="155" actId="20577"/>
          <ac:spMkLst>
            <pc:docMk/>
            <pc:sldMk cId="2288768957" sldId="258"/>
            <ac:spMk id="3" creationId="{610CF93D-74E7-68C8-DD53-0305DC0DA667}"/>
          </ac:spMkLst>
        </pc:spChg>
      </pc:sldChg>
      <pc:sldChg chg="modSp new">
        <pc:chgData name="Chimento, Cyrus CTR (OST)" userId="S::cyrus.chimento.ctr@ad.dot.gov::ab52f690-7a57-457d-8a25-2f7025a81547" providerId="AD" clId="Web-{65723DF5-7357-45AC-B577-C59178D03104}" dt="2023-11-22T19:47:28.527" v="162" actId="20577"/>
        <pc:sldMkLst>
          <pc:docMk/>
          <pc:sldMk cId="2845154321" sldId="259"/>
        </pc:sldMkLst>
        <pc:spChg chg="mod">
          <ac:chgData name="Chimento, Cyrus CTR (OST)" userId="S::cyrus.chimento.ctr@ad.dot.gov::ab52f690-7a57-457d-8a25-2f7025a81547" providerId="AD" clId="Web-{65723DF5-7357-45AC-B577-C59178D03104}" dt="2023-11-22T19:47:28.527" v="162" actId="20577"/>
          <ac:spMkLst>
            <pc:docMk/>
            <pc:sldMk cId="2845154321" sldId="259"/>
            <ac:spMk id="2" creationId="{92A0EE79-BA23-419D-06BF-FED3C8FA32BE}"/>
          </ac:spMkLst>
        </pc:spChg>
      </pc:sldChg>
      <pc:sldChg chg="modSp new">
        <pc:chgData name="Chimento, Cyrus CTR (OST)" userId="S::cyrus.chimento.ctr@ad.dot.gov::ab52f690-7a57-457d-8a25-2f7025a81547" providerId="AD" clId="Web-{65723DF5-7357-45AC-B577-C59178D03104}" dt="2023-11-22T19:49:59.546" v="167" actId="20577"/>
        <pc:sldMkLst>
          <pc:docMk/>
          <pc:sldMk cId="452795997" sldId="260"/>
        </pc:sldMkLst>
        <pc:spChg chg="mod">
          <ac:chgData name="Chimento, Cyrus CTR (OST)" userId="S::cyrus.chimento.ctr@ad.dot.gov::ab52f690-7a57-457d-8a25-2f7025a81547" providerId="AD" clId="Web-{65723DF5-7357-45AC-B577-C59178D03104}" dt="2023-11-22T19:49:59.546" v="167" actId="20577"/>
          <ac:spMkLst>
            <pc:docMk/>
            <pc:sldMk cId="452795997" sldId="260"/>
            <ac:spMk id="2" creationId="{AB48CB80-CE44-B6AF-2BA3-A23E1D7DA318}"/>
          </ac:spMkLst>
        </pc:spChg>
      </pc:sldChg>
      <pc:sldChg chg="modSp new">
        <pc:chgData name="Chimento, Cyrus CTR (OST)" userId="S::cyrus.chimento.ctr@ad.dot.gov::ab52f690-7a57-457d-8a25-2f7025a81547" providerId="AD" clId="Web-{65723DF5-7357-45AC-B577-C59178D03104}" dt="2023-11-22T20:25:43.507" v="942" actId="20577"/>
        <pc:sldMkLst>
          <pc:docMk/>
          <pc:sldMk cId="2209201022" sldId="261"/>
        </pc:sldMkLst>
        <pc:spChg chg="mod">
          <ac:chgData name="Chimento, Cyrus CTR (OST)" userId="S::cyrus.chimento.ctr@ad.dot.gov::ab52f690-7a57-457d-8a25-2f7025a81547" providerId="AD" clId="Web-{65723DF5-7357-45AC-B577-C59178D03104}" dt="2023-11-22T19:52:51.080" v="210" actId="20577"/>
          <ac:spMkLst>
            <pc:docMk/>
            <pc:sldMk cId="2209201022" sldId="261"/>
            <ac:spMk id="2" creationId="{CE12BB70-EB86-4D9A-3276-6C4F80F72351}"/>
          </ac:spMkLst>
        </pc:spChg>
        <pc:spChg chg="mod">
          <ac:chgData name="Chimento, Cyrus CTR (OST)" userId="S::cyrus.chimento.ctr@ad.dot.gov::ab52f690-7a57-457d-8a25-2f7025a81547" providerId="AD" clId="Web-{65723DF5-7357-45AC-B577-C59178D03104}" dt="2023-11-22T20:25:43.507" v="942" actId="20577"/>
          <ac:spMkLst>
            <pc:docMk/>
            <pc:sldMk cId="2209201022" sldId="261"/>
            <ac:spMk id="3" creationId="{2E91C3A4-EAA2-5E82-601F-BBCBDC10229D}"/>
          </ac:spMkLst>
        </pc:spChg>
      </pc:sldChg>
      <pc:sldChg chg="modSp new">
        <pc:chgData name="Chimento, Cyrus CTR (OST)" userId="S::cyrus.chimento.ctr@ad.dot.gov::ab52f690-7a57-457d-8a25-2f7025a81547" providerId="AD" clId="Web-{65723DF5-7357-45AC-B577-C59178D03104}" dt="2023-11-22T19:57:20.116" v="554" actId="20577"/>
        <pc:sldMkLst>
          <pc:docMk/>
          <pc:sldMk cId="3152773020" sldId="262"/>
        </pc:sldMkLst>
        <pc:spChg chg="mod">
          <ac:chgData name="Chimento, Cyrus CTR (OST)" userId="S::cyrus.chimento.ctr@ad.dot.gov::ab52f690-7a57-457d-8a25-2f7025a81547" providerId="AD" clId="Web-{65723DF5-7357-45AC-B577-C59178D03104}" dt="2023-11-22T19:55:01.411" v="333" actId="20577"/>
          <ac:spMkLst>
            <pc:docMk/>
            <pc:sldMk cId="3152773020" sldId="262"/>
            <ac:spMk id="2" creationId="{66C6D90D-3680-A931-B8A2-0227B24C7B15}"/>
          </ac:spMkLst>
        </pc:spChg>
        <pc:spChg chg="mod">
          <ac:chgData name="Chimento, Cyrus CTR (OST)" userId="S::cyrus.chimento.ctr@ad.dot.gov::ab52f690-7a57-457d-8a25-2f7025a81547" providerId="AD" clId="Web-{65723DF5-7357-45AC-B577-C59178D03104}" dt="2023-11-22T19:57:20.116" v="554" actId="20577"/>
          <ac:spMkLst>
            <pc:docMk/>
            <pc:sldMk cId="3152773020" sldId="262"/>
            <ac:spMk id="3" creationId="{B0114605-004C-DB98-646A-010C4E2BA89D}"/>
          </ac:spMkLst>
        </pc:spChg>
      </pc:sldChg>
      <pc:sldChg chg="modSp new">
        <pc:chgData name="Chimento, Cyrus CTR (OST)" userId="S::cyrus.chimento.ctr@ad.dot.gov::ab52f690-7a57-457d-8a25-2f7025a81547" providerId="AD" clId="Web-{65723DF5-7357-45AC-B577-C59178D03104}" dt="2023-11-22T19:58:13.727" v="581" actId="20577"/>
        <pc:sldMkLst>
          <pc:docMk/>
          <pc:sldMk cId="1384004637" sldId="263"/>
        </pc:sldMkLst>
        <pc:spChg chg="mod">
          <ac:chgData name="Chimento, Cyrus CTR (OST)" userId="S::cyrus.chimento.ctr@ad.dot.gov::ab52f690-7a57-457d-8a25-2f7025a81547" providerId="AD" clId="Web-{65723DF5-7357-45AC-B577-C59178D03104}" dt="2023-11-22T19:58:13.727" v="581" actId="20577"/>
          <ac:spMkLst>
            <pc:docMk/>
            <pc:sldMk cId="1384004637" sldId="263"/>
            <ac:spMk id="2" creationId="{6A5ABE9A-D162-7BCD-61AD-4F1C4FF76B41}"/>
          </ac:spMkLst>
        </pc:spChg>
      </pc:sldChg>
      <pc:sldChg chg="modSp new">
        <pc:chgData name="Chimento, Cyrus CTR (OST)" userId="S::cyrus.chimento.ctr@ad.dot.gov::ab52f690-7a57-457d-8a25-2f7025a81547" providerId="AD" clId="Web-{65723DF5-7357-45AC-B577-C59178D03104}" dt="2023-11-22T19:58:58.134" v="587" actId="20577"/>
        <pc:sldMkLst>
          <pc:docMk/>
          <pc:sldMk cId="945501275" sldId="264"/>
        </pc:sldMkLst>
        <pc:spChg chg="mod">
          <ac:chgData name="Chimento, Cyrus CTR (OST)" userId="S::cyrus.chimento.ctr@ad.dot.gov::ab52f690-7a57-457d-8a25-2f7025a81547" providerId="AD" clId="Web-{65723DF5-7357-45AC-B577-C59178D03104}" dt="2023-11-22T19:58:58.134" v="587" actId="20577"/>
          <ac:spMkLst>
            <pc:docMk/>
            <pc:sldMk cId="945501275" sldId="264"/>
            <ac:spMk id="2" creationId="{E8949FD2-446C-493D-9344-412FE4DEB221}"/>
          </ac:spMkLst>
        </pc:spChg>
      </pc:sldChg>
      <pc:sldChg chg="new del">
        <pc:chgData name="Chimento, Cyrus CTR (OST)" userId="S::cyrus.chimento.ctr@ad.dot.gov::ab52f690-7a57-457d-8a25-2f7025a81547" providerId="AD" clId="Web-{65723DF5-7357-45AC-B577-C59178D03104}" dt="2023-11-22T19:58:53.212" v="583"/>
        <pc:sldMkLst>
          <pc:docMk/>
          <pc:sldMk cId="2306678796" sldId="264"/>
        </pc:sldMkLst>
      </pc:sldChg>
      <pc:sldChg chg="modSp new">
        <pc:chgData name="Chimento, Cyrus CTR (OST)" userId="S::cyrus.chimento.ctr@ad.dot.gov::ab52f690-7a57-457d-8a25-2f7025a81547" providerId="AD" clId="Web-{65723DF5-7357-45AC-B577-C59178D03104}" dt="2023-11-22T20:00:08.916" v="618" actId="20577"/>
        <pc:sldMkLst>
          <pc:docMk/>
          <pc:sldMk cId="14035417" sldId="265"/>
        </pc:sldMkLst>
        <pc:spChg chg="mod">
          <ac:chgData name="Chimento, Cyrus CTR (OST)" userId="S::cyrus.chimento.ctr@ad.dot.gov::ab52f690-7a57-457d-8a25-2f7025a81547" providerId="AD" clId="Web-{65723DF5-7357-45AC-B577-C59178D03104}" dt="2023-11-22T20:00:08.916" v="618" actId="20577"/>
          <ac:spMkLst>
            <pc:docMk/>
            <pc:sldMk cId="14035417" sldId="265"/>
            <ac:spMk id="2" creationId="{9A79BC56-591E-9208-3E40-FC08A70DB2F9}"/>
          </ac:spMkLst>
        </pc:spChg>
      </pc:sldChg>
      <pc:sldChg chg="new del">
        <pc:chgData name="Chimento, Cyrus CTR (OST)" userId="S::cyrus.chimento.ctr@ad.dot.gov::ab52f690-7a57-457d-8a25-2f7025a81547" providerId="AD" clId="Web-{65723DF5-7357-45AC-B577-C59178D03104}" dt="2023-11-22T19:59:26.244" v="589"/>
        <pc:sldMkLst>
          <pc:docMk/>
          <pc:sldMk cId="1464212040" sldId="265"/>
        </pc:sldMkLst>
      </pc:sldChg>
      <pc:sldChg chg="add ord">
        <pc:chgData name="Chimento, Cyrus CTR (OST)" userId="S::cyrus.chimento.ctr@ad.dot.gov::ab52f690-7a57-457d-8a25-2f7025a81547" providerId="AD" clId="Web-{65723DF5-7357-45AC-B577-C59178D03104}" dt="2023-11-22T20:00:19.432" v="620"/>
        <pc:sldMkLst>
          <pc:docMk/>
          <pc:sldMk cId="1992471628" sldId="266"/>
        </pc:sldMkLst>
      </pc:sldChg>
      <pc:sldChg chg="modSp new">
        <pc:chgData name="Chimento, Cyrus CTR (OST)" userId="S::cyrus.chimento.ctr@ad.dot.gov::ab52f690-7a57-457d-8a25-2f7025a81547" providerId="AD" clId="Web-{65723DF5-7357-45AC-B577-C59178D03104}" dt="2023-11-22T20:11:04.069" v="876" actId="20577"/>
        <pc:sldMkLst>
          <pc:docMk/>
          <pc:sldMk cId="1467511367" sldId="267"/>
        </pc:sldMkLst>
        <pc:spChg chg="mod">
          <ac:chgData name="Chimento, Cyrus CTR (OST)" userId="S::cyrus.chimento.ctr@ad.dot.gov::ab52f690-7a57-457d-8a25-2f7025a81547" providerId="AD" clId="Web-{65723DF5-7357-45AC-B577-C59178D03104}" dt="2023-11-22T20:01:53.762" v="632" actId="20577"/>
          <ac:spMkLst>
            <pc:docMk/>
            <pc:sldMk cId="1467511367" sldId="267"/>
            <ac:spMk id="2" creationId="{B8872468-CB5B-8A42-6FA6-861B5985DF49}"/>
          </ac:spMkLst>
        </pc:spChg>
        <pc:spChg chg="mod">
          <ac:chgData name="Chimento, Cyrus CTR (OST)" userId="S::cyrus.chimento.ctr@ad.dot.gov::ab52f690-7a57-457d-8a25-2f7025a81547" providerId="AD" clId="Web-{65723DF5-7357-45AC-B577-C59178D03104}" dt="2023-11-22T20:11:04.069" v="876" actId="20577"/>
          <ac:spMkLst>
            <pc:docMk/>
            <pc:sldMk cId="1467511367" sldId="267"/>
            <ac:spMk id="3" creationId="{66E98A46-BF76-91A6-01BA-5523664EA0A8}"/>
          </ac:spMkLst>
        </pc:spChg>
      </pc:sldChg>
    </pc:docChg>
  </pc:docChgLst>
  <pc:docChgLst>
    <pc:chgData name="Chimento, Cyrus CTR (OST)" userId="S::cyrus.chimento.ctr@ad.dot.gov::ab52f690-7a57-457d-8a25-2f7025a81547" providerId="AD" clId="Web-{3D23E5E3-C651-CF56-CB15-B9335C99DF79}"/>
    <pc:docChg chg="addSld delSld modSld sldOrd">
      <pc:chgData name="Chimento, Cyrus CTR (OST)" userId="S::cyrus.chimento.ctr@ad.dot.gov::ab52f690-7a57-457d-8a25-2f7025a81547" providerId="AD" clId="Web-{3D23E5E3-C651-CF56-CB15-B9335C99DF79}" dt="2024-06-27T16:17:22.687" v="9505"/>
      <pc:docMkLst>
        <pc:docMk/>
      </pc:docMkLst>
      <pc:sldChg chg="addSp delSp modSp del modNotes">
        <pc:chgData name="Chimento, Cyrus CTR (OST)" userId="S::cyrus.chimento.ctr@ad.dot.gov::ab52f690-7a57-457d-8a25-2f7025a81547" providerId="AD" clId="Web-{3D23E5E3-C651-CF56-CB15-B9335C99DF79}" dt="2024-06-27T15:59:24.981" v="7964"/>
        <pc:sldMkLst>
          <pc:docMk/>
          <pc:sldMk cId="4096976480" sldId="313"/>
        </pc:sldMkLst>
        <pc:spChg chg="mod">
          <ac:chgData name="Chimento, Cyrus CTR (OST)" userId="S::cyrus.chimento.ctr@ad.dot.gov::ab52f690-7a57-457d-8a25-2f7025a81547" providerId="AD" clId="Web-{3D23E5E3-C651-CF56-CB15-B9335C99DF79}" dt="2024-06-27T15:57:39.622" v="7742" actId="20577"/>
          <ac:spMkLst>
            <pc:docMk/>
            <pc:sldMk cId="4096976480" sldId="313"/>
            <ac:spMk id="2" creationId="{4F41B461-3857-15DA-000F-91128B8C788D}"/>
          </ac:spMkLst>
        </pc:spChg>
        <pc:spChg chg="del">
          <ac:chgData name="Chimento, Cyrus CTR (OST)" userId="S::cyrus.chimento.ctr@ad.dot.gov::ab52f690-7a57-457d-8a25-2f7025a81547" providerId="AD" clId="Web-{3D23E5E3-C651-CF56-CB15-B9335C99DF79}" dt="2024-06-27T14:16:41.626" v="3"/>
          <ac:spMkLst>
            <pc:docMk/>
            <pc:sldMk cId="4096976480" sldId="313"/>
            <ac:spMk id="3" creationId="{253E5559-4BB2-CED2-EC9B-938520DF2274}"/>
          </ac:spMkLst>
        </pc:spChg>
        <pc:spChg chg="add del mod">
          <ac:chgData name="Chimento, Cyrus CTR (OST)" userId="S::cyrus.chimento.ctr@ad.dot.gov::ab52f690-7a57-457d-8a25-2f7025a81547" providerId="AD" clId="Web-{3D23E5E3-C651-CF56-CB15-B9335C99DF79}" dt="2024-06-27T14:56:47.597" v="3895"/>
          <ac:spMkLst>
            <pc:docMk/>
            <pc:sldMk cId="4096976480" sldId="313"/>
            <ac:spMk id="10" creationId="{A7EB5C76-057A-2BE5-B900-C8DD09481E71}"/>
          </ac:spMkLst>
        </pc:spChg>
        <pc:spChg chg="add del mod">
          <ac:chgData name="Chimento, Cyrus CTR (OST)" userId="S::cyrus.chimento.ctr@ad.dot.gov::ab52f690-7a57-457d-8a25-2f7025a81547" providerId="AD" clId="Web-{3D23E5E3-C651-CF56-CB15-B9335C99DF79}" dt="2024-06-27T14:58:25.941" v="3908"/>
          <ac:spMkLst>
            <pc:docMk/>
            <pc:sldMk cId="4096976480" sldId="313"/>
            <ac:spMk id="11" creationId="{5E8E9E07-A991-5297-D489-DE37FD1E5A4E}"/>
          </ac:spMkLst>
        </pc:spChg>
        <pc:graphicFrameChg chg="add mod ord modGraphic">
          <ac:chgData name="Chimento, Cyrus CTR (OST)" userId="S::cyrus.chimento.ctr@ad.dot.gov::ab52f690-7a57-457d-8a25-2f7025a81547" providerId="AD" clId="Web-{3D23E5E3-C651-CF56-CB15-B9335C99DF79}" dt="2024-06-27T15:41:07.275" v="5372"/>
          <ac:graphicFrameMkLst>
            <pc:docMk/>
            <pc:sldMk cId="4096976480" sldId="313"/>
            <ac:graphicFrameMk id="5" creationId="{6F636B82-9EC0-B1C7-D3A7-539D148DF9A1}"/>
          </ac:graphicFrameMkLst>
        </pc:graphicFrameChg>
        <pc:picChg chg="add del mod">
          <ac:chgData name="Chimento, Cyrus CTR (OST)" userId="S::cyrus.chimento.ctr@ad.dot.gov::ab52f690-7a57-457d-8a25-2f7025a81547" providerId="AD" clId="Web-{3D23E5E3-C651-CF56-CB15-B9335C99DF79}" dt="2024-06-27T14:53:01.909" v="3868"/>
          <ac:picMkLst>
            <pc:docMk/>
            <pc:sldMk cId="4096976480" sldId="313"/>
            <ac:picMk id="6" creationId="{4CCC0F2F-147B-993E-7C5A-1C2405F5153F}"/>
          </ac:picMkLst>
        </pc:picChg>
        <pc:picChg chg="add del mod">
          <ac:chgData name="Chimento, Cyrus CTR (OST)" userId="S::cyrus.chimento.ctr@ad.dot.gov::ab52f690-7a57-457d-8a25-2f7025a81547" providerId="AD" clId="Web-{3D23E5E3-C651-CF56-CB15-B9335C99DF79}" dt="2024-06-27T14:52:59.956" v="3867"/>
          <ac:picMkLst>
            <pc:docMk/>
            <pc:sldMk cId="4096976480" sldId="313"/>
            <ac:picMk id="7" creationId="{2BA418B7-C70A-74CA-C2CE-5AA92999C765}"/>
          </ac:picMkLst>
        </pc:picChg>
        <pc:picChg chg="add del mod">
          <ac:chgData name="Chimento, Cyrus CTR (OST)" userId="S::cyrus.chimento.ctr@ad.dot.gov::ab52f690-7a57-457d-8a25-2f7025a81547" providerId="AD" clId="Web-{3D23E5E3-C651-CF56-CB15-B9335C99DF79}" dt="2024-06-27T14:56:51.862" v="3897"/>
          <ac:picMkLst>
            <pc:docMk/>
            <pc:sldMk cId="4096976480" sldId="313"/>
            <ac:picMk id="8" creationId="{DAE75500-6CAF-BA10-BFA5-C2CB349091FB}"/>
          </ac:picMkLst>
        </pc:picChg>
        <pc:picChg chg="add del mod">
          <ac:chgData name="Chimento, Cyrus CTR (OST)" userId="S::cyrus.chimento.ctr@ad.dot.gov::ab52f690-7a57-457d-8a25-2f7025a81547" providerId="AD" clId="Web-{3D23E5E3-C651-CF56-CB15-B9335C99DF79}" dt="2024-06-27T14:56:49.550" v="3896"/>
          <ac:picMkLst>
            <pc:docMk/>
            <pc:sldMk cId="4096976480" sldId="313"/>
            <ac:picMk id="9" creationId="{42C5E4F8-1B7F-BE28-52AF-6DBFE5E36413}"/>
          </ac:picMkLst>
        </pc:picChg>
      </pc:sldChg>
      <pc:sldChg chg="modSp">
        <pc:chgData name="Chimento, Cyrus CTR (OST)" userId="S::cyrus.chimento.ctr@ad.dot.gov::ab52f690-7a57-457d-8a25-2f7025a81547" providerId="AD" clId="Web-{3D23E5E3-C651-CF56-CB15-B9335C99DF79}" dt="2024-06-27T14:15:08.797" v="2" actId="20577"/>
        <pc:sldMkLst>
          <pc:docMk/>
          <pc:sldMk cId="375326038" sldId="314"/>
        </pc:sldMkLst>
        <pc:spChg chg="mod">
          <ac:chgData name="Chimento, Cyrus CTR (OST)" userId="S::cyrus.chimento.ctr@ad.dot.gov::ab52f690-7a57-457d-8a25-2f7025a81547" providerId="AD" clId="Web-{3D23E5E3-C651-CF56-CB15-B9335C99DF79}" dt="2024-06-27T14:15:08.797" v="2" actId="20577"/>
          <ac:spMkLst>
            <pc:docMk/>
            <pc:sldMk cId="375326038" sldId="314"/>
            <ac:spMk id="3" creationId="{ABE4BA73-4FD6-1C11-1C0C-038B20BC34FF}"/>
          </ac:spMkLst>
        </pc:spChg>
      </pc:sldChg>
      <pc:sldChg chg="modSp">
        <pc:chgData name="Chimento, Cyrus CTR (OST)" userId="S::cyrus.chimento.ctr@ad.dot.gov::ab52f690-7a57-457d-8a25-2f7025a81547" providerId="AD" clId="Web-{3D23E5E3-C651-CF56-CB15-B9335C99DF79}" dt="2024-06-27T16:05:54.373" v="8596" actId="1076"/>
        <pc:sldMkLst>
          <pc:docMk/>
          <pc:sldMk cId="2424483846" sldId="318"/>
        </pc:sldMkLst>
        <pc:picChg chg="mod">
          <ac:chgData name="Chimento, Cyrus CTR (OST)" userId="S::cyrus.chimento.ctr@ad.dot.gov::ab52f690-7a57-457d-8a25-2f7025a81547" providerId="AD" clId="Web-{3D23E5E3-C651-CF56-CB15-B9335C99DF79}" dt="2024-06-27T16:05:54.373" v="8596" actId="1076"/>
          <ac:picMkLst>
            <pc:docMk/>
            <pc:sldMk cId="2424483846" sldId="318"/>
            <ac:picMk id="5" creationId="{05F904E1-5D03-293E-029F-D1269B73458C}"/>
          </ac:picMkLst>
        </pc:picChg>
      </pc:sldChg>
      <pc:sldChg chg="modSp add ord replId modNotes">
        <pc:chgData name="Chimento, Cyrus CTR (OST)" userId="S::cyrus.chimento.ctr@ad.dot.gov::ab52f690-7a57-457d-8a25-2f7025a81547" providerId="AD" clId="Web-{3D23E5E3-C651-CF56-CB15-B9335C99DF79}" dt="2024-06-27T16:14:39.734" v="9285"/>
        <pc:sldMkLst>
          <pc:docMk/>
          <pc:sldMk cId="36638464" sldId="326"/>
        </pc:sldMkLst>
        <pc:spChg chg="mod">
          <ac:chgData name="Chimento, Cyrus CTR (OST)" userId="S::cyrus.chimento.ctr@ad.dot.gov::ab52f690-7a57-457d-8a25-2f7025a81547" providerId="AD" clId="Web-{3D23E5E3-C651-CF56-CB15-B9335C99DF79}" dt="2024-06-27T15:59:11.809" v="7963" actId="20577"/>
          <ac:spMkLst>
            <pc:docMk/>
            <pc:sldMk cId="36638464" sldId="326"/>
            <ac:spMk id="2" creationId="{4F41B461-3857-15DA-000F-91128B8C788D}"/>
          </ac:spMkLst>
        </pc:spChg>
        <pc:graphicFrameChg chg="mod modGraphic">
          <ac:chgData name="Chimento, Cyrus CTR (OST)" userId="S::cyrus.chimento.ctr@ad.dot.gov::ab52f690-7a57-457d-8a25-2f7025a81547" providerId="AD" clId="Web-{3D23E5E3-C651-CF56-CB15-B9335C99DF79}" dt="2024-06-27T16:06:48.436" v="8597"/>
          <ac:graphicFrameMkLst>
            <pc:docMk/>
            <pc:sldMk cId="36638464" sldId="326"/>
            <ac:graphicFrameMk id="5" creationId="{6F636B82-9EC0-B1C7-D3A7-539D148DF9A1}"/>
          </ac:graphicFrameMkLst>
        </pc:graphicFrameChg>
      </pc:sldChg>
      <pc:sldChg chg="modSp add replId modNotes">
        <pc:chgData name="Chimento, Cyrus CTR (OST)" userId="S::cyrus.chimento.ctr@ad.dot.gov::ab52f690-7a57-457d-8a25-2f7025a81547" providerId="AD" clId="Web-{3D23E5E3-C651-CF56-CB15-B9335C99DF79}" dt="2024-06-27T16:17:22.687" v="9505"/>
        <pc:sldMkLst>
          <pc:docMk/>
          <pc:sldMk cId="3352456436" sldId="327"/>
        </pc:sldMkLst>
        <pc:spChg chg="mod">
          <ac:chgData name="Chimento, Cyrus CTR (OST)" userId="S::cyrus.chimento.ctr@ad.dot.gov::ab52f690-7a57-457d-8a25-2f7025a81547" providerId="AD" clId="Web-{3D23E5E3-C651-CF56-CB15-B9335C99DF79}" dt="2024-06-27T16:05:17.998" v="8570" actId="20577"/>
          <ac:spMkLst>
            <pc:docMk/>
            <pc:sldMk cId="3352456436" sldId="327"/>
            <ac:spMk id="2" creationId="{4F41B461-3857-15DA-000F-91128B8C788D}"/>
          </ac:spMkLst>
        </pc:spChg>
        <pc:graphicFrameChg chg="mod modGraphic">
          <ac:chgData name="Chimento, Cyrus CTR (OST)" userId="S::cyrus.chimento.ctr@ad.dot.gov::ab52f690-7a57-457d-8a25-2f7025a81547" providerId="AD" clId="Web-{3D23E5E3-C651-CF56-CB15-B9335C99DF79}" dt="2024-06-27T16:06:56.420" v="8598"/>
          <ac:graphicFrameMkLst>
            <pc:docMk/>
            <pc:sldMk cId="3352456436" sldId="327"/>
            <ac:graphicFrameMk id="5" creationId="{6F636B82-9EC0-B1C7-D3A7-539D148DF9A1}"/>
          </ac:graphicFrameMkLst>
        </pc:graphicFrameChg>
      </pc:sldChg>
      <pc:sldChg chg="modSp add ord replId modNotes">
        <pc:chgData name="Chimento, Cyrus CTR (OST)" userId="S::cyrus.chimento.ctr@ad.dot.gov::ab52f690-7a57-457d-8a25-2f7025a81547" providerId="AD" clId="Web-{3D23E5E3-C651-CF56-CB15-B9335C99DF79}" dt="2024-06-27T16:16:29.718" v="9433"/>
        <pc:sldMkLst>
          <pc:docMk/>
          <pc:sldMk cId="1956061175" sldId="328"/>
        </pc:sldMkLst>
        <pc:spChg chg="mod">
          <ac:chgData name="Chimento, Cyrus CTR (OST)" userId="S::cyrus.chimento.ctr@ad.dot.gov::ab52f690-7a57-457d-8a25-2f7025a81547" providerId="AD" clId="Web-{3D23E5E3-C651-CF56-CB15-B9335C99DF79}" dt="2024-06-27T15:51:33.074" v="7021" actId="20577"/>
          <ac:spMkLst>
            <pc:docMk/>
            <pc:sldMk cId="1956061175" sldId="328"/>
            <ac:spMk id="2" creationId="{4F41B461-3857-15DA-000F-91128B8C788D}"/>
          </ac:spMkLst>
        </pc:spChg>
        <pc:graphicFrameChg chg="mod modGraphic">
          <ac:chgData name="Chimento, Cyrus CTR (OST)" userId="S::cyrus.chimento.ctr@ad.dot.gov::ab52f690-7a57-457d-8a25-2f7025a81547" providerId="AD" clId="Web-{3D23E5E3-C651-CF56-CB15-B9335C99DF79}" dt="2024-06-27T16:16:16.171" v="9405"/>
          <ac:graphicFrameMkLst>
            <pc:docMk/>
            <pc:sldMk cId="1956061175" sldId="328"/>
            <ac:graphicFrameMk id="5" creationId="{6F636B82-9EC0-B1C7-D3A7-539D148DF9A1}"/>
          </ac:graphicFrameMkLst>
        </pc:graphicFrameChg>
      </pc:sldChg>
    </pc:docChg>
  </pc:docChgLst>
  <pc:docChgLst>
    <pc:chgData name="Chimento, Cyrus CTR (OST)" userId="S::cyrus.chimento.ctr@ad.dot.gov::ab52f690-7a57-457d-8a25-2f7025a81547" providerId="AD" clId="Web-{CEA47577-8858-E19A-AA7D-BAF84BC52577}"/>
    <pc:docChg chg="addSld modSld">
      <pc:chgData name="Chimento, Cyrus CTR (OST)" userId="S::cyrus.chimento.ctr@ad.dot.gov::ab52f690-7a57-457d-8a25-2f7025a81547" providerId="AD" clId="Web-{CEA47577-8858-E19A-AA7D-BAF84BC52577}" dt="2024-02-21T21:15:48.924" v="808" actId="20577"/>
      <pc:docMkLst>
        <pc:docMk/>
      </pc:docMkLst>
      <pc:sldChg chg="modSp">
        <pc:chgData name="Chimento, Cyrus CTR (OST)" userId="S::cyrus.chimento.ctr@ad.dot.gov::ab52f690-7a57-457d-8a25-2f7025a81547" providerId="AD" clId="Web-{CEA47577-8858-E19A-AA7D-BAF84BC52577}" dt="2024-02-21T21:12:49.329" v="747"/>
        <pc:sldMkLst>
          <pc:docMk/>
          <pc:sldMk cId="1546126192" sldId="280"/>
        </pc:sldMkLst>
        <pc:graphicFrameChg chg="mod modGraphic">
          <ac:chgData name="Chimento, Cyrus CTR (OST)" userId="S::cyrus.chimento.ctr@ad.dot.gov::ab52f690-7a57-457d-8a25-2f7025a81547" providerId="AD" clId="Web-{CEA47577-8858-E19A-AA7D-BAF84BC52577}" dt="2024-02-21T21:12:49.329" v="747"/>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CEA47577-8858-E19A-AA7D-BAF84BC52577}" dt="2024-02-21T21:10:04.749" v="373" actId="20577"/>
        <pc:sldMkLst>
          <pc:docMk/>
          <pc:sldMk cId="1861119344" sldId="285"/>
        </pc:sldMkLst>
        <pc:spChg chg="mod">
          <ac:chgData name="Chimento, Cyrus CTR (OST)" userId="S::cyrus.chimento.ctr@ad.dot.gov::ab52f690-7a57-457d-8a25-2f7025a81547" providerId="AD" clId="Web-{CEA47577-8858-E19A-AA7D-BAF84BC52577}" dt="2024-02-21T21:10:04.749" v="373" actId="20577"/>
          <ac:spMkLst>
            <pc:docMk/>
            <pc:sldMk cId="1861119344" sldId="285"/>
            <ac:spMk id="3" creationId="{66E98A46-BF76-91A6-01BA-5523664EA0A8}"/>
          </ac:spMkLst>
        </pc:spChg>
      </pc:sldChg>
      <pc:sldChg chg="modSp new">
        <pc:chgData name="Chimento, Cyrus CTR (OST)" userId="S::cyrus.chimento.ctr@ad.dot.gov::ab52f690-7a57-457d-8a25-2f7025a81547" providerId="AD" clId="Web-{CEA47577-8858-E19A-AA7D-BAF84BC52577}" dt="2024-02-21T21:15:48.924" v="808" actId="20577"/>
        <pc:sldMkLst>
          <pc:docMk/>
          <pc:sldMk cId="3691400707" sldId="289"/>
        </pc:sldMkLst>
        <pc:spChg chg="mod">
          <ac:chgData name="Chimento, Cyrus CTR (OST)" userId="S::cyrus.chimento.ctr@ad.dot.gov::ab52f690-7a57-457d-8a25-2f7025a81547" providerId="AD" clId="Web-{CEA47577-8858-E19A-AA7D-BAF84BC52577}" dt="2024-02-21T21:15:45.580" v="802" actId="20577"/>
          <ac:spMkLst>
            <pc:docMk/>
            <pc:sldMk cId="3691400707" sldId="289"/>
            <ac:spMk id="2" creationId="{0D89E680-89C1-030F-BACE-CEA49DE0189F}"/>
          </ac:spMkLst>
        </pc:spChg>
        <pc:spChg chg="mod">
          <ac:chgData name="Chimento, Cyrus CTR (OST)" userId="S::cyrus.chimento.ctr@ad.dot.gov::ab52f690-7a57-457d-8a25-2f7025a81547" providerId="AD" clId="Web-{CEA47577-8858-E19A-AA7D-BAF84BC52577}" dt="2024-02-21T21:15:48.924" v="808" actId="20577"/>
          <ac:spMkLst>
            <pc:docMk/>
            <pc:sldMk cId="3691400707" sldId="289"/>
            <ac:spMk id="3" creationId="{F6C88376-4AF2-8DD8-191B-73B4A22020ED}"/>
          </ac:spMkLst>
        </pc:spChg>
      </pc:sldChg>
    </pc:docChg>
  </pc:docChgLst>
  <pc:docChgLst>
    <pc:chgData name="Secunda, Sara (Volpe)" userId="S::sara.secunda@ad.dot.gov::61482269-e2ff-4c5e-b8a5-c8998c415b83" providerId="AD" clId="Web-{60AD78CF-AEEB-6256-31A0-AC9DF45DB231}"/>
    <pc:docChg chg="modSld">
      <pc:chgData name="Secunda, Sara (Volpe)" userId="S::sara.secunda@ad.dot.gov::61482269-e2ff-4c5e-b8a5-c8998c415b83" providerId="AD" clId="Web-{60AD78CF-AEEB-6256-31A0-AC9DF45DB231}" dt="2024-07-18T15:29:52.059" v="309" actId="20577"/>
      <pc:docMkLst>
        <pc:docMk/>
      </pc:docMkLst>
      <pc:sldChg chg="modSp">
        <pc:chgData name="Secunda, Sara (Volpe)" userId="S::sara.secunda@ad.dot.gov::61482269-e2ff-4c5e-b8a5-c8998c415b83" providerId="AD" clId="Web-{60AD78CF-AEEB-6256-31A0-AC9DF45DB231}" dt="2024-07-18T15:24:02.436" v="4" actId="20577"/>
        <pc:sldMkLst>
          <pc:docMk/>
          <pc:sldMk cId="109857222" sldId="256"/>
        </pc:sldMkLst>
        <pc:spChg chg="mod">
          <ac:chgData name="Secunda, Sara (Volpe)" userId="S::sara.secunda@ad.dot.gov::61482269-e2ff-4c5e-b8a5-c8998c415b83" providerId="AD" clId="Web-{60AD78CF-AEEB-6256-31A0-AC9DF45DB231}" dt="2024-07-18T15:24:02.436" v="4" actId="20577"/>
          <ac:spMkLst>
            <pc:docMk/>
            <pc:sldMk cId="109857222" sldId="256"/>
            <ac:spMk id="3" creationId="{00000000-0000-0000-0000-000000000000}"/>
          </ac:spMkLst>
        </pc:spChg>
      </pc:sldChg>
      <pc:sldChg chg="modSp">
        <pc:chgData name="Secunda, Sara (Volpe)" userId="S::sara.secunda@ad.dot.gov::61482269-e2ff-4c5e-b8a5-c8998c415b83" providerId="AD" clId="Web-{60AD78CF-AEEB-6256-31A0-AC9DF45DB231}" dt="2024-07-18T15:24:52.280" v="30" actId="20577"/>
        <pc:sldMkLst>
          <pc:docMk/>
          <pc:sldMk cId="1509141240" sldId="287"/>
        </pc:sldMkLst>
        <pc:spChg chg="mod">
          <ac:chgData name="Secunda, Sara (Volpe)" userId="S::sara.secunda@ad.dot.gov::61482269-e2ff-4c5e-b8a5-c8998c415b83" providerId="AD" clId="Web-{60AD78CF-AEEB-6256-31A0-AC9DF45DB231}" dt="2024-07-18T15:24:52.280" v="30" actId="20577"/>
          <ac:spMkLst>
            <pc:docMk/>
            <pc:sldMk cId="1509141240" sldId="287"/>
            <ac:spMk id="3" creationId="{E825B946-FCC6-3D16-0431-BED2E7A4705C}"/>
          </ac:spMkLst>
        </pc:spChg>
      </pc:sldChg>
      <pc:sldChg chg="modSp">
        <pc:chgData name="Secunda, Sara (Volpe)" userId="S::sara.secunda@ad.dot.gov::61482269-e2ff-4c5e-b8a5-c8998c415b83" providerId="AD" clId="Web-{60AD78CF-AEEB-6256-31A0-AC9DF45DB231}" dt="2024-07-18T15:29:52.059" v="309" actId="20577"/>
        <pc:sldMkLst>
          <pc:docMk/>
          <pc:sldMk cId="3472789691" sldId="288"/>
        </pc:sldMkLst>
        <pc:spChg chg="mod">
          <ac:chgData name="Secunda, Sara (Volpe)" userId="S::sara.secunda@ad.dot.gov::61482269-e2ff-4c5e-b8a5-c8998c415b83" providerId="AD" clId="Web-{60AD78CF-AEEB-6256-31A0-AC9DF45DB231}" dt="2024-07-18T15:29:52.059" v="309" actId="20577"/>
          <ac:spMkLst>
            <pc:docMk/>
            <pc:sldMk cId="3472789691" sldId="288"/>
            <ac:spMk id="3" creationId="{4F754C5A-ABAF-B742-ADF6-1B0E7EA7344A}"/>
          </ac:spMkLst>
        </pc:spChg>
      </pc:sldChg>
      <pc:sldChg chg="modNotes">
        <pc:chgData name="Secunda, Sara (Volpe)" userId="S::sara.secunda@ad.dot.gov::61482269-e2ff-4c5e-b8a5-c8998c415b83" providerId="AD" clId="Web-{60AD78CF-AEEB-6256-31A0-AC9DF45DB231}" dt="2024-07-18T15:29:20.278" v="307"/>
        <pc:sldMkLst>
          <pc:docMk/>
          <pc:sldMk cId="3691400707" sldId="289"/>
        </pc:sldMkLst>
      </pc:sldChg>
    </pc:docChg>
  </pc:docChgLst>
  <pc:docChgLst>
    <pc:chgData name="Chimento, Cyrus CTR (OST)" userId="S::cyrus.chimento.ctr@ad.dot.gov::ab52f690-7a57-457d-8a25-2f7025a81547" providerId="AD" clId="Web-{01950FC8-3B1A-360A-5681-685A0D1FA3AF}"/>
    <pc:docChg chg="addSld modSld">
      <pc:chgData name="Chimento, Cyrus CTR (OST)" userId="S::cyrus.chimento.ctr@ad.dot.gov::ab52f690-7a57-457d-8a25-2f7025a81547" providerId="AD" clId="Web-{01950FC8-3B1A-360A-5681-685A0D1FA3AF}" dt="2024-02-21T16:00:00.547" v="792"/>
      <pc:docMkLst>
        <pc:docMk/>
      </pc:docMkLst>
      <pc:sldChg chg="modSp">
        <pc:chgData name="Chimento, Cyrus CTR (OST)" userId="S::cyrus.chimento.ctr@ad.dot.gov::ab52f690-7a57-457d-8a25-2f7025a81547" providerId="AD" clId="Web-{01950FC8-3B1A-360A-5681-685A0D1FA3AF}" dt="2024-02-21T16:00:00.547" v="792"/>
        <pc:sldMkLst>
          <pc:docMk/>
          <pc:sldMk cId="1546126192" sldId="280"/>
        </pc:sldMkLst>
        <pc:graphicFrameChg chg="mod modGraphic">
          <ac:chgData name="Chimento, Cyrus CTR (OST)" userId="S::cyrus.chimento.ctr@ad.dot.gov::ab52f690-7a57-457d-8a25-2f7025a81547" providerId="AD" clId="Web-{01950FC8-3B1A-360A-5681-685A0D1FA3AF}" dt="2024-02-21T16:00:00.547" v="792"/>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01950FC8-3B1A-360A-5681-685A0D1FA3AF}" dt="2024-02-21T15:46:37.979" v="1" actId="20577"/>
        <pc:sldMkLst>
          <pc:docMk/>
          <pc:sldMk cId="1509141240" sldId="287"/>
        </pc:sldMkLst>
        <pc:spChg chg="mod">
          <ac:chgData name="Chimento, Cyrus CTR (OST)" userId="S::cyrus.chimento.ctr@ad.dot.gov::ab52f690-7a57-457d-8a25-2f7025a81547" providerId="AD" clId="Web-{01950FC8-3B1A-360A-5681-685A0D1FA3AF}" dt="2024-02-21T15:46:37.979" v="1" actId="20577"/>
          <ac:spMkLst>
            <pc:docMk/>
            <pc:sldMk cId="1509141240" sldId="287"/>
            <ac:spMk id="3" creationId="{E825B946-FCC6-3D16-0431-BED2E7A4705C}"/>
          </ac:spMkLst>
        </pc:spChg>
      </pc:sldChg>
      <pc:sldChg chg="modSp new">
        <pc:chgData name="Chimento, Cyrus CTR (OST)" userId="S::cyrus.chimento.ctr@ad.dot.gov::ab52f690-7a57-457d-8a25-2f7025a81547" providerId="AD" clId="Web-{01950FC8-3B1A-360A-5681-685A0D1FA3AF}" dt="2024-02-21T15:57:58.952" v="528" actId="20577"/>
        <pc:sldMkLst>
          <pc:docMk/>
          <pc:sldMk cId="3472789691" sldId="288"/>
        </pc:sldMkLst>
        <pc:spChg chg="mod">
          <ac:chgData name="Chimento, Cyrus CTR (OST)" userId="S::cyrus.chimento.ctr@ad.dot.gov::ab52f690-7a57-457d-8a25-2f7025a81547" providerId="AD" clId="Web-{01950FC8-3B1A-360A-5681-685A0D1FA3AF}" dt="2024-02-21T15:52:33.731" v="205" actId="20577"/>
          <ac:spMkLst>
            <pc:docMk/>
            <pc:sldMk cId="3472789691" sldId="288"/>
            <ac:spMk id="2" creationId="{DA8A86E5-D5F2-62C1-94D0-4E6FD1C94856}"/>
          </ac:spMkLst>
        </pc:spChg>
        <pc:spChg chg="mod">
          <ac:chgData name="Chimento, Cyrus CTR (OST)" userId="S::cyrus.chimento.ctr@ad.dot.gov::ab52f690-7a57-457d-8a25-2f7025a81547" providerId="AD" clId="Web-{01950FC8-3B1A-360A-5681-685A0D1FA3AF}" dt="2024-02-21T15:57:58.952" v="528" actId="20577"/>
          <ac:spMkLst>
            <pc:docMk/>
            <pc:sldMk cId="3472789691" sldId="288"/>
            <ac:spMk id="3" creationId="{4F754C5A-ABAF-B742-ADF6-1B0E7EA7344A}"/>
          </ac:spMkLst>
        </pc:spChg>
      </pc:sldChg>
    </pc:docChg>
  </pc:docChgLst>
  <pc:docChgLst>
    <pc:chgData name="Chimento, Cyrus CTR (OST)" userId="S::cyrus.chimento.ctr@ad.dot.gov::ab52f690-7a57-457d-8a25-2f7025a81547" providerId="AD" clId="Web-{5302D514-880C-452B-F4E9-9FF4D39F15A5}"/>
    <pc:docChg chg="addSld delSld modSld sldOrd">
      <pc:chgData name="Chimento, Cyrus CTR (OST)" userId="S::cyrus.chimento.ctr@ad.dot.gov::ab52f690-7a57-457d-8a25-2f7025a81547" providerId="AD" clId="Web-{5302D514-880C-452B-F4E9-9FF4D39F15A5}" dt="2024-07-23T21:12:16.488" v="2156" actId="20577"/>
      <pc:docMkLst>
        <pc:docMk/>
      </pc:docMkLst>
      <pc:sldChg chg="modSp">
        <pc:chgData name="Chimento, Cyrus CTR (OST)" userId="S::cyrus.chimento.ctr@ad.dot.gov::ab52f690-7a57-457d-8a25-2f7025a81547" providerId="AD" clId="Web-{5302D514-880C-452B-F4E9-9FF4D39F15A5}" dt="2024-07-23T17:59:03.749" v="2051" actId="20577"/>
        <pc:sldMkLst>
          <pc:docMk/>
          <pc:sldMk cId="1861119344" sldId="285"/>
        </pc:sldMkLst>
        <pc:spChg chg="mod">
          <ac:chgData name="Chimento, Cyrus CTR (OST)" userId="S::cyrus.chimento.ctr@ad.dot.gov::ab52f690-7a57-457d-8a25-2f7025a81547" providerId="AD" clId="Web-{5302D514-880C-452B-F4E9-9FF4D39F15A5}" dt="2024-07-23T17:59:03.749" v="2051"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5302D514-880C-452B-F4E9-9FF4D39F15A5}" dt="2024-07-23T17:35:47.551" v="1961" actId="20577"/>
        <pc:sldMkLst>
          <pc:docMk/>
          <pc:sldMk cId="3472789691" sldId="288"/>
        </pc:sldMkLst>
        <pc:spChg chg="mod">
          <ac:chgData name="Chimento, Cyrus CTR (OST)" userId="S::cyrus.chimento.ctr@ad.dot.gov::ab52f690-7a57-457d-8a25-2f7025a81547" providerId="AD" clId="Web-{5302D514-880C-452B-F4E9-9FF4D39F15A5}" dt="2024-07-23T17:35:47.551" v="1961" actId="20577"/>
          <ac:spMkLst>
            <pc:docMk/>
            <pc:sldMk cId="3472789691" sldId="288"/>
            <ac:spMk id="2" creationId="{DA8A86E5-D5F2-62C1-94D0-4E6FD1C94856}"/>
          </ac:spMkLst>
        </pc:spChg>
        <pc:spChg chg="mod">
          <ac:chgData name="Chimento, Cyrus CTR (OST)" userId="S::cyrus.chimento.ctr@ad.dot.gov::ab52f690-7a57-457d-8a25-2f7025a81547" providerId="AD" clId="Web-{5302D514-880C-452B-F4E9-9FF4D39F15A5}" dt="2024-07-23T17:35:44.879" v="1960" actId="20577"/>
          <ac:spMkLst>
            <pc:docMk/>
            <pc:sldMk cId="3472789691" sldId="288"/>
            <ac:spMk id="3" creationId="{4F754C5A-ABAF-B742-ADF6-1B0E7EA7344A}"/>
          </ac:spMkLst>
        </pc:spChg>
      </pc:sldChg>
      <pc:sldChg chg="modSp delCm modNotes">
        <pc:chgData name="Chimento, Cyrus CTR (OST)" userId="S::cyrus.chimento.ctr@ad.dot.gov::ab52f690-7a57-457d-8a25-2f7025a81547" providerId="AD" clId="Web-{5302D514-880C-452B-F4E9-9FF4D39F15A5}" dt="2024-07-23T21:12:03.707" v="2152"/>
        <pc:sldMkLst>
          <pc:docMk/>
          <pc:sldMk cId="194688419" sldId="295"/>
        </pc:sldMkLst>
        <pc:spChg chg="mod">
          <ac:chgData name="Chimento, Cyrus CTR (OST)" userId="S::cyrus.chimento.ctr@ad.dot.gov::ab52f690-7a57-457d-8a25-2f7025a81547" providerId="AD" clId="Web-{5302D514-880C-452B-F4E9-9FF4D39F15A5}" dt="2024-07-23T17:38:07.152" v="1975" actId="20577"/>
          <ac:spMkLst>
            <pc:docMk/>
            <pc:sldMk cId="194688419" sldId="295"/>
            <ac:spMk id="2" creationId="{92A07687-2380-0119-AD50-4E33FE82589D}"/>
          </ac:spMkLst>
        </pc:spChg>
        <pc:extLst>
          <p:ext xmlns:p="http://schemas.openxmlformats.org/presentationml/2006/main" uri="{D6D511B9-2390-475A-947B-AFAB55BFBCF1}">
            <pc226:cmChg xmlns:pc226="http://schemas.microsoft.com/office/powerpoint/2022/06/main/command" chg="del">
              <pc226:chgData name="Chimento, Cyrus CTR (OST)" userId="S::cyrus.chimento.ctr@ad.dot.gov::ab52f690-7a57-457d-8a25-2f7025a81547" providerId="AD" clId="Web-{5302D514-880C-452B-F4E9-9FF4D39F15A5}" dt="2024-07-23T15:23:38.767" v="1830"/>
              <pc2:cmMkLst xmlns:pc2="http://schemas.microsoft.com/office/powerpoint/2019/9/main/command">
                <pc:docMk/>
                <pc:sldMk cId="194688419" sldId="295"/>
                <pc2:cmMk id="{037A87B5-EC5D-4039-BB4E-B7D6019690B1}"/>
              </pc2:cmMkLst>
            </pc226:cmChg>
          </p:ext>
        </pc:extLst>
      </pc:sldChg>
      <pc:sldChg chg="modNotes">
        <pc:chgData name="Chimento, Cyrus CTR (OST)" userId="S::cyrus.chimento.ctr@ad.dot.gov::ab52f690-7a57-457d-8a25-2f7025a81547" providerId="AD" clId="Web-{5302D514-880C-452B-F4E9-9FF4D39F15A5}" dt="2024-07-23T17:40:28.675" v="2011"/>
        <pc:sldMkLst>
          <pc:docMk/>
          <pc:sldMk cId="1952724945" sldId="298"/>
        </pc:sldMkLst>
      </pc:sldChg>
      <pc:sldChg chg="modSp modNotes">
        <pc:chgData name="Chimento, Cyrus CTR (OST)" userId="S::cyrus.chimento.ctr@ad.dot.gov::ab52f690-7a57-457d-8a25-2f7025a81547" providerId="AD" clId="Web-{5302D514-880C-452B-F4E9-9FF4D39F15A5}" dt="2024-07-23T15:30:20.873" v="1948"/>
        <pc:sldMkLst>
          <pc:docMk/>
          <pc:sldMk cId="713204401" sldId="316"/>
        </pc:sldMkLst>
        <pc:spChg chg="mod">
          <ac:chgData name="Chimento, Cyrus CTR (OST)" userId="S::cyrus.chimento.ctr@ad.dot.gov::ab52f690-7a57-457d-8a25-2f7025a81547" providerId="AD" clId="Web-{5302D514-880C-452B-F4E9-9FF4D39F15A5}" dt="2024-07-23T15:25:23.173" v="1833" actId="20577"/>
          <ac:spMkLst>
            <pc:docMk/>
            <pc:sldMk cId="713204401" sldId="316"/>
            <ac:spMk id="2" creationId="{08CAA4A3-2C55-8F69-D349-EA54C5018D5E}"/>
          </ac:spMkLst>
        </pc:spChg>
        <pc:graphicFrameChg chg="mod modGraphic">
          <ac:chgData name="Chimento, Cyrus CTR (OST)" userId="S::cyrus.chimento.ctr@ad.dot.gov::ab52f690-7a57-457d-8a25-2f7025a81547" providerId="AD" clId="Web-{5302D514-880C-452B-F4E9-9FF4D39F15A5}" dt="2024-07-23T15:30:20.873" v="1948"/>
          <ac:graphicFrameMkLst>
            <pc:docMk/>
            <pc:sldMk cId="713204401" sldId="316"/>
            <ac:graphicFrameMk id="8" creationId="{D3F1C7EF-E631-5203-84DF-37D9EF8B0117}"/>
          </ac:graphicFrameMkLst>
        </pc:graphicFrameChg>
      </pc:sldChg>
      <pc:sldChg chg="modSp modNotes">
        <pc:chgData name="Chimento, Cyrus CTR (OST)" userId="S::cyrus.chimento.ctr@ad.dot.gov::ab52f690-7a57-457d-8a25-2f7025a81547" providerId="AD" clId="Web-{5302D514-880C-452B-F4E9-9FF4D39F15A5}" dt="2024-07-23T15:25:17.907" v="1832" actId="20577"/>
        <pc:sldMkLst>
          <pc:docMk/>
          <pc:sldMk cId="302731137" sldId="317"/>
        </pc:sldMkLst>
        <pc:spChg chg="mod">
          <ac:chgData name="Chimento, Cyrus CTR (OST)" userId="S::cyrus.chimento.ctr@ad.dot.gov::ab52f690-7a57-457d-8a25-2f7025a81547" providerId="AD" clId="Web-{5302D514-880C-452B-F4E9-9FF4D39F15A5}" dt="2024-07-23T15:25:17.907" v="1832" actId="20577"/>
          <ac:spMkLst>
            <pc:docMk/>
            <pc:sldMk cId="302731137" sldId="317"/>
            <ac:spMk id="2" creationId="{3B41FE22-D0FF-CDDB-D9D3-517A5CA1E389}"/>
          </ac:spMkLst>
        </pc:spChg>
        <pc:spChg chg="mod">
          <ac:chgData name="Chimento, Cyrus CTR (OST)" userId="S::cyrus.chimento.ctr@ad.dot.gov::ab52f690-7a57-457d-8a25-2f7025a81547" providerId="AD" clId="Web-{5302D514-880C-452B-F4E9-9FF4D39F15A5}" dt="2024-07-23T15:00:29.170" v="410" actId="20577"/>
          <ac:spMkLst>
            <pc:docMk/>
            <pc:sldMk cId="302731137" sldId="317"/>
            <ac:spMk id="3" creationId="{B854EB08-CF15-7632-C1E4-4B9D2C9F0C6F}"/>
          </ac:spMkLst>
        </pc:spChg>
      </pc:sldChg>
      <pc:sldChg chg="modSp modNotes">
        <pc:chgData name="Chimento, Cyrus CTR (OST)" userId="S::cyrus.chimento.ctr@ad.dot.gov::ab52f690-7a57-457d-8a25-2f7025a81547" providerId="AD" clId="Web-{5302D514-880C-452B-F4E9-9FF4D39F15A5}" dt="2024-07-23T15:25:28.126" v="1834" actId="20577"/>
        <pc:sldMkLst>
          <pc:docMk/>
          <pc:sldMk cId="1810948381" sldId="322"/>
        </pc:sldMkLst>
        <pc:spChg chg="mod">
          <ac:chgData name="Chimento, Cyrus CTR (OST)" userId="S::cyrus.chimento.ctr@ad.dot.gov::ab52f690-7a57-457d-8a25-2f7025a81547" providerId="AD" clId="Web-{5302D514-880C-452B-F4E9-9FF4D39F15A5}" dt="2024-07-23T15:25:28.126" v="1834" actId="20577"/>
          <ac:spMkLst>
            <pc:docMk/>
            <pc:sldMk cId="1810948381" sldId="322"/>
            <ac:spMk id="2" creationId="{3B41FE22-D0FF-CDDB-D9D3-517A5CA1E389}"/>
          </ac:spMkLst>
        </pc:spChg>
        <pc:spChg chg="mod">
          <ac:chgData name="Chimento, Cyrus CTR (OST)" userId="S::cyrus.chimento.ctr@ad.dot.gov::ab52f690-7a57-457d-8a25-2f7025a81547" providerId="AD" clId="Web-{5302D514-880C-452B-F4E9-9FF4D39F15A5}" dt="2024-07-23T15:21:40.784" v="1648" actId="20577"/>
          <ac:spMkLst>
            <pc:docMk/>
            <pc:sldMk cId="1810948381" sldId="322"/>
            <ac:spMk id="3" creationId="{B854EB08-CF15-7632-C1E4-4B9D2C9F0C6F}"/>
          </ac:spMkLst>
        </pc:spChg>
      </pc:sldChg>
      <pc:sldChg chg="del">
        <pc:chgData name="Chimento, Cyrus CTR (OST)" userId="S::cyrus.chimento.ctr@ad.dot.gov::ab52f690-7a57-457d-8a25-2f7025a81547" providerId="AD" clId="Web-{5302D514-880C-452B-F4E9-9FF4D39F15A5}" dt="2024-07-23T14:51:23.346" v="342"/>
        <pc:sldMkLst>
          <pc:docMk/>
          <pc:sldMk cId="2058794592" sldId="325"/>
        </pc:sldMkLst>
      </pc:sldChg>
      <pc:sldChg chg="del">
        <pc:chgData name="Chimento, Cyrus CTR (OST)" userId="S::cyrus.chimento.ctr@ad.dot.gov::ab52f690-7a57-457d-8a25-2f7025a81547" providerId="AD" clId="Web-{5302D514-880C-452B-F4E9-9FF4D39F15A5}" dt="2024-07-23T14:51:08.377" v="341"/>
        <pc:sldMkLst>
          <pc:docMk/>
          <pc:sldMk cId="3121180905" sldId="327"/>
        </pc:sldMkLst>
      </pc:sldChg>
      <pc:sldChg chg="ord">
        <pc:chgData name="Chimento, Cyrus CTR (OST)" userId="S::cyrus.chimento.ctr@ad.dot.gov::ab52f690-7a57-457d-8a25-2f7025a81547" providerId="AD" clId="Web-{5302D514-880C-452B-F4E9-9FF4D39F15A5}" dt="2024-07-23T14:33:24.371" v="0"/>
        <pc:sldMkLst>
          <pc:docMk/>
          <pc:sldMk cId="2735921661" sldId="333"/>
        </pc:sldMkLst>
      </pc:sldChg>
      <pc:sldChg chg="addSp modSp new mod ord modClrScheme addCm chgLayout modNotes">
        <pc:chgData name="Chimento, Cyrus CTR (OST)" userId="S::cyrus.chimento.ctr@ad.dot.gov::ab52f690-7a57-457d-8a25-2f7025a81547" providerId="AD" clId="Web-{5302D514-880C-452B-F4E9-9FF4D39F15A5}" dt="2024-07-23T21:12:16.488" v="2156" actId="20577"/>
        <pc:sldMkLst>
          <pc:docMk/>
          <pc:sldMk cId="830527840" sldId="334"/>
        </pc:sldMkLst>
        <pc:spChg chg="mod ord">
          <ac:chgData name="Chimento, Cyrus CTR (OST)" userId="S::cyrus.chimento.ctr@ad.dot.gov::ab52f690-7a57-457d-8a25-2f7025a81547" providerId="AD" clId="Web-{5302D514-880C-452B-F4E9-9FF4D39F15A5}" dt="2024-07-23T17:48:09.215" v="2035" actId="20577"/>
          <ac:spMkLst>
            <pc:docMk/>
            <pc:sldMk cId="830527840" sldId="334"/>
            <ac:spMk id="2" creationId="{C05F17A1-E2F6-A0A7-F03C-DD1D1A2FB929}"/>
          </ac:spMkLst>
        </pc:spChg>
        <pc:spChg chg="mod ord">
          <ac:chgData name="Chimento, Cyrus CTR (OST)" userId="S::cyrus.chimento.ctr@ad.dot.gov::ab52f690-7a57-457d-8a25-2f7025a81547" providerId="AD" clId="Web-{5302D514-880C-452B-F4E9-9FF4D39F15A5}" dt="2024-07-23T21:12:16.488" v="2156" actId="20577"/>
          <ac:spMkLst>
            <pc:docMk/>
            <pc:sldMk cId="830527840" sldId="334"/>
            <ac:spMk id="3" creationId="{BBA7E679-19A3-5F1E-7340-550FD36E907A}"/>
          </ac:spMkLst>
        </pc:spChg>
        <pc:spChg chg="mod ord">
          <ac:chgData name="Chimento, Cyrus CTR (OST)" userId="S::cyrus.chimento.ctr@ad.dot.gov::ab52f690-7a57-457d-8a25-2f7025a81547" providerId="AD" clId="Web-{5302D514-880C-452B-F4E9-9FF4D39F15A5}" dt="2024-07-23T15:09:22.009" v="968"/>
          <ac:spMkLst>
            <pc:docMk/>
            <pc:sldMk cId="830527840" sldId="334"/>
            <ac:spMk id="4" creationId="{8EEB5F4A-A94B-37D1-E8E2-7C0D5DFED738}"/>
          </ac:spMkLst>
        </pc:spChg>
        <pc:spChg chg="add mod ord">
          <ac:chgData name="Chimento, Cyrus CTR (OST)" userId="S::cyrus.chimento.ctr@ad.dot.gov::ab52f690-7a57-457d-8a25-2f7025a81547" providerId="AD" clId="Web-{5302D514-880C-452B-F4E9-9FF4D39F15A5}" dt="2024-07-23T15:09:34.571" v="993" actId="20577"/>
          <ac:spMkLst>
            <pc:docMk/>
            <pc:sldMk cId="830527840" sldId="334"/>
            <ac:spMk id="5" creationId="{A324758F-824F-F82B-8E08-9DDF7163DC6A}"/>
          </ac:spMkLst>
        </pc:spChg>
        <pc:spChg chg="add mod ord">
          <ac:chgData name="Chimento, Cyrus CTR (OST)" userId="S::cyrus.chimento.ctr@ad.dot.gov::ab52f690-7a57-457d-8a25-2f7025a81547" providerId="AD" clId="Web-{5302D514-880C-452B-F4E9-9FF4D39F15A5}" dt="2024-07-23T15:09:39.790" v="996" actId="20577"/>
          <ac:spMkLst>
            <pc:docMk/>
            <pc:sldMk cId="830527840" sldId="334"/>
            <ac:spMk id="6" creationId="{D3F4A98E-495A-A213-D536-F90D46A93DEA}"/>
          </ac:spMkLst>
        </pc:spChg>
        <pc:spChg chg="add mod ord">
          <ac:chgData name="Chimento, Cyrus CTR (OST)" userId="S::cyrus.chimento.ctr@ad.dot.gov::ab52f690-7a57-457d-8a25-2f7025a81547" providerId="AD" clId="Web-{5302D514-880C-452B-F4E9-9FF4D39F15A5}" dt="2024-07-23T15:15:53.521" v="1330" actId="20577"/>
          <ac:spMkLst>
            <pc:docMk/>
            <pc:sldMk cId="830527840" sldId="334"/>
            <ac:spMk id="7" creationId="{D178D106-1164-8FD9-068E-72FDA7D07FDE}"/>
          </ac:spMkLst>
        </pc:spChg>
        <pc:extLst>
          <p:ext xmlns:p="http://schemas.openxmlformats.org/presentationml/2006/main" uri="{D6D511B9-2390-475A-947B-AFAB55BFBCF1}">
            <pc226:cmChg xmlns:pc226="http://schemas.microsoft.com/office/powerpoint/2022/06/main/command" chg="add">
              <pc226:chgData name="Chimento, Cyrus CTR (OST)" userId="S::cyrus.chimento.ctr@ad.dot.gov::ab52f690-7a57-457d-8a25-2f7025a81547" providerId="AD" clId="Web-{5302D514-880C-452B-F4E9-9FF4D39F15A5}" dt="2024-07-23T17:50:23.503" v="2036"/>
              <pc2:cmMkLst xmlns:pc2="http://schemas.microsoft.com/office/powerpoint/2019/9/main/command">
                <pc:docMk/>
                <pc:sldMk cId="830527840" sldId="334"/>
                <pc2:cmMk id="{E2956403-AB4F-423B-8343-1EB374D111A2}"/>
              </pc2:cmMkLst>
            </pc226:cmChg>
          </p:ext>
        </pc:extLst>
      </pc:sldChg>
    </pc:docChg>
  </pc:docChgLst>
  <pc:docChgLst>
    <pc:chgData name="Chimento, Cyrus CTR (OST)" userId="S::cyrus.chimento.ctr@ad.dot.gov::ab52f690-7a57-457d-8a25-2f7025a81547" providerId="AD" clId="Web-{9C44C15C-3FC7-EFD5-E6B8-C21D68D517BD}"/>
    <pc:docChg chg="modSld">
      <pc:chgData name="Chimento, Cyrus CTR (OST)" userId="S::cyrus.chimento.ctr@ad.dot.gov::ab52f690-7a57-457d-8a25-2f7025a81547" providerId="AD" clId="Web-{9C44C15C-3FC7-EFD5-E6B8-C21D68D517BD}" dt="2023-11-29T15:05:22.364" v="11"/>
      <pc:docMkLst>
        <pc:docMk/>
      </pc:docMkLst>
      <pc:sldChg chg="addSp modSp mod setBg">
        <pc:chgData name="Chimento, Cyrus CTR (OST)" userId="S::cyrus.chimento.ctr@ad.dot.gov::ab52f690-7a57-457d-8a25-2f7025a81547" providerId="AD" clId="Web-{9C44C15C-3FC7-EFD5-E6B8-C21D68D517BD}" dt="2023-11-29T15:04:51.004" v="9" actId="1076"/>
        <pc:sldMkLst>
          <pc:docMk/>
          <pc:sldMk cId="109857222" sldId="256"/>
        </pc:sldMkLst>
        <pc:picChg chg="add mod">
          <ac:chgData name="Chimento, Cyrus CTR (OST)" userId="S::cyrus.chimento.ctr@ad.dot.gov::ab52f690-7a57-457d-8a25-2f7025a81547" providerId="AD" clId="Web-{9C44C15C-3FC7-EFD5-E6B8-C21D68D517BD}" dt="2023-11-29T15:03:15.345" v="3" actId="1076"/>
          <ac:picMkLst>
            <pc:docMk/>
            <pc:sldMk cId="109857222" sldId="256"/>
            <ac:picMk id="4" creationId="{D2337CC0-A771-C2B2-729C-F6C4621FC474}"/>
          </ac:picMkLst>
        </pc:picChg>
        <pc:picChg chg="add mod">
          <ac:chgData name="Chimento, Cyrus CTR (OST)" userId="S::cyrus.chimento.ctr@ad.dot.gov::ab52f690-7a57-457d-8a25-2f7025a81547" providerId="AD" clId="Web-{9C44C15C-3FC7-EFD5-E6B8-C21D68D517BD}" dt="2023-11-29T15:04:51.004" v="9" actId="1076"/>
          <ac:picMkLst>
            <pc:docMk/>
            <pc:sldMk cId="109857222" sldId="256"/>
            <ac:picMk id="5" creationId="{FB25CA14-537A-94D5-D165-2C63C8A9C052}"/>
          </ac:picMkLst>
        </pc:picChg>
      </pc:sldChg>
      <pc:sldChg chg="modSp">
        <pc:chgData name="Chimento, Cyrus CTR (OST)" userId="S::cyrus.chimento.ctr@ad.dot.gov::ab52f690-7a57-457d-8a25-2f7025a81547" providerId="AD" clId="Web-{9C44C15C-3FC7-EFD5-E6B8-C21D68D517BD}" dt="2023-11-29T15:05:22.364" v="11"/>
        <pc:sldMkLst>
          <pc:docMk/>
          <pc:sldMk cId="452795997" sldId="260"/>
        </pc:sldMkLst>
        <pc:graphicFrameChg chg="modGraphic">
          <ac:chgData name="Chimento, Cyrus CTR (OST)" userId="S::cyrus.chimento.ctr@ad.dot.gov::ab52f690-7a57-457d-8a25-2f7025a81547" providerId="AD" clId="Web-{9C44C15C-3FC7-EFD5-E6B8-C21D68D517BD}" dt="2023-11-29T15:05:22.364" v="11"/>
          <ac:graphicFrameMkLst>
            <pc:docMk/>
            <pc:sldMk cId="452795997" sldId="260"/>
            <ac:graphicFrameMk id="6" creationId="{80D86F69-3241-2C15-C4C7-70002E0B135D}"/>
          </ac:graphicFrameMkLst>
        </pc:graphicFrameChg>
      </pc:sldChg>
    </pc:docChg>
  </pc:docChgLst>
  <pc:docChgLst>
    <pc:chgData name="Chimento, Cyrus CTR (OST)" userId="S::cyrus.chimento.ctr@ad.dot.gov::ab52f690-7a57-457d-8a25-2f7025a81547" providerId="AD" clId="Web-{6A12152A-DB71-C01F-1F14-38BE74901B7C}"/>
    <pc:docChg chg="modSld">
      <pc:chgData name="Chimento, Cyrus CTR (OST)" userId="S::cyrus.chimento.ctr@ad.dot.gov::ab52f690-7a57-457d-8a25-2f7025a81547" providerId="AD" clId="Web-{6A12152A-DB71-C01F-1F14-38BE74901B7C}" dt="2023-11-30T20:23:29.841" v="205"/>
      <pc:docMkLst>
        <pc:docMk/>
      </pc:docMkLst>
      <pc:sldChg chg="modSp modNotes">
        <pc:chgData name="Chimento, Cyrus CTR (OST)" userId="S::cyrus.chimento.ctr@ad.dot.gov::ab52f690-7a57-457d-8a25-2f7025a81547" providerId="AD" clId="Web-{6A12152A-DB71-C01F-1F14-38BE74901B7C}" dt="2023-11-30T20:11:07.156" v="163"/>
        <pc:sldMkLst>
          <pc:docMk/>
          <pc:sldMk cId="2111284519" sldId="280"/>
        </pc:sldMkLst>
        <pc:spChg chg="mod">
          <ac:chgData name="Chimento, Cyrus CTR (OST)" userId="S::cyrus.chimento.ctr@ad.dot.gov::ab52f690-7a57-457d-8a25-2f7025a81547" providerId="AD" clId="Web-{6A12152A-DB71-C01F-1F14-38BE74901B7C}" dt="2023-11-30T20:09:55.311" v="46" actId="20577"/>
          <ac:spMkLst>
            <pc:docMk/>
            <pc:sldMk cId="2111284519" sldId="280"/>
            <ac:spMk id="3" creationId="{3621BF7D-721D-08F8-1B0B-0DF1AB082CC5}"/>
          </ac:spMkLst>
        </pc:spChg>
      </pc:sldChg>
      <pc:sldChg chg="modNotes">
        <pc:chgData name="Chimento, Cyrus CTR (OST)" userId="S::cyrus.chimento.ctr@ad.dot.gov::ab52f690-7a57-457d-8a25-2f7025a81547" providerId="AD" clId="Web-{6A12152A-DB71-C01F-1F14-38BE74901B7C}" dt="2023-11-30T20:11:57.438" v="196"/>
        <pc:sldMkLst>
          <pc:docMk/>
          <pc:sldMk cId="411101602" sldId="281"/>
        </pc:sldMkLst>
      </pc:sldChg>
      <pc:sldChg chg="modNotes">
        <pc:chgData name="Chimento, Cyrus CTR (OST)" userId="S::cyrus.chimento.ctr@ad.dot.gov::ab52f690-7a57-457d-8a25-2f7025a81547" providerId="AD" clId="Web-{6A12152A-DB71-C01F-1F14-38BE74901B7C}" dt="2023-11-30T20:23:29.841" v="205"/>
        <pc:sldMkLst>
          <pc:docMk/>
          <pc:sldMk cId="4076960303" sldId="285"/>
        </pc:sldMkLst>
      </pc:sldChg>
      <pc:sldChg chg="modSp">
        <pc:chgData name="Chimento, Cyrus CTR (OST)" userId="S::cyrus.chimento.ctr@ad.dot.gov::ab52f690-7a57-457d-8a25-2f7025a81547" providerId="AD" clId="Web-{6A12152A-DB71-C01F-1F14-38BE74901B7C}" dt="2023-11-30T20:06:40.276" v="2" actId="20577"/>
        <pc:sldMkLst>
          <pc:docMk/>
          <pc:sldMk cId="11370637" sldId="291"/>
        </pc:sldMkLst>
        <pc:spChg chg="mod">
          <ac:chgData name="Chimento, Cyrus CTR (OST)" userId="S::cyrus.chimento.ctr@ad.dot.gov::ab52f690-7a57-457d-8a25-2f7025a81547" providerId="AD" clId="Web-{6A12152A-DB71-C01F-1F14-38BE74901B7C}" dt="2023-11-30T20:06:40.276" v="2" actId="20577"/>
          <ac:spMkLst>
            <pc:docMk/>
            <pc:sldMk cId="11370637" sldId="291"/>
            <ac:spMk id="6" creationId="{87C556D1-80FF-325D-955E-90C269EA985E}"/>
          </ac:spMkLst>
        </pc:spChg>
      </pc:sldChg>
      <pc:sldChg chg="modNotes">
        <pc:chgData name="Chimento, Cyrus CTR (OST)" userId="S::cyrus.chimento.ctr@ad.dot.gov::ab52f690-7a57-457d-8a25-2f7025a81547" providerId="AD" clId="Web-{6A12152A-DB71-C01F-1F14-38BE74901B7C}" dt="2023-11-30T20:08:44.434" v="6"/>
        <pc:sldMkLst>
          <pc:docMk/>
          <pc:sldMk cId="760179979" sldId="292"/>
        </pc:sldMkLst>
      </pc:sldChg>
    </pc:docChg>
  </pc:docChgLst>
  <pc:docChgLst>
    <pc:chgData name="Chimento, Cyrus CTR (OST)" userId="S::cyrus.chimento.ctr@ad.dot.gov::ab52f690-7a57-457d-8a25-2f7025a81547" providerId="AD" clId="Web-{C6EF249F-1364-9804-A3B8-0DB2A1D37CF4}"/>
    <pc:docChg chg="modSld">
      <pc:chgData name="Chimento, Cyrus CTR (OST)" userId="S::cyrus.chimento.ctr@ad.dot.gov::ab52f690-7a57-457d-8a25-2f7025a81547" providerId="AD" clId="Web-{C6EF249F-1364-9804-A3B8-0DB2A1D37CF4}" dt="2024-07-18T15:39:29.883" v="16"/>
      <pc:docMkLst>
        <pc:docMk/>
      </pc:docMkLst>
      <pc:sldChg chg="modSp">
        <pc:chgData name="Chimento, Cyrus CTR (OST)" userId="S::cyrus.chimento.ctr@ad.dot.gov::ab52f690-7a57-457d-8a25-2f7025a81547" providerId="AD" clId="Web-{C6EF249F-1364-9804-A3B8-0DB2A1D37CF4}" dt="2024-07-18T15:39:29.883" v="16"/>
        <pc:sldMkLst>
          <pc:docMk/>
          <pc:sldMk cId="1546126192" sldId="280"/>
        </pc:sldMkLst>
        <pc:graphicFrameChg chg="mod modGraphic">
          <ac:chgData name="Chimento, Cyrus CTR (OST)" userId="S::cyrus.chimento.ctr@ad.dot.gov::ab52f690-7a57-457d-8a25-2f7025a81547" providerId="AD" clId="Web-{C6EF249F-1364-9804-A3B8-0DB2A1D37CF4}" dt="2024-07-18T15:39:29.883" v="16"/>
          <ac:graphicFrameMkLst>
            <pc:docMk/>
            <pc:sldMk cId="1546126192" sldId="280"/>
            <ac:graphicFrameMk id="6" creationId="{80D86F69-3241-2C15-C4C7-70002E0B135D}"/>
          </ac:graphicFrameMkLst>
        </pc:graphicFrameChg>
      </pc:sldChg>
      <pc:sldChg chg="delCm">
        <pc:chgData name="Chimento, Cyrus CTR (OST)" userId="S::cyrus.chimento.ctr@ad.dot.gov::ab52f690-7a57-457d-8a25-2f7025a81547" providerId="AD" clId="Web-{C6EF249F-1364-9804-A3B8-0DB2A1D37CF4}" dt="2024-07-18T14:45:00.451" v="0"/>
        <pc:sldMkLst>
          <pc:docMk/>
          <pc:sldMk cId="36638464" sldId="326"/>
        </pc:sldMkLst>
        <pc:extLst>
          <p:ext xmlns:p="http://schemas.openxmlformats.org/presentationml/2006/main" uri="{D6D511B9-2390-475A-947B-AFAB55BFBCF1}">
            <pc226:cmChg xmlns:pc226="http://schemas.microsoft.com/office/powerpoint/2022/06/main/command" chg="del">
              <pc226:chgData name="Chimento, Cyrus CTR (OST)" userId="S::cyrus.chimento.ctr@ad.dot.gov::ab52f690-7a57-457d-8a25-2f7025a81547" providerId="AD" clId="Web-{C6EF249F-1364-9804-A3B8-0DB2A1D37CF4}" dt="2024-07-18T14:45:00.451" v="0"/>
              <pc2:cmMkLst xmlns:pc2="http://schemas.microsoft.com/office/powerpoint/2019/9/main/command">
                <pc:docMk/>
                <pc:sldMk cId="36638464" sldId="326"/>
                <pc2:cmMk id="{7A0919E9-2162-4565-92E1-B2DB8BDA5D05}"/>
              </pc2:cmMkLst>
            </pc226:cmChg>
          </p:ext>
        </pc:extLst>
      </pc:sldChg>
      <pc:sldChg chg="delCm">
        <pc:chgData name="Chimento, Cyrus CTR (OST)" userId="S::cyrus.chimento.ctr@ad.dot.gov::ab52f690-7a57-457d-8a25-2f7025a81547" providerId="AD" clId="Web-{C6EF249F-1364-9804-A3B8-0DB2A1D37CF4}" dt="2024-07-18T14:45:12.108" v="4"/>
        <pc:sldMkLst>
          <pc:docMk/>
          <pc:sldMk cId="3352456436" sldId="327"/>
        </pc:sldMkLst>
        <pc:extLst>
          <p:ext xmlns:p="http://schemas.openxmlformats.org/presentationml/2006/main" uri="{D6D511B9-2390-475A-947B-AFAB55BFBCF1}">
            <pc226:cmChg xmlns:pc226="http://schemas.microsoft.com/office/powerpoint/2022/06/main/command" chg="del">
              <pc226:chgData name="Chimento, Cyrus CTR (OST)" userId="S::cyrus.chimento.ctr@ad.dot.gov::ab52f690-7a57-457d-8a25-2f7025a81547" providerId="AD" clId="Web-{C6EF249F-1364-9804-A3B8-0DB2A1D37CF4}" dt="2024-07-18T14:45:12.108" v="4"/>
              <pc2:cmMkLst xmlns:pc2="http://schemas.microsoft.com/office/powerpoint/2019/9/main/command">
                <pc:docMk/>
                <pc:sldMk cId="3352456436" sldId="327"/>
                <pc2:cmMk id="{82B9B45B-8FAB-413C-8FC0-E5842DBB3C93}"/>
              </pc2:cmMkLst>
            </pc226:cmChg>
          </p:ext>
        </pc:extLst>
      </pc:sldChg>
      <pc:sldChg chg="delCm">
        <pc:chgData name="Chimento, Cyrus CTR (OST)" userId="S::cyrus.chimento.ctr@ad.dot.gov::ab52f690-7a57-457d-8a25-2f7025a81547" providerId="AD" clId="Web-{C6EF249F-1364-9804-A3B8-0DB2A1D37CF4}" dt="2024-07-18T14:45:08.139" v="3"/>
        <pc:sldMkLst>
          <pc:docMk/>
          <pc:sldMk cId="1956061175" sldId="328"/>
        </pc:sldMkLst>
        <pc:extLst>
          <p:ext xmlns:p="http://schemas.openxmlformats.org/presentationml/2006/main" uri="{D6D511B9-2390-475A-947B-AFAB55BFBCF1}">
            <pc226:cmChg xmlns:pc226="http://schemas.microsoft.com/office/powerpoint/2022/06/main/command" chg="del">
              <pc226:chgData name="Chimento, Cyrus CTR (OST)" userId="S::cyrus.chimento.ctr@ad.dot.gov::ab52f690-7a57-457d-8a25-2f7025a81547" providerId="AD" clId="Web-{C6EF249F-1364-9804-A3B8-0DB2A1D37CF4}" dt="2024-07-18T14:45:06.561" v="2"/>
              <pc2:cmMkLst xmlns:pc2="http://schemas.microsoft.com/office/powerpoint/2019/9/main/command">
                <pc:docMk/>
                <pc:sldMk cId="1956061175" sldId="328"/>
                <pc2:cmMk id="{3BC64531-5E4F-4302-AF84-9FBB29C7569B}"/>
              </pc2:cmMkLst>
            </pc226:cmChg>
            <pc226:cmChg xmlns:pc226="http://schemas.microsoft.com/office/powerpoint/2022/06/main/command" chg="del">
              <pc226:chgData name="Chimento, Cyrus CTR (OST)" userId="S::cyrus.chimento.ctr@ad.dot.gov::ab52f690-7a57-457d-8a25-2f7025a81547" providerId="AD" clId="Web-{C6EF249F-1364-9804-A3B8-0DB2A1D37CF4}" dt="2024-07-18T14:45:04.952" v="1"/>
              <pc2:cmMkLst xmlns:pc2="http://schemas.microsoft.com/office/powerpoint/2019/9/main/command">
                <pc:docMk/>
                <pc:sldMk cId="1956061175" sldId="328"/>
                <pc2:cmMk id="{9FA94B7B-E4F4-45A1-AAD9-E31C11619649}"/>
              </pc2:cmMkLst>
            </pc226:cmChg>
            <pc226:cmChg xmlns:pc226="http://schemas.microsoft.com/office/powerpoint/2022/06/main/command" chg="del">
              <pc226:chgData name="Chimento, Cyrus CTR (OST)" userId="S::cyrus.chimento.ctr@ad.dot.gov::ab52f690-7a57-457d-8a25-2f7025a81547" providerId="AD" clId="Web-{C6EF249F-1364-9804-A3B8-0DB2A1D37CF4}" dt="2024-07-18T14:45:08.139" v="3"/>
              <pc2:cmMkLst xmlns:pc2="http://schemas.microsoft.com/office/powerpoint/2019/9/main/command">
                <pc:docMk/>
                <pc:sldMk cId="1956061175" sldId="328"/>
                <pc2:cmMk id="{8540D2D8-5E48-4882-8527-0432409E1A29}"/>
              </pc2:cmMkLst>
            </pc226:cmChg>
          </p:ext>
        </pc:extLst>
      </pc:sldChg>
    </pc:docChg>
  </pc:docChgLst>
  <pc:docChgLst>
    <pc:chgData name="Secunda, Sara (Volpe)" userId="S::sara.secunda@ad.dot.gov::61482269-e2ff-4c5e-b8a5-c8998c415b83" providerId="AD" clId="Web-{DB9E51DA-DF08-2C6E-A2A5-7CAF51FF9AFE}"/>
    <pc:docChg chg="modSld">
      <pc:chgData name="Secunda, Sara (Volpe)" userId="S::sara.secunda@ad.dot.gov::61482269-e2ff-4c5e-b8a5-c8998c415b83" providerId="AD" clId="Web-{DB9E51DA-DF08-2C6E-A2A5-7CAF51FF9AFE}" dt="2024-08-21T16:49:18.912" v="855"/>
      <pc:docMkLst>
        <pc:docMk/>
      </pc:docMkLst>
      <pc:sldChg chg="modSp modNotes">
        <pc:chgData name="Secunda, Sara (Volpe)" userId="S::sara.secunda@ad.dot.gov::61482269-e2ff-4c5e-b8a5-c8998c415b83" providerId="AD" clId="Web-{DB9E51DA-DF08-2C6E-A2A5-7CAF51FF9AFE}" dt="2024-08-21T16:48:36.333" v="853"/>
        <pc:sldMkLst>
          <pc:docMk/>
          <pc:sldMk cId="1546126192" sldId="280"/>
        </pc:sldMkLst>
        <pc:graphicFrameChg chg="mod modGraphic">
          <ac:chgData name="Secunda, Sara (Volpe)" userId="S::sara.secunda@ad.dot.gov::61482269-e2ff-4c5e-b8a5-c8998c415b83" providerId="AD" clId="Web-{DB9E51DA-DF08-2C6E-A2A5-7CAF51FF9AFE}" dt="2024-08-21T16:45:09.098" v="663"/>
          <ac:graphicFrameMkLst>
            <pc:docMk/>
            <pc:sldMk cId="1546126192" sldId="280"/>
            <ac:graphicFrameMk id="6" creationId="{80D86F69-3241-2C15-C4C7-70002E0B135D}"/>
          </ac:graphicFrameMkLst>
        </pc:graphicFrameChg>
      </pc:sldChg>
      <pc:sldChg chg="modSp">
        <pc:chgData name="Secunda, Sara (Volpe)" userId="S::sara.secunda@ad.dot.gov::61482269-e2ff-4c5e-b8a5-c8998c415b83" providerId="AD" clId="Web-{DB9E51DA-DF08-2C6E-A2A5-7CAF51FF9AFE}" dt="2024-08-21T16:33:27.953" v="69" actId="20577"/>
        <pc:sldMkLst>
          <pc:docMk/>
          <pc:sldMk cId="1509141240" sldId="287"/>
        </pc:sldMkLst>
        <pc:spChg chg="mod">
          <ac:chgData name="Secunda, Sara (Volpe)" userId="S::sara.secunda@ad.dot.gov::61482269-e2ff-4c5e-b8a5-c8998c415b83" providerId="AD" clId="Web-{DB9E51DA-DF08-2C6E-A2A5-7CAF51FF9AFE}" dt="2024-08-21T16:33:27.953" v="69" actId="20577"/>
          <ac:spMkLst>
            <pc:docMk/>
            <pc:sldMk cId="1509141240" sldId="287"/>
            <ac:spMk id="3" creationId="{E825B946-FCC6-3D16-0431-BED2E7A4705C}"/>
          </ac:spMkLst>
        </pc:spChg>
      </pc:sldChg>
      <pc:sldChg chg="modNotes">
        <pc:chgData name="Secunda, Sara (Volpe)" userId="S::sara.secunda@ad.dot.gov::61482269-e2ff-4c5e-b8a5-c8998c415b83" providerId="AD" clId="Web-{DB9E51DA-DF08-2C6E-A2A5-7CAF51FF9AFE}" dt="2024-08-21T16:40:52.268" v="315"/>
        <pc:sldMkLst>
          <pc:docMk/>
          <pc:sldMk cId="3691400707" sldId="289"/>
        </pc:sldMkLst>
      </pc:sldChg>
      <pc:sldChg chg="modNotes">
        <pc:chgData name="Secunda, Sara (Volpe)" userId="S::sara.secunda@ad.dot.gov::61482269-e2ff-4c5e-b8a5-c8998c415b83" providerId="AD" clId="Web-{DB9E51DA-DF08-2C6E-A2A5-7CAF51FF9AFE}" dt="2024-08-21T16:49:14.209" v="854"/>
        <pc:sldMkLst>
          <pc:docMk/>
          <pc:sldMk cId="3834919060" sldId="336"/>
        </pc:sldMkLst>
      </pc:sldChg>
      <pc:sldChg chg="modNotes">
        <pc:chgData name="Secunda, Sara (Volpe)" userId="S::sara.secunda@ad.dot.gov::61482269-e2ff-4c5e-b8a5-c8998c415b83" providerId="AD" clId="Web-{DB9E51DA-DF08-2C6E-A2A5-7CAF51FF9AFE}" dt="2024-08-21T16:49:18.912" v="855"/>
        <pc:sldMkLst>
          <pc:docMk/>
          <pc:sldMk cId="3893542354" sldId="337"/>
        </pc:sldMkLst>
      </pc:sldChg>
    </pc:docChg>
  </pc:docChgLst>
  <pc:docChgLst>
    <pc:chgData name="Goworowska, Justyna (OST)" userId="S::j.goworowska@ad.dot.gov::db2b6b57-fdbd-4c7d-934d-6941b64a554c" providerId="AD" clId="Web-{1A4B1E2B-774F-414A-9401-BDFE5B837B6F}"/>
    <pc:docChg chg="modSld">
      <pc:chgData name="Goworowska, Justyna (OST)" userId="S::j.goworowska@ad.dot.gov::db2b6b57-fdbd-4c7d-934d-6941b64a554c" providerId="AD" clId="Web-{1A4B1E2B-774F-414A-9401-BDFE5B837B6F}" dt="2024-06-20T16:05:50.297" v="1"/>
      <pc:docMkLst>
        <pc:docMk/>
      </pc:docMkLst>
      <pc:sldChg chg="modSp">
        <pc:chgData name="Goworowska, Justyna (OST)" userId="S::j.goworowska@ad.dot.gov::db2b6b57-fdbd-4c7d-934d-6941b64a554c" providerId="AD" clId="Web-{1A4B1E2B-774F-414A-9401-BDFE5B837B6F}" dt="2024-06-20T16:05:50.297" v="1"/>
        <pc:sldMkLst>
          <pc:docMk/>
          <pc:sldMk cId="713204401" sldId="316"/>
        </pc:sldMkLst>
        <pc:graphicFrameChg chg="mod modGraphic">
          <ac:chgData name="Goworowska, Justyna (OST)" userId="S::j.goworowska@ad.dot.gov::db2b6b57-fdbd-4c7d-934d-6941b64a554c" providerId="AD" clId="Web-{1A4B1E2B-774F-414A-9401-BDFE5B837B6F}" dt="2024-06-20T16:05:50.297" v="1"/>
          <ac:graphicFrameMkLst>
            <pc:docMk/>
            <pc:sldMk cId="713204401" sldId="316"/>
            <ac:graphicFrameMk id="8" creationId="{D3F1C7EF-E631-5203-84DF-37D9EF8B0117}"/>
          </ac:graphicFrameMkLst>
        </pc:graphicFrameChg>
      </pc:sldChg>
    </pc:docChg>
  </pc:docChgLst>
  <pc:docChgLst>
    <pc:chgData name="Davis, Jay (OST)" userId="S::jay.davis@ad.dot.gov::83c2387e-0ad1-48b4-8e26-ab3488b5436e" providerId="AD" clId="Web-{F8DF2EAE-EF70-F00A-7736-8E9462060403}"/>
    <pc:docChg chg="addSld modSld">
      <pc:chgData name="Davis, Jay (OST)" userId="S::jay.davis@ad.dot.gov::83c2387e-0ad1-48b4-8e26-ab3488b5436e" providerId="AD" clId="Web-{F8DF2EAE-EF70-F00A-7736-8E9462060403}" dt="2024-03-26T20:16:38.338" v="217" actId="20577"/>
      <pc:docMkLst>
        <pc:docMk/>
      </pc:docMkLst>
      <pc:sldChg chg="modSp">
        <pc:chgData name="Davis, Jay (OST)" userId="S::jay.davis@ad.dot.gov::83c2387e-0ad1-48b4-8e26-ab3488b5436e" providerId="AD" clId="Web-{F8DF2EAE-EF70-F00A-7736-8E9462060403}" dt="2024-03-26T20:15:46.073" v="205" actId="20577"/>
        <pc:sldMkLst>
          <pc:docMk/>
          <pc:sldMk cId="3418753104" sldId="299"/>
        </pc:sldMkLst>
        <pc:spChg chg="mod">
          <ac:chgData name="Davis, Jay (OST)" userId="S::jay.davis@ad.dot.gov::83c2387e-0ad1-48b4-8e26-ab3488b5436e" providerId="AD" clId="Web-{F8DF2EAE-EF70-F00A-7736-8E9462060403}" dt="2024-03-26T20:09:35.077" v="8" actId="20577"/>
          <ac:spMkLst>
            <pc:docMk/>
            <pc:sldMk cId="3418753104" sldId="299"/>
            <ac:spMk id="2" creationId="{B52EEDE0-AACA-6719-CF58-DA0DFFE25D8A}"/>
          </ac:spMkLst>
        </pc:spChg>
        <pc:spChg chg="mod">
          <ac:chgData name="Davis, Jay (OST)" userId="S::jay.davis@ad.dot.gov::83c2387e-0ad1-48b4-8e26-ab3488b5436e" providerId="AD" clId="Web-{F8DF2EAE-EF70-F00A-7736-8E9462060403}" dt="2024-03-26T20:15:46.073" v="205" actId="20577"/>
          <ac:spMkLst>
            <pc:docMk/>
            <pc:sldMk cId="3418753104" sldId="299"/>
            <ac:spMk id="3" creationId="{9D107495-E60D-F530-511E-02847694EF21}"/>
          </ac:spMkLst>
        </pc:spChg>
      </pc:sldChg>
      <pc:sldChg chg="modSp add replId">
        <pc:chgData name="Davis, Jay (OST)" userId="S::jay.davis@ad.dot.gov::83c2387e-0ad1-48b4-8e26-ab3488b5436e" providerId="AD" clId="Web-{F8DF2EAE-EF70-F00A-7736-8E9462060403}" dt="2024-03-26T20:15:40.557" v="204" actId="20577"/>
        <pc:sldMkLst>
          <pc:docMk/>
          <pc:sldMk cId="3148570080" sldId="301"/>
        </pc:sldMkLst>
        <pc:spChg chg="mod">
          <ac:chgData name="Davis, Jay (OST)" userId="S::jay.davis@ad.dot.gov::83c2387e-0ad1-48b4-8e26-ab3488b5436e" providerId="AD" clId="Web-{F8DF2EAE-EF70-F00A-7736-8E9462060403}" dt="2024-03-26T20:15:40.557" v="204" actId="20577"/>
          <ac:spMkLst>
            <pc:docMk/>
            <pc:sldMk cId="3148570080" sldId="301"/>
            <ac:spMk id="3" creationId="{9D107495-E60D-F530-511E-02847694EF21}"/>
          </ac:spMkLst>
        </pc:spChg>
      </pc:sldChg>
      <pc:sldChg chg="modSp add replId">
        <pc:chgData name="Davis, Jay (OST)" userId="S::jay.davis@ad.dot.gov::83c2387e-0ad1-48b4-8e26-ab3488b5436e" providerId="AD" clId="Web-{F8DF2EAE-EF70-F00A-7736-8E9462060403}" dt="2024-03-26T20:16:13.682" v="210" actId="20577"/>
        <pc:sldMkLst>
          <pc:docMk/>
          <pc:sldMk cId="2610142369" sldId="302"/>
        </pc:sldMkLst>
        <pc:spChg chg="mod">
          <ac:chgData name="Davis, Jay (OST)" userId="S::jay.davis@ad.dot.gov::83c2387e-0ad1-48b4-8e26-ab3488b5436e" providerId="AD" clId="Web-{F8DF2EAE-EF70-F00A-7736-8E9462060403}" dt="2024-03-26T20:16:13.682" v="210" actId="20577"/>
          <ac:spMkLst>
            <pc:docMk/>
            <pc:sldMk cId="2610142369" sldId="302"/>
            <ac:spMk id="3" creationId="{9D107495-E60D-F530-511E-02847694EF21}"/>
          </ac:spMkLst>
        </pc:spChg>
      </pc:sldChg>
      <pc:sldChg chg="modSp add replId">
        <pc:chgData name="Davis, Jay (OST)" userId="S::jay.davis@ad.dot.gov::83c2387e-0ad1-48b4-8e26-ab3488b5436e" providerId="AD" clId="Web-{F8DF2EAE-EF70-F00A-7736-8E9462060403}" dt="2024-03-26T20:16:28.291" v="215" actId="20577"/>
        <pc:sldMkLst>
          <pc:docMk/>
          <pc:sldMk cId="2975586555" sldId="303"/>
        </pc:sldMkLst>
        <pc:spChg chg="mod">
          <ac:chgData name="Davis, Jay (OST)" userId="S::jay.davis@ad.dot.gov::83c2387e-0ad1-48b4-8e26-ab3488b5436e" providerId="AD" clId="Web-{F8DF2EAE-EF70-F00A-7736-8E9462060403}" dt="2024-03-26T20:16:28.291" v="215" actId="20577"/>
          <ac:spMkLst>
            <pc:docMk/>
            <pc:sldMk cId="2975586555" sldId="303"/>
            <ac:spMk id="3" creationId="{9D107495-E60D-F530-511E-02847694EF21}"/>
          </ac:spMkLst>
        </pc:spChg>
      </pc:sldChg>
      <pc:sldChg chg="modSp add replId">
        <pc:chgData name="Davis, Jay (OST)" userId="S::jay.davis@ad.dot.gov::83c2387e-0ad1-48b4-8e26-ab3488b5436e" providerId="AD" clId="Web-{F8DF2EAE-EF70-F00A-7736-8E9462060403}" dt="2024-03-26T20:16:38.338" v="217" actId="20577"/>
        <pc:sldMkLst>
          <pc:docMk/>
          <pc:sldMk cId="2161180356" sldId="304"/>
        </pc:sldMkLst>
        <pc:spChg chg="mod">
          <ac:chgData name="Davis, Jay (OST)" userId="S::jay.davis@ad.dot.gov::83c2387e-0ad1-48b4-8e26-ab3488b5436e" providerId="AD" clId="Web-{F8DF2EAE-EF70-F00A-7736-8E9462060403}" dt="2024-03-26T20:16:38.338" v="217" actId="20577"/>
          <ac:spMkLst>
            <pc:docMk/>
            <pc:sldMk cId="2161180356" sldId="304"/>
            <ac:spMk id="3" creationId="{9D107495-E60D-F530-511E-02847694EF21}"/>
          </ac:spMkLst>
        </pc:spChg>
      </pc:sldChg>
    </pc:docChg>
  </pc:docChgLst>
  <pc:docChgLst>
    <pc:chgData name="Chimento, Cyrus CTR (OST)" userId="S::cyrus.chimento.ctr@ad.dot.gov::ab52f690-7a57-457d-8a25-2f7025a81547" providerId="AD" clId="Web-{B0A6868F-D7F3-88D9-B30A-B26F4CC57774}"/>
    <pc:docChg chg="modSld">
      <pc:chgData name="Chimento, Cyrus CTR (OST)" userId="S::cyrus.chimento.ctr@ad.dot.gov::ab52f690-7a57-457d-8a25-2f7025a81547" providerId="AD" clId="Web-{B0A6868F-D7F3-88D9-B30A-B26F4CC57774}" dt="2024-03-28T14:01:30.155" v="944" actId="20577"/>
      <pc:docMkLst>
        <pc:docMk/>
      </pc:docMkLst>
      <pc:sldChg chg="modSp modNotes">
        <pc:chgData name="Chimento, Cyrus CTR (OST)" userId="S::cyrus.chimento.ctr@ad.dot.gov::ab52f690-7a57-457d-8a25-2f7025a81547" providerId="AD" clId="Web-{B0A6868F-D7F3-88D9-B30A-B26F4CC57774}" dt="2024-03-28T13:47:41.826" v="336"/>
        <pc:sldMkLst>
          <pc:docMk/>
          <pc:sldMk cId="1546126192" sldId="280"/>
        </pc:sldMkLst>
        <pc:graphicFrameChg chg="mod modGraphic">
          <ac:chgData name="Chimento, Cyrus CTR (OST)" userId="S::cyrus.chimento.ctr@ad.dot.gov::ab52f690-7a57-457d-8a25-2f7025a81547" providerId="AD" clId="Web-{B0A6868F-D7F3-88D9-B30A-B26F4CC57774}" dt="2024-03-28T13:46:44.107" v="265"/>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B0A6868F-D7F3-88D9-B30A-B26F4CC57774}" dt="2024-03-28T14:01:30.155" v="944" actId="20577"/>
        <pc:sldMkLst>
          <pc:docMk/>
          <pc:sldMk cId="1861119344" sldId="285"/>
        </pc:sldMkLst>
        <pc:spChg chg="mod">
          <ac:chgData name="Chimento, Cyrus CTR (OST)" userId="S::cyrus.chimento.ctr@ad.dot.gov::ab52f690-7a57-457d-8a25-2f7025a81547" providerId="AD" clId="Web-{B0A6868F-D7F3-88D9-B30A-B26F4CC57774}" dt="2024-03-28T14:01:30.155" v="944"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B0A6868F-D7F3-88D9-B30A-B26F4CC57774}" dt="2024-03-28T14:00:00.874" v="935" actId="20577"/>
        <pc:sldMkLst>
          <pc:docMk/>
          <pc:sldMk cId="528726315" sldId="293"/>
        </pc:sldMkLst>
        <pc:spChg chg="mod">
          <ac:chgData name="Chimento, Cyrus CTR (OST)" userId="S::cyrus.chimento.ctr@ad.dot.gov::ab52f690-7a57-457d-8a25-2f7025a81547" providerId="AD" clId="Web-{B0A6868F-D7F3-88D9-B30A-B26F4CC57774}" dt="2024-03-28T14:00:00.874" v="935" actId="20577"/>
          <ac:spMkLst>
            <pc:docMk/>
            <pc:sldMk cId="528726315" sldId="293"/>
            <ac:spMk id="7" creationId="{D827E664-E421-260E-0993-D5618AC29B54}"/>
          </ac:spMkLst>
        </pc:spChg>
      </pc:sldChg>
      <pc:sldChg chg="modSp modNotes">
        <pc:chgData name="Chimento, Cyrus CTR (OST)" userId="S::cyrus.chimento.ctr@ad.dot.gov::ab52f690-7a57-457d-8a25-2f7025a81547" providerId="AD" clId="Web-{B0A6868F-D7F3-88D9-B30A-B26F4CC57774}" dt="2024-03-28T13:54:31.029" v="745"/>
        <pc:sldMkLst>
          <pc:docMk/>
          <pc:sldMk cId="194688419" sldId="295"/>
        </pc:sldMkLst>
        <pc:spChg chg="mod">
          <ac:chgData name="Chimento, Cyrus CTR (OST)" userId="S::cyrus.chimento.ctr@ad.dot.gov::ab52f690-7a57-457d-8a25-2f7025a81547" providerId="AD" clId="Web-{B0A6868F-D7F3-88D9-B30A-B26F4CC57774}" dt="2024-03-28T13:51:12.889" v="504" actId="20577"/>
          <ac:spMkLst>
            <pc:docMk/>
            <pc:sldMk cId="194688419" sldId="295"/>
            <ac:spMk id="3" creationId="{2D420866-A1A4-14EA-D10C-C646F3CA003D}"/>
          </ac:spMkLst>
        </pc:spChg>
      </pc:sldChg>
      <pc:sldChg chg="modSp modNotes">
        <pc:chgData name="Chimento, Cyrus CTR (OST)" userId="S::cyrus.chimento.ctr@ad.dot.gov::ab52f690-7a57-457d-8a25-2f7025a81547" providerId="AD" clId="Web-{B0A6868F-D7F3-88D9-B30A-B26F4CC57774}" dt="2024-03-28T13:59:11.452" v="933" actId="20577"/>
        <pc:sldMkLst>
          <pc:docMk/>
          <pc:sldMk cId="2600548417" sldId="297"/>
        </pc:sldMkLst>
        <pc:spChg chg="mod">
          <ac:chgData name="Chimento, Cyrus CTR (OST)" userId="S::cyrus.chimento.ctr@ad.dot.gov::ab52f690-7a57-457d-8a25-2f7025a81547" providerId="AD" clId="Web-{B0A6868F-D7F3-88D9-B30A-B26F4CC57774}" dt="2024-03-28T13:59:11.452" v="933" actId="20577"/>
          <ac:spMkLst>
            <pc:docMk/>
            <pc:sldMk cId="2600548417" sldId="297"/>
            <ac:spMk id="3" creationId="{FBD32717-5790-4CAC-6560-DEA744DD2F0B}"/>
          </ac:spMkLst>
        </pc:spChg>
      </pc:sldChg>
    </pc:docChg>
  </pc:docChgLst>
  <pc:docChgLst>
    <pc:chgData name="Chimento, Cyrus CTR (OST)" userId="S::cyrus.chimento.ctr@ad.dot.gov::ab52f690-7a57-457d-8a25-2f7025a81547" providerId="AD" clId="Web-{D047345F-88CF-E2C6-AAF6-10C231F3477B}"/>
    <pc:docChg chg="addSld delSld modSld">
      <pc:chgData name="Chimento, Cyrus CTR (OST)" userId="S::cyrus.chimento.ctr@ad.dot.gov::ab52f690-7a57-457d-8a25-2f7025a81547" providerId="AD" clId="Web-{D047345F-88CF-E2C6-AAF6-10C231F3477B}" dt="2024-05-16T16:02:36.154" v="509" actId="20577"/>
      <pc:docMkLst>
        <pc:docMk/>
      </pc:docMkLst>
      <pc:sldChg chg="modSp">
        <pc:chgData name="Chimento, Cyrus CTR (OST)" userId="S::cyrus.chimento.ctr@ad.dot.gov::ab52f690-7a57-457d-8a25-2f7025a81547" providerId="AD" clId="Web-{D047345F-88CF-E2C6-AAF6-10C231F3477B}" dt="2024-05-16T15:49:39.092" v="159"/>
        <pc:sldMkLst>
          <pc:docMk/>
          <pc:sldMk cId="1546126192" sldId="280"/>
        </pc:sldMkLst>
        <pc:graphicFrameChg chg="mod modGraphic">
          <ac:chgData name="Chimento, Cyrus CTR (OST)" userId="S::cyrus.chimento.ctr@ad.dot.gov::ab52f690-7a57-457d-8a25-2f7025a81547" providerId="AD" clId="Web-{D047345F-88CF-E2C6-AAF6-10C231F3477B}" dt="2024-05-16T15:49:39.092" v="159"/>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D047345F-88CF-E2C6-AAF6-10C231F3477B}" dt="2024-05-16T15:50:18.404" v="192" actId="20577"/>
        <pc:sldMkLst>
          <pc:docMk/>
          <pc:sldMk cId="194688419" sldId="295"/>
        </pc:sldMkLst>
        <pc:spChg chg="mod">
          <ac:chgData name="Chimento, Cyrus CTR (OST)" userId="S::cyrus.chimento.ctr@ad.dot.gov::ab52f690-7a57-457d-8a25-2f7025a81547" providerId="AD" clId="Web-{D047345F-88CF-E2C6-AAF6-10C231F3477B}" dt="2024-05-16T15:50:18.404" v="192" actId="20577"/>
          <ac:spMkLst>
            <pc:docMk/>
            <pc:sldMk cId="194688419" sldId="295"/>
            <ac:spMk id="3" creationId="{2D420866-A1A4-14EA-D10C-C646F3CA003D}"/>
          </ac:spMkLst>
        </pc:spChg>
      </pc:sldChg>
      <pc:sldChg chg="modSp del">
        <pc:chgData name="Chimento, Cyrus CTR (OST)" userId="S::cyrus.chimento.ctr@ad.dot.gov::ab52f690-7a57-457d-8a25-2f7025a81547" providerId="AD" clId="Web-{D047345F-88CF-E2C6-AAF6-10C231F3477B}" dt="2024-05-16T15:50:23.154" v="193"/>
        <pc:sldMkLst>
          <pc:docMk/>
          <pc:sldMk cId="3529062877" sldId="309"/>
        </pc:sldMkLst>
        <pc:spChg chg="mod">
          <ac:chgData name="Chimento, Cyrus CTR (OST)" userId="S::cyrus.chimento.ctr@ad.dot.gov::ab52f690-7a57-457d-8a25-2f7025a81547" providerId="AD" clId="Web-{D047345F-88CF-E2C6-AAF6-10C231F3477B}" dt="2024-05-16T15:50:10.467" v="171" actId="20577"/>
          <ac:spMkLst>
            <pc:docMk/>
            <pc:sldMk cId="3529062877" sldId="309"/>
            <ac:spMk id="3" creationId="{2D420866-A1A4-14EA-D10C-C646F3CA003D}"/>
          </ac:spMkLst>
        </pc:spChg>
      </pc:sldChg>
      <pc:sldChg chg="modSp modNotes">
        <pc:chgData name="Chimento, Cyrus CTR (OST)" userId="S::cyrus.chimento.ctr@ad.dot.gov::ab52f690-7a57-457d-8a25-2f7025a81547" providerId="AD" clId="Web-{D047345F-88CF-E2C6-AAF6-10C231F3477B}" dt="2024-05-16T16:02:04.795" v="494" actId="20577"/>
        <pc:sldMkLst>
          <pc:docMk/>
          <pc:sldMk cId="376392507" sldId="310"/>
        </pc:sldMkLst>
        <pc:spChg chg="mod">
          <ac:chgData name="Chimento, Cyrus CTR (OST)" userId="S::cyrus.chimento.ctr@ad.dot.gov::ab52f690-7a57-457d-8a25-2f7025a81547" providerId="AD" clId="Web-{D047345F-88CF-E2C6-AAF6-10C231F3477B}" dt="2024-05-16T16:02:04.795" v="494" actId="20577"/>
          <ac:spMkLst>
            <pc:docMk/>
            <pc:sldMk cId="376392507" sldId="310"/>
            <ac:spMk id="3" creationId="{42D70139-9142-1A0A-96CF-6ADAA2AE2CCB}"/>
          </ac:spMkLst>
        </pc:spChg>
      </pc:sldChg>
      <pc:sldChg chg="modSp new">
        <pc:chgData name="Chimento, Cyrus CTR (OST)" userId="S::cyrus.chimento.ctr@ad.dot.gov::ab52f690-7a57-457d-8a25-2f7025a81547" providerId="AD" clId="Web-{D047345F-88CF-E2C6-AAF6-10C231F3477B}" dt="2024-05-16T16:02:36.154" v="509" actId="20577"/>
        <pc:sldMkLst>
          <pc:docMk/>
          <pc:sldMk cId="1634419179" sldId="311"/>
        </pc:sldMkLst>
        <pc:spChg chg="mod">
          <ac:chgData name="Chimento, Cyrus CTR (OST)" userId="S::cyrus.chimento.ctr@ad.dot.gov::ab52f690-7a57-457d-8a25-2f7025a81547" providerId="AD" clId="Web-{D047345F-88CF-E2C6-AAF6-10C231F3477B}" dt="2024-05-16T15:52:50.481" v="248" actId="20577"/>
          <ac:spMkLst>
            <pc:docMk/>
            <pc:sldMk cId="1634419179" sldId="311"/>
            <ac:spMk id="2" creationId="{557E0BB7-0FD1-1295-CA7C-2E3F4D40FDFA}"/>
          </ac:spMkLst>
        </pc:spChg>
        <pc:spChg chg="mod">
          <ac:chgData name="Chimento, Cyrus CTR (OST)" userId="S::cyrus.chimento.ctr@ad.dot.gov::ab52f690-7a57-457d-8a25-2f7025a81547" providerId="AD" clId="Web-{D047345F-88CF-E2C6-AAF6-10C231F3477B}" dt="2024-05-16T16:02:36.154" v="509" actId="20577"/>
          <ac:spMkLst>
            <pc:docMk/>
            <pc:sldMk cId="1634419179" sldId="311"/>
            <ac:spMk id="3" creationId="{2151983A-EA76-4FB4-5DD4-628B37CE8DEC}"/>
          </ac:spMkLst>
        </pc:spChg>
      </pc:sldChg>
    </pc:docChg>
  </pc:docChgLst>
  <pc:docChgLst>
    <pc:chgData name="Chimento, Cyrus CTR (OST)" userId="S::cyrus.chimento.ctr@ad.dot.gov::ab52f690-7a57-457d-8a25-2f7025a81547" providerId="AD" clId="Web-{DA8FF7C6-856B-B67B-8056-17F02C0BC931}"/>
    <pc:docChg chg="modSld">
      <pc:chgData name="Chimento, Cyrus CTR (OST)" userId="S::cyrus.chimento.ctr@ad.dot.gov::ab52f690-7a57-457d-8a25-2f7025a81547" providerId="AD" clId="Web-{DA8FF7C6-856B-B67B-8056-17F02C0BC931}" dt="2024-07-24T17:41:10.985" v="2" actId="20577"/>
      <pc:docMkLst>
        <pc:docMk/>
      </pc:docMkLst>
      <pc:sldChg chg="modSp">
        <pc:chgData name="Chimento, Cyrus CTR (OST)" userId="S::cyrus.chimento.ctr@ad.dot.gov::ab52f690-7a57-457d-8a25-2f7025a81547" providerId="AD" clId="Web-{DA8FF7C6-856B-B67B-8056-17F02C0BC931}" dt="2024-07-24T17:41:10.985" v="2" actId="20577"/>
        <pc:sldMkLst>
          <pc:docMk/>
          <pc:sldMk cId="3027366753" sldId="329"/>
        </pc:sldMkLst>
        <pc:spChg chg="mod">
          <ac:chgData name="Chimento, Cyrus CTR (OST)" userId="S::cyrus.chimento.ctr@ad.dot.gov::ab52f690-7a57-457d-8a25-2f7025a81547" providerId="AD" clId="Web-{DA8FF7C6-856B-B67B-8056-17F02C0BC931}" dt="2024-07-24T17:41:10.985" v="2" actId="20577"/>
          <ac:spMkLst>
            <pc:docMk/>
            <pc:sldMk cId="3027366753" sldId="329"/>
            <ac:spMk id="3" creationId="{B854EB08-CF15-7632-C1E4-4B9D2C9F0C6F}"/>
          </ac:spMkLst>
        </pc:spChg>
      </pc:sldChg>
    </pc:docChg>
  </pc:docChgLst>
  <pc:docChgLst>
    <pc:chgData name="Davis, Jay (OST)" userId="S::jay.davis@ad.dot.gov::83c2387e-0ad1-48b4-8e26-ab3488b5436e" providerId="AD" clId="Web-{01EC44A7-BBD1-F7FA-6B35-CF9F6981685C}"/>
    <pc:docChg chg="modSld">
      <pc:chgData name="Davis, Jay (OST)" userId="S::jay.davis@ad.dot.gov::83c2387e-0ad1-48b4-8e26-ab3488b5436e" providerId="AD" clId="Web-{01EC44A7-BBD1-F7FA-6B35-CF9F6981685C}" dt="2024-06-27T18:01:46.208" v="173"/>
      <pc:docMkLst>
        <pc:docMk/>
      </pc:docMkLst>
      <pc:sldChg chg="modSp">
        <pc:chgData name="Davis, Jay (OST)" userId="S::jay.davis@ad.dot.gov::83c2387e-0ad1-48b4-8e26-ab3488b5436e" providerId="AD" clId="Web-{01EC44A7-BBD1-F7FA-6B35-CF9F6981685C}" dt="2024-06-27T17:14:18.362" v="168"/>
        <pc:sldMkLst>
          <pc:docMk/>
          <pc:sldMk cId="713204401" sldId="316"/>
        </pc:sldMkLst>
        <pc:graphicFrameChg chg="mod modGraphic">
          <ac:chgData name="Davis, Jay (OST)" userId="S::jay.davis@ad.dot.gov::83c2387e-0ad1-48b4-8e26-ab3488b5436e" providerId="AD" clId="Web-{01EC44A7-BBD1-F7FA-6B35-CF9F6981685C}" dt="2024-06-27T17:14:18.362" v="168"/>
          <ac:graphicFrameMkLst>
            <pc:docMk/>
            <pc:sldMk cId="713204401" sldId="316"/>
            <ac:graphicFrameMk id="8" creationId="{D3F1C7EF-E631-5203-84DF-37D9EF8B0117}"/>
          </ac:graphicFrameMkLst>
        </pc:graphicFrameChg>
      </pc:sldChg>
      <pc:sldChg chg="modSp">
        <pc:chgData name="Davis, Jay (OST)" userId="S::jay.davis@ad.dot.gov::83c2387e-0ad1-48b4-8e26-ab3488b5436e" providerId="AD" clId="Web-{01EC44A7-BBD1-F7FA-6B35-CF9F6981685C}" dt="2024-06-27T17:13:55.362" v="165"/>
        <pc:sldMkLst>
          <pc:docMk/>
          <pc:sldMk cId="2058794592" sldId="325"/>
        </pc:sldMkLst>
        <pc:graphicFrameChg chg="mod modGraphic">
          <ac:chgData name="Davis, Jay (OST)" userId="S::jay.davis@ad.dot.gov::83c2387e-0ad1-48b4-8e26-ab3488b5436e" providerId="AD" clId="Web-{01EC44A7-BBD1-F7FA-6B35-CF9F6981685C}" dt="2024-06-27T17:13:55.362" v="165"/>
          <ac:graphicFrameMkLst>
            <pc:docMk/>
            <pc:sldMk cId="2058794592" sldId="325"/>
            <ac:graphicFrameMk id="8" creationId="{D3F1C7EF-E631-5203-84DF-37D9EF8B0117}"/>
          </ac:graphicFrameMkLst>
        </pc:graphicFrameChg>
      </pc:sldChg>
      <pc:sldChg chg="modCm">
        <pc:chgData name="Davis, Jay (OST)" userId="S::jay.davis@ad.dot.gov::83c2387e-0ad1-48b4-8e26-ab3488b5436e" providerId="AD" clId="Web-{01EC44A7-BBD1-F7FA-6B35-CF9F6981685C}" dt="2024-06-27T18:01:46.208" v="173"/>
        <pc:sldMkLst>
          <pc:docMk/>
          <pc:sldMk cId="1956061175" sldId="328"/>
        </pc:sldMkLst>
      </pc:sldChg>
    </pc:docChg>
  </pc:docChgLst>
  <pc:docChgLst>
    <pc:chgData name="Chimento, Cyrus CTR (OST)" userId="S::cyrus.chimento.ctr@ad.dot.gov::ab52f690-7a57-457d-8a25-2f7025a81547" providerId="AD" clId="Web-{AFD16FA3-6E69-1174-A7B7-96BE3EEE0F0E}"/>
    <pc:docChg chg="addSld delSld modSld sldOrd">
      <pc:chgData name="Chimento, Cyrus CTR (OST)" userId="S::cyrus.chimento.ctr@ad.dot.gov::ab52f690-7a57-457d-8a25-2f7025a81547" providerId="AD" clId="Web-{AFD16FA3-6E69-1174-A7B7-96BE3EEE0F0E}" dt="2023-12-01T19:02:37.505" v="883" actId="20577"/>
      <pc:docMkLst>
        <pc:docMk/>
      </pc:docMkLst>
      <pc:sldChg chg="modSp">
        <pc:chgData name="Chimento, Cyrus CTR (OST)" userId="S::cyrus.chimento.ctr@ad.dot.gov::ab52f690-7a57-457d-8a25-2f7025a81547" providerId="AD" clId="Web-{AFD16FA3-6E69-1174-A7B7-96BE3EEE0F0E}" dt="2023-12-01T15:02:03.359" v="136"/>
        <pc:sldMkLst>
          <pc:docMk/>
          <pc:sldMk cId="452795997" sldId="260"/>
        </pc:sldMkLst>
        <pc:graphicFrameChg chg="mod modGraphic">
          <ac:chgData name="Chimento, Cyrus CTR (OST)" userId="S::cyrus.chimento.ctr@ad.dot.gov::ab52f690-7a57-457d-8a25-2f7025a81547" providerId="AD" clId="Web-{AFD16FA3-6E69-1174-A7B7-96BE3EEE0F0E}" dt="2023-12-01T15:02:03.359" v="136"/>
          <ac:graphicFrameMkLst>
            <pc:docMk/>
            <pc:sldMk cId="452795997" sldId="260"/>
            <ac:graphicFrameMk id="6" creationId="{80D86F69-3241-2C15-C4C7-70002E0B135D}"/>
          </ac:graphicFrameMkLst>
        </pc:graphicFrameChg>
      </pc:sldChg>
      <pc:sldChg chg="modSp modNotes">
        <pc:chgData name="Chimento, Cyrus CTR (OST)" userId="S::cyrus.chimento.ctr@ad.dot.gov::ab52f690-7a57-457d-8a25-2f7025a81547" providerId="AD" clId="Web-{AFD16FA3-6E69-1174-A7B7-96BE3EEE0F0E}" dt="2023-12-01T17:08:11.447" v="545"/>
        <pc:sldMkLst>
          <pc:docMk/>
          <pc:sldMk cId="2209201022" sldId="261"/>
        </pc:sldMkLst>
        <pc:spChg chg="mod">
          <ac:chgData name="Chimento, Cyrus CTR (OST)" userId="S::cyrus.chimento.ctr@ad.dot.gov::ab52f690-7a57-457d-8a25-2f7025a81547" providerId="AD" clId="Web-{AFD16FA3-6E69-1174-A7B7-96BE3EEE0F0E}" dt="2023-12-01T15:03:00.329" v="139" actId="20577"/>
          <ac:spMkLst>
            <pc:docMk/>
            <pc:sldMk cId="2209201022" sldId="261"/>
            <ac:spMk id="2" creationId="{CE12BB70-EB86-4D9A-3276-6C4F80F72351}"/>
          </ac:spMkLst>
        </pc:spChg>
      </pc:sldChg>
      <pc:sldChg chg="del">
        <pc:chgData name="Chimento, Cyrus CTR (OST)" userId="S::cyrus.chimento.ctr@ad.dot.gov::ab52f690-7a57-457d-8a25-2f7025a81547" providerId="AD" clId="Web-{AFD16FA3-6E69-1174-A7B7-96BE3EEE0F0E}" dt="2023-12-01T14:59:17.373" v="88"/>
        <pc:sldMkLst>
          <pc:docMk/>
          <pc:sldMk cId="3152773020" sldId="262"/>
        </pc:sldMkLst>
      </pc:sldChg>
      <pc:sldChg chg="modSp">
        <pc:chgData name="Chimento, Cyrus CTR (OST)" userId="S::cyrus.chimento.ctr@ad.dot.gov::ab52f690-7a57-457d-8a25-2f7025a81547" providerId="AD" clId="Web-{AFD16FA3-6E69-1174-A7B7-96BE3EEE0F0E}" dt="2023-12-01T19:02:37.505" v="883" actId="20577"/>
        <pc:sldMkLst>
          <pc:docMk/>
          <pc:sldMk cId="14035417" sldId="265"/>
        </pc:sldMkLst>
        <pc:spChg chg="mod">
          <ac:chgData name="Chimento, Cyrus CTR (OST)" userId="S::cyrus.chimento.ctr@ad.dot.gov::ab52f690-7a57-457d-8a25-2f7025a81547" providerId="AD" clId="Web-{AFD16FA3-6E69-1174-A7B7-96BE3EEE0F0E}" dt="2023-12-01T19:02:37.505" v="883" actId="20577"/>
          <ac:spMkLst>
            <pc:docMk/>
            <pc:sldMk cId="14035417" sldId="265"/>
            <ac:spMk id="2" creationId="{9A79BC56-591E-9208-3E40-FC08A70DB2F9}"/>
          </ac:spMkLst>
        </pc:spChg>
      </pc:sldChg>
      <pc:sldChg chg="modSp">
        <pc:chgData name="Chimento, Cyrus CTR (OST)" userId="S::cyrus.chimento.ctr@ad.dot.gov::ab52f690-7a57-457d-8a25-2f7025a81547" providerId="AD" clId="Web-{AFD16FA3-6E69-1174-A7B7-96BE3EEE0F0E}" dt="2023-12-01T16:58:07.471" v="449" actId="20577"/>
        <pc:sldMkLst>
          <pc:docMk/>
          <pc:sldMk cId="1497645870" sldId="268"/>
        </pc:sldMkLst>
        <pc:spChg chg="mod">
          <ac:chgData name="Chimento, Cyrus CTR (OST)" userId="S::cyrus.chimento.ctr@ad.dot.gov::ab52f690-7a57-457d-8a25-2f7025a81547" providerId="AD" clId="Web-{AFD16FA3-6E69-1174-A7B7-96BE3EEE0F0E}" dt="2023-12-01T16:58:07.471" v="449" actId="20577"/>
          <ac:spMkLst>
            <pc:docMk/>
            <pc:sldMk cId="1497645870" sldId="268"/>
            <ac:spMk id="3" creationId="{9C7F4133-239C-129F-C8E9-409B99D49041}"/>
          </ac:spMkLst>
        </pc:spChg>
        <pc:spChg chg="mod">
          <ac:chgData name="Chimento, Cyrus CTR (OST)" userId="S::cyrus.chimento.ctr@ad.dot.gov::ab52f690-7a57-457d-8a25-2f7025a81547" providerId="AD" clId="Web-{AFD16FA3-6E69-1174-A7B7-96BE3EEE0F0E}" dt="2023-12-01T15:11:09.710" v="245"/>
          <ac:spMkLst>
            <pc:docMk/>
            <pc:sldMk cId="1497645870" sldId="268"/>
            <ac:spMk id="13" creationId="{1139057A-BBFC-FB4A-298B-169D86C0C24A}"/>
          </ac:spMkLst>
        </pc:spChg>
        <pc:picChg chg="mod">
          <ac:chgData name="Chimento, Cyrus CTR (OST)" userId="S::cyrus.chimento.ctr@ad.dot.gov::ab52f690-7a57-457d-8a25-2f7025a81547" providerId="AD" clId="Web-{AFD16FA3-6E69-1174-A7B7-96BE3EEE0F0E}" dt="2023-12-01T15:11:03.194" v="244"/>
          <ac:picMkLst>
            <pc:docMk/>
            <pc:sldMk cId="1497645870" sldId="268"/>
            <ac:picMk id="9" creationId="{CB4B76CD-780E-79F7-19AE-74307AEE4CBB}"/>
          </ac:picMkLst>
        </pc:picChg>
      </pc:sldChg>
      <pc:sldChg chg="modSp">
        <pc:chgData name="Chimento, Cyrus CTR (OST)" userId="S::cyrus.chimento.ctr@ad.dot.gov::ab52f690-7a57-457d-8a25-2f7025a81547" providerId="AD" clId="Web-{AFD16FA3-6E69-1174-A7B7-96BE3EEE0F0E}" dt="2023-12-01T15:10:15.412" v="227"/>
        <pc:sldMkLst>
          <pc:docMk/>
          <pc:sldMk cId="1409620371" sldId="269"/>
        </pc:sldMkLst>
        <pc:spChg chg="mod">
          <ac:chgData name="Chimento, Cyrus CTR (OST)" userId="S::cyrus.chimento.ctr@ad.dot.gov::ab52f690-7a57-457d-8a25-2f7025a81547" providerId="AD" clId="Web-{AFD16FA3-6E69-1174-A7B7-96BE3EEE0F0E}" dt="2023-12-01T15:10:15.412" v="227"/>
          <ac:spMkLst>
            <pc:docMk/>
            <pc:sldMk cId="1409620371" sldId="269"/>
            <ac:spMk id="8" creationId="{BA0AA35E-5A1D-C289-0BC1-73848571CBAC}"/>
          </ac:spMkLst>
        </pc:spChg>
        <pc:picChg chg="mod">
          <ac:chgData name="Chimento, Cyrus CTR (OST)" userId="S::cyrus.chimento.ctr@ad.dot.gov::ab52f690-7a57-457d-8a25-2f7025a81547" providerId="AD" clId="Web-{AFD16FA3-6E69-1174-A7B7-96BE3EEE0F0E}" dt="2023-12-01T15:09:56.475" v="226"/>
          <ac:picMkLst>
            <pc:docMk/>
            <pc:sldMk cId="1409620371" sldId="269"/>
            <ac:picMk id="5" creationId="{2E7B7650-A769-91A7-BCC9-43C00A2E0673}"/>
          </ac:picMkLst>
        </pc:picChg>
      </pc:sldChg>
      <pc:sldChg chg="modSp modNotes">
        <pc:chgData name="Chimento, Cyrus CTR (OST)" userId="S::cyrus.chimento.ctr@ad.dot.gov::ab52f690-7a57-457d-8a25-2f7025a81547" providerId="AD" clId="Web-{AFD16FA3-6E69-1174-A7B7-96BE3EEE0F0E}" dt="2023-12-01T17:13:37.935" v="604"/>
        <pc:sldMkLst>
          <pc:docMk/>
          <pc:sldMk cId="2482130549" sldId="273"/>
        </pc:sldMkLst>
        <pc:picChg chg="mod">
          <ac:chgData name="Chimento, Cyrus CTR (OST)" userId="S::cyrus.chimento.ctr@ad.dot.gov::ab52f690-7a57-457d-8a25-2f7025a81547" providerId="AD" clId="Web-{AFD16FA3-6E69-1174-A7B7-96BE3EEE0F0E}" dt="2023-12-01T15:13:47.618" v="293"/>
          <ac:picMkLst>
            <pc:docMk/>
            <pc:sldMk cId="2482130549" sldId="273"/>
            <ac:picMk id="5" creationId="{82572D2C-5452-3921-1837-CE5514FD3050}"/>
          </ac:picMkLst>
        </pc:picChg>
      </pc:sldChg>
      <pc:sldChg chg="addSp modSp modNotes">
        <pc:chgData name="Chimento, Cyrus CTR (OST)" userId="S::cyrus.chimento.ctr@ad.dot.gov::ab52f690-7a57-457d-8a25-2f7025a81547" providerId="AD" clId="Web-{AFD16FA3-6E69-1174-A7B7-96BE3EEE0F0E}" dt="2023-12-01T17:14:45.154" v="621"/>
        <pc:sldMkLst>
          <pc:docMk/>
          <pc:sldMk cId="464621861" sldId="274"/>
        </pc:sldMkLst>
        <pc:grpChg chg="add mod">
          <ac:chgData name="Chimento, Cyrus CTR (OST)" userId="S::cyrus.chimento.ctr@ad.dot.gov::ab52f690-7a57-457d-8a25-2f7025a81547" providerId="AD" clId="Web-{AFD16FA3-6E69-1174-A7B7-96BE3EEE0F0E}" dt="2023-12-01T15:16:33.527" v="330"/>
          <ac:grpSpMkLst>
            <pc:docMk/>
            <pc:sldMk cId="464621861" sldId="274"/>
            <ac:grpSpMk id="18" creationId="{70756C9D-4C39-8677-E35A-8360D22539AF}"/>
          </ac:grpSpMkLst>
        </pc:grpChg>
      </pc:sldChg>
      <pc:sldChg chg="modSp">
        <pc:chgData name="Chimento, Cyrus CTR (OST)" userId="S::cyrus.chimento.ctr@ad.dot.gov::ab52f690-7a57-457d-8a25-2f7025a81547" providerId="AD" clId="Web-{AFD16FA3-6E69-1174-A7B7-96BE3EEE0F0E}" dt="2023-12-01T15:17:26.168" v="343"/>
        <pc:sldMkLst>
          <pc:docMk/>
          <pc:sldMk cId="2111284519" sldId="280"/>
        </pc:sldMkLst>
        <pc:picChg chg="mod">
          <ac:chgData name="Chimento, Cyrus CTR (OST)" userId="S::cyrus.chimento.ctr@ad.dot.gov::ab52f690-7a57-457d-8a25-2f7025a81547" providerId="AD" clId="Web-{AFD16FA3-6E69-1174-A7B7-96BE3EEE0F0E}" dt="2023-12-01T15:17:26.168" v="343"/>
          <ac:picMkLst>
            <pc:docMk/>
            <pc:sldMk cId="2111284519" sldId="280"/>
            <ac:picMk id="5" creationId="{8D76448F-B163-1EC5-4A5D-A2AE015DE6FC}"/>
          </ac:picMkLst>
        </pc:picChg>
      </pc:sldChg>
      <pc:sldChg chg="modSp">
        <pc:chgData name="Chimento, Cyrus CTR (OST)" userId="S::cyrus.chimento.ctr@ad.dot.gov::ab52f690-7a57-457d-8a25-2f7025a81547" providerId="AD" clId="Web-{AFD16FA3-6E69-1174-A7B7-96BE3EEE0F0E}" dt="2023-12-01T15:00:35.811" v="103" actId="1076"/>
        <pc:sldMkLst>
          <pc:docMk/>
          <pc:sldMk cId="2513777726" sldId="283"/>
        </pc:sldMkLst>
        <pc:spChg chg="mod">
          <ac:chgData name="Chimento, Cyrus CTR (OST)" userId="S::cyrus.chimento.ctr@ad.dot.gov::ab52f690-7a57-457d-8a25-2f7025a81547" providerId="AD" clId="Web-{AFD16FA3-6E69-1174-A7B7-96BE3EEE0F0E}" dt="2023-12-01T15:00:35.811" v="103" actId="1076"/>
          <ac:spMkLst>
            <pc:docMk/>
            <pc:sldMk cId="2513777726" sldId="283"/>
            <ac:spMk id="7" creationId="{8EB2777F-7712-9A4A-ED24-4B647D1BD305}"/>
          </ac:spMkLst>
        </pc:spChg>
        <pc:picChg chg="mod">
          <ac:chgData name="Chimento, Cyrus CTR (OST)" userId="S::cyrus.chimento.ctr@ad.dot.gov::ab52f690-7a57-457d-8a25-2f7025a81547" providerId="AD" clId="Web-{AFD16FA3-6E69-1174-A7B7-96BE3EEE0F0E}" dt="2023-12-01T15:00:35.795" v="102" actId="1076"/>
          <ac:picMkLst>
            <pc:docMk/>
            <pc:sldMk cId="2513777726" sldId="283"/>
            <ac:picMk id="1028" creationId="{A68368D8-9BFF-E2A7-1B8F-BB60DE3CEC19}"/>
          </ac:picMkLst>
        </pc:picChg>
      </pc:sldChg>
      <pc:sldChg chg="modNotes">
        <pc:chgData name="Chimento, Cyrus CTR (OST)" userId="S::cyrus.chimento.ctr@ad.dot.gov::ab52f690-7a57-457d-8a25-2f7025a81547" providerId="AD" clId="Web-{AFD16FA3-6E69-1174-A7B7-96BE3EEE0F0E}" dt="2023-12-01T17:15:49.171" v="635"/>
        <pc:sldMkLst>
          <pc:docMk/>
          <pc:sldMk cId="607201880" sldId="288"/>
        </pc:sldMkLst>
      </pc:sldChg>
      <pc:sldChg chg="modSp del">
        <pc:chgData name="Chimento, Cyrus CTR (OST)" userId="S::cyrus.chimento.ctr@ad.dot.gov::ab52f690-7a57-457d-8a25-2f7025a81547" providerId="AD" clId="Web-{AFD16FA3-6E69-1174-A7B7-96BE3EEE0F0E}" dt="2023-12-01T16:02:47.478" v="351"/>
        <pc:sldMkLst>
          <pc:docMk/>
          <pc:sldMk cId="11370637" sldId="291"/>
        </pc:sldMkLst>
        <pc:spChg chg="mod">
          <ac:chgData name="Chimento, Cyrus CTR (OST)" userId="S::cyrus.chimento.ctr@ad.dot.gov::ab52f690-7a57-457d-8a25-2f7025a81547" providerId="AD" clId="Web-{AFD16FA3-6E69-1174-A7B7-96BE3EEE0F0E}" dt="2023-12-01T15:01:26.781" v="120" actId="20577"/>
          <ac:spMkLst>
            <pc:docMk/>
            <pc:sldMk cId="11370637" sldId="291"/>
            <ac:spMk id="6" creationId="{87C556D1-80FF-325D-955E-90C269EA985E}"/>
          </ac:spMkLst>
        </pc:spChg>
      </pc:sldChg>
      <pc:sldChg chg="modSp modNotes">
        <pc:chgData name="Chimento, Cyrus CTR (OST)" userId="S::cyrus.chimento.ctr@ad.dot.gov::ab52f690-7a57-457d-8a25-2f7025a81547" providerId="AD" clId="Web-{AFD16FA3-6E69-1174-A7B7-96BE3EEE0F0E}" dt="2023-12-01T17:13:49.107" v="610"/>
        <pc:sldMkLst>
          <pc:docMk/>
          <pc:sldMk cId="2591486622" sldId="294"/>
        </pc:sldMkLst>
        <pc:picChg chg="mod">
          <ac:chgData name="Chimento, Cyrus CTR (OST)" userId="S::cyrus.chimento.ctr@ad.dot.gov::ab52f690-7a57-457d-8a25-2f7025a81547" providerId="AD" clId="Web-{AFD16FA3-6E69-1174-A7B7-96BE3EEE0F0E}" dt="2023-12-01T15:14:11.837" v="299"/>
          <ac:picMkLst>
            <pc:docMk/>
            <pc:sldMk cId="2591486622" sldId="294"/>
            <ac:picMk id="6" creationId="{94D0CC47-4F9A-D3C1-C47A-F6BD9A32CB55}"/>
          </ac:picMkLst>
        </pc:picChg>
      </pc:sldChg>
      <pc:sldChg chg="modSp modNotes">
        <pc:chgData name="Chimento, Cyrus CTR (OST)" userId="S::cyrus.chimento.ctr@ad.dot.gov::ab52f690-7a57-457d-8a25-2f7025a81547" providerId="AD" clId="Web-{AFD16FA3-6E69-1174-A7B7-96BE3EEE0F0E}" dt="2023-12-01T17:12:22.559" v="586"/>
        <pc:sldMkLst>
          <pc:docMk/>
          <pc:sldMk cId="2652316822" sldId="295"/>
        </pc:sldMkLst>
        <pc:graphicFrameChg chg="mod">
          <ac:chgData name="Chimento, Cyrus CTR (OST)" userId="S::cyrus.chimento.ctr@ad.dot.gov::ab52f690-7a57-457d-8a25-2f7025a81547" providerId="AD" clId="Web-{AFD16FA3-6E69-1174-A7B7-96BE3EEE0F0E}" dt="2023-12-01T15:12:52.196" v="275"/>
          <ac:graphicFrameMkLst>
            <pc:docMk/>
            <pc:sldMk cId="2652316822" sldId="295"/>
            <ac:graphicFrameMk id="5" creationId="{041967BA-4138-E6F2-953C-D49F5B0FA84A}"/>
          </ac:graphicFrameMkLst>
        </pc:graphicFrameChg>
      </pc:sldChg>
      <pc:sldChg chg="modSp modNotes">
        <pc:chgData name="Chimento, Cyrus CTR (OST)" userId="S::cyrus.chimento.ctr@ad.dot.gov::ab52f690-7a57-457d-8a25-2f7025a81547" providerId="AD" clId="Web-{AFD16FA3-6E69-1174-A7B7-96BE3EEE0F0E}" dt="2023-12-01T17:18:39.032" v="751" actId="20577"/>
        <pc:sldMkLst>
          <pc:docMk/>
          <pc:sldMk cId="4027052747" sldId="297"/>
        </pc:sldMkLst>
        <pc:spChg chg="mod">
          <ac:chgData name="Chimento, Cyrus CTR (OST)" userId="S::cyrus.chimento.ctr@ad.dot.gov::ab52f690-7a57-457d-8a25-2f7025a81547" providerId="AD" clId="Web-{AFD16FA3-6E69-1174-A7B7-96BE3EEE0F0E}" dt="2023-12-01T17:18:39.032" v="751" actId="20577"/>
          <ac:spMkLst>
            <pc:docMk/>
            <pc:sldMk cId="4027052747" sldId="297"/>
            <ac:spMk id="5" creationId="{3E7FD317-437C-5FC0-B22C-CE51DE0F496C}"/>
          </ac:spMkLst>
        </pc:spChg>
      </pc:sldChg>
      <pc:sldChg chg="modSp">
        <pc:chgData name="Chimento, Cyrus CTR (OST)" userId="S::cyrus.chimento.ctr@ad.dot.gov::ab52f690-7a57-457d-8a25-2f7025a81547" providerId="AD" clId="Web-{AFD16FA3-6E69-1174-A7B7-96BE3EEE0F0E}" dt="2023-12-01T17:30:49.994" v="762" actId="20577"/>
        <pc:sldMkLst>
          <pc:docMk/>
          <pc:sldMk cId="4051892956" sldId="298"/>
        </pc:sldMkLst>
        <pc:spChg chg="mod">
          <ac:chgData name="Chimento, Cyrus CTR (OST)" userId="S::cyrus.chimento.ctr@ad.dot.gov::ab52f690-7a57-457d-8a25-2f7025a81547" providerId="AD" clId="Web-{AFD16FA3-6E69-1174-A7B7-96BE3EEE0F0E}" dt="2023-12-01T17:30:49.994" v="762" actId="20577"/>
          <ac:spMkLst>
            <pc:docMk/>
            <pc:sldMk cId="4051892956" sldId="298"/>
            <ac:spMk id="3" creationId="{7FA7A667-946A-948E-98EA-52D2CB5521AE}"/>
          </ac:spMkLst>
        </pc:spChg>
        <pc:spChg chg="mod">
          <ac:chgData name="Chimento, Cyrus CTR (OST)" userId="S::cyrus.chimento.ctr@ad.dot.gov::ab52f690-7a57-457d-8a25-2f7025a81547" providerId="AD" clId="Web-{AFD16FA3-6E69-1174-A7B7-96BE3EEE0F0E}" dt="2023-12-01T17:30:43.902" v="756" actId="20577"/>
          <ac:spMkLst>
            <pc:docMk/>
            <pc:sldMk cId="4051892956" sldId="298"/>
            <ac:spMk id="5" creationId="{3E7FD317-437C-5FC0-B22C-CE51DE0F496C}"/>
          </ac:spMkLst>
        </pc:spChg>
      </pc:sldChg>
      <pc:sldChg chg="modNotes">
        <pc:chgData name="Chimento, Cyrus CTR (OST)" userId="S::cyrus.chimento.ctr@ad.dot.gov::ab52f690-7a57-457d-8a25-2f7025a81547" providerId="AD" clId="Web-{AFD16FA3-6E69-1174-A7B7-96BE3EEE0F0E}" dt="2023-12-01T17:06:14.023" v="533"/>
        <pc:sldMkLst>
          <pc:docMk/>
          <pc:sldMk cId="3230589202" sldId="301"/>
        </pc:sldMkLst>
      </pc:sldChg>
      <pc:sldChg chg="modSp modNotes">
        <pc:chgData name="Chimento, Cyrus CTR (OST)" userId="S::cyrus.chimento.ctr@ad.dot.gov::ab52f690-7a57-457d-8a25-2f7025a81547" providerId="AD" clId="Web-{AFD16FA3-6E69-1174-A7B7-96BE3EEE0F0E}" dt="2023-12-01T15:57:41.896" v="350"/>
        <pc:sldMkLst>
          <pc:docMk/>
          <pc:sldMk cId="2656982901" sldId="303"/>
        </pc:sldMkLst>
        <pc:spChg chg="mod">
          <ac:chgData name="Chimento, Cyrus CTR (OST)" userId="S::cyrus.chimento.ctr@ad.dot.gov::ab52f690-7a57-457d-8a25-2f7025a81547" providerId="AD" clId="Web-{AFD16FA3-6E69-1174-A7B7-96BE3EEE0F0E}" dt="2023-12-01T14:59:36.888" v="101" actId="20577"/>
          <ac:spMkLst>
            <pc:docMk/>
            <pc:sldMk cId="2656982901" sldId="303"/>
            <ac:spMk id="3" creationId="{B0114605-004C-DB98-646A-010C4E2BA89D}"/>
          </ac:spMkLst>
        </pc:spChg>
      </pc:sldChg>
      <pc:sldChg chg="modSp">
        <pc:chgData name="Chimento, Cyrus CTR (OST)" userId="S::cyrus.chimento.ctr@ad.dot.gov::ab52f690-7a57-457d-8a25-2f7025a81547" providerId="AD" clId="Web-{AFD16FA3-6E69-1174-A7B7-96BE3EEE0F0E}" dt="2023-12-01T17:08:44.838" v="561" actId="20577"/>
        <pc:sldMkLst>
          <pc:docMk/>
          <pc:sldMk cId="1054318886" sldId="304"/>
        </pc:sldMkLst>
        <pc:spChg chg="mod">
          <ac:chgData name="Chimento, Cyrus CTR (OST)" userId="S::cyrus.chimento.ctr@ad.dot.gov::ab52f690-7a57-457d-8a25-2f7025a81547" providerId="AD" clId="Web-{AFD16FA3-6E69-1174-A7B7-96BE3EEE0F0E}" dt="2023-12-01T17:08:44.838" v="561" actId="20577"/>
          <ac:spMkLst>
            <pc:docMk/>
            <pc:sldMk cId="1054318886" sldId="304"/>
            <ac:spMk id="3" creationId="{BFE2C7A3-1662-460F-C5D7-E0A74178FA99}"/>
          </ac:spMkLst>
        </pc:spChg>
      </pc:sldChg>
      <pc:sldChg chg="addSp delSp modSp">
        <pc:chgData name="Chimento, Cyrus CTR (OST)" userId="S::cyrus.chimento.ctr@ad.dot.gov::ab52f690-7a57-457d-8a25-2f7025a81547" providerId="AD" clId="Web-{AFD16FA3-6E69-1174-A7B7-96BE3EEE0F0E}" dt="2023-12-01T14:58:22.966" v="85" actId="14100"/>
        <pc:sldMkLst>
          <pc:docMk/>
          <pc:sldMk cId="3071515090" sldId="307"/>
        </pc:sldMkLst>
        <pc:spChg chg="del mod">
          <ac:chgData name="Chimento, Cyrus CTR (OST)" userId="S::cyrus.chimento.ctr@ad.dot.gov::ab52f690-7a57-457d-8a25-2f7025a81547" providerId="AD" clId="Web-{AFD16FA3-6E69-1174-A7B7-96BE3EEE0F0E}" dt="2023-12-01T14:55:10.619" v="13"/>
          <ac:spMkLst>
            <pc:docMk/>
            <pc:sldMk cId="3071515090" sldId="307"/>
            <ac:spMk id="3" creationId="{76B9567F-5ED2-2543-D5EE-9EC5C06FFA90}"/>
          </ac:spMkLst>
        </pc:spChg>
        <pc:spChg chg="mod">
          <ac:chgData name="Chimento, Cyrus CTR (OST)" userId="S::cyrus.chimento.ctr@ad.dot.gov::ab52f690-7a57-457d-8a25-2f7025a81547" providerId="AD" clId="Web-{AFD16FA3-6E69-1174-A7B7-96BE3EEE0F0E}" dt="2023-12-01T14:56:27.870" v="58" actId="14100"/>
          <ac:spMkLst>
            <pc:docMk/>
            <pc:sldMk cId="3071515090" sldId="307"/>
            <ac:spMk id="4" creationId="{5A74C6F6-E87E-F10F-E31E-C6068FCF6BC2}"/>
          </ac:spMkLst>
        </pc:spChg>
        <pc:spChg chg="add del mod">
          <ac:chgData name="Chimento, Cyrus CTR (OST)" userId="S::cyrus.chimento.ctr@ad.dot.gov::ab52f690-7a57-457d-8a25-2f7025a81547" providerId="AD" clId="Web-{AFD16FA3-6E69-1174-A7B7-96BE3EEE0F0E}" dt="2023-12-01T14:56:48.699" v="62"/>
          <ac:spMkLst>
            <pc:docMk/>
            <pc:sldMk cId="3071515090" sldId="307"/>
            <ac:spMk id="7" creationId="{AFBE3955-4AAE-7561-498C-0C9E1A9C19FD}"/>
          </ac:spMkLst>
        </pc:spChg>
        <pc:spChg chg="add mod">
          <ac:chgData name="Chimento, Cyrus CTR (OST)" userId="S::cyrus.chimento.ctr@ad.dot.gov::ab52f690-7a57-457d-8a25-2f7025a81547" providerId="AD" clId="Web-{AFD16FA3-6E69-1174-A7B7-96BE3EEE0F0E}" dt="2023-12-01T14:58:22.966" v="85" actId="14100"/>
          <ac:spMkLst>
            <pc:docMk/>
            <pc:sldMk cId="3071515090" sldId="307"/>
            <ac:spMk id="8" creationId="{569593F4-A34E-E3A8-51A3-D8E496359E18}"/>
          </ac:spMkLst>
        </pc:spChg>
      </pc:sldChg>
      <pc:sldChg chg="modSp add ord replId">
        <pc:chgData name="Chimento, Cyrus CTR (OST)" userId="S::cyrus.chimento.ctr@ad.dot.gov::ab52f690-7a57-457d-8a25-2f7025a81547" providerId="AD" clId="Web-{AFD16FA3-6E69-1174-A7B7-96BE3EEE0F0E}" dt="2023-12-01T14:59:28.467" v="99" actId="20577"/>
        <pc:sldMkLst>
          <pc:docMk/>
          <pc:sldMk cId="3163457102" sldId="308"/>
        </pc:sldMkLst>
        <pc:spChg chg="mod">
          <ac:chgData name="Chimento, Cyrus CTR (OST)" userId="S::cyrus.chimento.ctr@ad.dot.gov::ab52f690-7a57-457d-8a25-2f7025a81547" providerId="AD" clId="Web-{AFD16FA3-6E69-1174-A7B7-96BE3EEE0F0E}" dt="2023-12-01T14:59:28.467" v="99" actId="20577"/>
          <ac:spMkLst>
            <pc:docMk/>
            <pc:sldMk cId="3163457102" sldId="308"/>
            <ac:spMk id="2" creationId="{66C6D90D-3680-A931-B8A2-0227B24C7B15}"/>
          </ac:spMkLst>
        </pc:spChg>
        <pc:spChg chg="mod">
          <ac:chgData name="Chimento, Cyrus CTR (OST)" userId="S::cyrus.chimento.ctr@ad.dot.gov::ab52f690-7a57-457d-8a25-2f7025a81547" providerId="AD" clId="Web-{AFD16FA3-6E69-1174-A7B7-96BE3EEE0F0E}" dt="2023-12-01T14:59:25.388" v="97" actId="20577"/>
          <ac:spMkLst>
            <pc:docMk/>
            <pc:sldMk cId="3163457102" sldId="308"/>
            <ac:spMk id="3" creationId="{B0114605-004C-DB98-646A-010C4E2BA89D}"/>
          </ac:spMkLst>
        </pc:spChg>
      </pc:sldChg>
      <pc:sldChg chg="modSp">
        <pc:chgData name="Chimento, Cyrus CTR (OST)" userId="S::cyrus.chimento.ctr@ad.dot.gov::ab52f690-7a57-457d-8a25-2f7025a81547" providerId="AD" clId="Web-{AFD16FA3-6E69-1174-A7B7-96BE3EEE0F0E}" dt="2023-12-01T17:03:26.771" v="496" actId="20577"/>
        <pc:sldMkLst>
          <pc:docMk/>
          <pc:sldMk cId="1174564911" sldId="309"/>
        </pc:sldMkLst>
        <pc:spChg chg="mod">
          <ac:chgData name="Chimento, Cyrus CTR (OST)" userId="S::cyrus.chimento.ctr@ad.dot.gov::ab52f690-7a57-457d-8a25-2f7025a81547" providerId="AD" clId="Web-{AFD16FA3-6E69-1174-A7B7-96BE3EEE0F0E}" dt="2023-12-01T17:03:26.771" v="496" actId="20577"/>
          <ac:spMkLst>
            <pc:docMk/>
            <pc:sldMk cId="1174564911" sldId="309"/>
            <ac:spMk id="8" creationId="{569593F4-A34E-E3A8-51A3-D8E496359E18}"/>
          </ac:spMkLst>
        </pc:spChg>
      </pc:sldChg>
      <pc:sldChg chg="modSp new del">
        <pc:chgData name="Chimento, Cyrus CTR (OST)" userId="S::cyrus.chimento.ctr@ad.dot.gov::ab52f690-7a57-457d-8a25-2f7025a81547" providerId="AD" clId="Web-{AFD16FA3-6E69-1174-A7B7-96BE3EEE0F0E}" dt="2023-12-01T17:02:50.286" v="490"/>
        <pc:sldMkLst>
          <pc:docMk/>
          <pc:sldMk cId="32993255" sldId="310"/>
        </pc:sldMkLst>
        <pc:spChg chg="mod">
          <ac:chgData name="Chimento, Cyrus CTR (OST)" userId="S::cyrus.chimento.ctr@ad.dot.gov::ab52f690-7a57-457d-8a25-2f7025a81547" providerId="AD" clId="Web-{AFD16FA3-6E69-1174-A7B7-96BE3EEE0F0E}" dt="2023-12-01T17:02:40.536" v="489" actId="20577"/>
          <ac:spMkLst>
            <pc:docMk/>
            <pc:sldMk cId="32993255" sldId="310"/>
            <ac:spMk id="3" creationId="{2281CE27-5397-8B1A-F38C-461288C2A183}"/>
          </ac:spMkLst>
        </pc:spChg>
      </pc:sldChg>
      <pc:sldChg chg="modSp new del">
        <pc:chgData name="Chimento, Cyrus CTR (OST)" userId="S::cyrus.chimento.ctr@ad.dot.gov::ab52f690-7a57-457d-8a25-2f7025a81547" providerId="AD" clId="Web-{AFD16FA3-6E69-1174-A7B7-96BE3EEE0F0E}" dt="2023-12-01T17:53:31.667" v="796"/>
        <pc:sldMkLst>
          <pc:docMk/>
          <pc:sldMk cId="1884286645" sldId="310"/>
        </pc:sldMkLst>
        <pc:spChg chg="mod">
          <ac:chgData name="Chimento, Cyrus CTR (OST)" userId="S::cyrus.chimento.ctr@ad.dot.gov::ab52f690-7a57-457d-8a25-2f7025a81547" providerId="AD" clId="Web-{AFD16FA3-6E69-1174-A7B7-96BE3EEE0F0E}" dt="2023-12-01T17:52:54.229" v="782" actId="20577"/>
          <ac:spMkLst>
            <pc:docMk/>
            <pc:sldMk cId="1884286645" sldId="310"/>
            <ac:spMk id="2" creationId="{6322840A-E62E-95E7-04E1-649F1E72CE9B}"/>
          </ac:spMkLst>
        </pc:spChg>
        <pc:spChg chg="mod">
          <ac:chgData name="Chimento, Cyrus CTR (OST)" userId="S::cyrus.chimento.ctr@ad.dot.gov::ab52f690-7a57-457d-8a25-2f7025a81547" providerId="AD" clId="Web-{AFD16FA3-6E69-1174-A7B7-96BE3EEE0F0E}" dt="2023-12-01T17:53:28.870" v="795" actId="20577"/>
          <ac:spMkLst>
            <pc:docMk/>
            <pc:sldMk cId="1884286645" sldId="310"/>
            <ac:spMk id="3" creationId="{DE3A4F33-CBB9-F9F4-91F9-48B6C8233F7C}"/>
          </ac:spMkLst>
        </pc:spChg>
      </pc:sldChg>
      <pc:sldChg chg="modSp new">
        <pc:chgData name="Chimento, Cyrus CTR (OST)" userId="S::cyrus.chimento.ctr@ad.dot.gov::ab52f690-7a57-457d-8a25-2f7025a81547" providerId="AD" clId="Web-{AFD16FA3-6E69-1174-A7B7-96BE3EEE0F0E}" dt="2023-12-01T17:54:57.933" v="865" actId="20577"/>
        <pc:sldMkLst>
          <pc:docMk/>
          <pc:sldMk cId="2559811181" sldId="310"/>
        </pc:sldMkLst>
        <pc:spChg chg="mod">
          <ac:chgData name="Chimento, Cyrus CTR (OST)" userId="S::cyrus.chimento.ctr@ad.dot.gov::ab52f690-7a57-457d-8a25-2f7025a81547" providerId="AD" clId="Web-{AFD16FA3-6E69-1174-A7B7-96BE3EEE0F0E}" dt="2023-12-01T17:53:57.511" v="815" actId="20577"/>
          <ac:spMkLst>
            <pc:docMk/>
            <pc:sldMk cId="2559811181" sldId="310"/>
            <ac:spMk id="2" creationId="{A9564AC9-EDE7-1862-B367-5BEAB3B95D16}"/>
          </ac:spMkLst>
        </pc:spChg>
        <pc:spChg chg="mod">
          <ac:chgData name="Chimento, Cyrus CTR (OST)" userId="S::cyrus.chimento.ctr@ad.dot.gov::ab52f690-7a57-457d-8a25-2f7025a81547" providerId="AD" clId="Web-{AFD16FA3-6E69-1174-A7B7-96BE3EEE0F0E}" dt="2023-12-01T17:54:57.933" v="865" actId="20577"/>
          <ac:spMkLst>
            <pc:docMk/>
            <pc:sldMk cId="2559811181" sldId="310"/>
            <ac:spMk id="3" creationId="{AF049CEC-310F-046E-FF72-6E4E3BE2D5E6}"/>
          </ac:spMkLst>
        </pc:spChg>
      </pc:sldChg>
      <pc:sldChg chg="new del">
        <pc:chgData name="Chimento, Cyrus CTR (OST)" userId="S::cyrus.chimento.ctr@ad.dot.gov::ab52f690-7a57-457d-8a25-2f7025a81547" providerId="AD" clId="Web-{AFD16FA3-6E69-1174-A7B7-96BE3EEE0F0E}" dt="2023-12-01T17:53:39.448" v="798"/>
        <pc:sldMkLst>
          <pc:docMk/>
          <pc:sldMk cId="3062293200" sldId="310"/>
        </pc:sldMkLst>
      </pc:sldChg>
    </pc:docChg>
  </pc:docChgLst>
  <pc:docChgLst>
    <pc:chgData name="Chimento, Cyrus CTR (OST)" userId="S::cyrus.chimento.ctr@ad.dot.gov::ab52f690-7a57-457d-8a25-2f7025a81547" providerId="AD" clId="Web-{CF86FCE0-4AFE-1972-04E9-4A2C1B8B76C7}"/>
    <pc:docChg chg="delSld modSld sldOrd">
      <pc:chgData name="Chimento, Cyrus CTR (OST)" userId="S::cyrus.chimento.ctr@ad.dot.gov::ab52f690-7a57-457d-8a25-2f7025a81547" providerId="AD" clId="Web-{CF86FCE0-4AFE-1972-04E9-4A2C1B8B76C7}" dt="2024-04-19T19:38:53.142" v="883"/>
      <pc:docMkLst>
        <pc:docMk/>
      </pc:docMkLst>
      <pc:sldChg chg="modSp">
        <pc:chgData name="Chimento, Cyrus CTR (OST)" userId="S::cyrus.chimento.ctr@ad.dot.gov::ab52f690-7a57-457d-8a25-2f7025a81547" providerId="AD" clId="Web-{CF86FCE0-4AFE-1972-04E9-4A2C1B8B76C7}" dt="2024-04-19T19:20:47.367" v="2" actId="20577"/>
        <pc:sldMkLst>
          <pc:docMk/>
          <pc:sldMk cId="109857222" sldId="256"/>
        </pc:sldMkLst>
        <pc:spChg chg="mod">
          <ac:chgData name="Chimento, Cyrus CTR (OST)" userId="S::cyrus.chimento.ctr@ad.dot.gov::ab52f690-7a57-457d-8a25-2f7025a81547" providerId="AD" clId="Web-{CF86FCE0-4AFE-1972-04E9-4A2C1B8B76C7}" dt="2024-04-19T19:20:47.367" v="2" actId="20577"/>
          <ac:spMkLst>
            <pc:docMk/>
            <pc:sldMk cId="109857222" sldId="256"/>
            <ac:spMk id="3" creationId="{00000000-0000-0000-0000-000000000000}"/>
          </ac:spMkLst>
        </pc:spChg>
      </pc:sldChg>
      <pc:sldChg chg="modSp">
        <pc:chgData name="Chimento, Cyrus CTR (OST)" userId="S::cyrus.chimento.ctr@ad.dot.gov::ab52f690-7a57-457d-8a25-2f7025a81547" providerId="AD" clId="Web-{CF86FCE0-4AFE-1972-04E9-4A2C1B8B76C7}" dt="2024-04-19T19:38:53.142" v="883"/>
        <pc:sldMkLst>
          <pc:docMk/>
          <pc:sldMk cId="1546126192" sldId="280"/>
        </pc:sldMkLst>
        <pc:graphicFrameChg chg="mod modGraphic">
          <ac:chgData name="Chimento, Cyrus CTR (OST)" userId="S::cyrus.chimento.ctr@ad.dot.gov::ab52f690-7a57-457d-8a25-2f7025a81547" providerId="AD" clId="Web-{CF86FCE0-4AFE-1972-04E9-4A2C1B8B76C7}" dt="2024-04-19T19:38:53.142" v="883"/>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CF86FCE0-4AFE-1972-04E9-4A2C1B8B76C7}" dt="2024-04-19T19:31:06.270" v="711" actId="20577"/>
        <pc:sldMkLst>
          <pc:docMk/>
          <pc:sldMk cId="3472789691" sldId="288"/>
        </pc:sldMkLst>
        <pc:spChg chg="mod">
          <ac:chgData name="Chimento, Cyrus CTR (OST)" userId="S::cyrus.chimento.ctr@ad.dot.gov::ab52f690-7a57-457d-8a25-2f7025a81547" providerId="AD" clId="Web-{CF86FCE0-4AFE-1972-04E9-4A2C1B8B76C7}" dt="2024-04-19T19:29:36.724" v="666" actId="20577"/>
          <ac:spMkLst>
            <pc:docMk/>
            <pc:sldMk cId="3472789691" sldId="288"/>
            <ac:spMk id="2" creationId="{DA8A86E5-D5F2-62C1-94D0-4E6FD1C94856}"/>
          </ac:spMkLst>
        </pc:spChg>
        <pc:spChg chg="mod">
          <ac:chgData name="Chimento, Cyrus CTR (OST)" userId="S::cyrus.chimento.ctr@ad.dot.gov::ab52f690-7a57-457d-8a25-2f7025a81547" providerId="AD" clId="Web-{CF86FCE0-4AFE-1972-04E9-4A2C1B8B76C7}" dt="2024-04-19T19:31:06.270" v="711" actId="20577"/>
          <ac:spMkLst>
            <pc:docMk/>
            <pc:sldMk cId="3472789691" sldId="288"/>
            <ac:spMk id="3" creationId="{4F754C5A-ABAF-B742-ADF6-1B0E7EA7344A}"/>
          </ac:spMkLst>
        </pc:spChg>
      </pc:sldChg>
      <pc:sldChg chg="modSp">
        <pc:chgData name="Chimento, Cyrus CTR (OST)" userId="S::cyrus.chimento.ctr@ad.dot.gov::ab52f690-7a57-457d-8a25-2f7025a81547" providerId="AD" clId="Web-{CF86FCE0-4AFE-1972-04E9-4A2C1B8B76C7}" dt="2024-04-19T19:29:45.583" v="670" actId="20577"/>
        <pc:sldMkLst>
          <pc:docMk/>
          <pc:sldMk cId="3691400707" sldId="289"/>
        </pc:sldMkLst>
        <pc:spChg chg="mod">
          <ac:chgData name="Chimento, Cyrus CTR (OST)" userId="S::cyrus.chimento.ctr@ad.dot.gov::ab52f690-7a57-457d-8a25-2f7025a81547" providerId="AD" clId="Web-{CF86FCE0-4AFE-1972-04E9-4A2C1B8B76C7}" dt="2024-04-19T19:29:45.583" v="670" actId="20577"/>
          <ac:spMkLst>
            <pc:docMk/>
            <pc:sldMk cId="3691400707" sldId="289"/>
            <ac:spMk id="3" creationId="{F6C88376-4AF2-8DD8-191B-73B4A22020ED}"/>
          </ac:spMkLst>
        </pc:spChg>
      </pc:sldChg>
      <pc:sldChg chg="del">
        <pc:chgData name="Chimento, Cyrus CTR (OST)" userId="S::cyrus.chimento.ctr@ad.dot.gov::ab52f690-7a57-457d-8a25-2f7025a81547" providerId="AD" clId="Web-{CF86FCE0-4AFE-1972-04E9-4A2C1B8B76C7}" dt="2024-04-19T19:31:28.832" v="718"/>
        <pc:sldMkLst>
          <pc:docMk/>
          <pc:sldMk cId="528726315" sldId="293"/>
        </pc:sldMkLst>
      </pc:sldChg>
      <pc:sldChg chg="modSp ord">
        <pc:chgData name="Chimento, Cyrus CTR (OST)" userId="S::cyrus.chimento.ctr@ad.dot.gov::ab52f690-7a57-457d-8a25-2f7025a81547" providerId="AD" clId="Web-{CF86FCE0-4AFE-1972-04E9-4A2C1B8B76C7}" dt="2024-04-19T19:37:05.580" v="823" actId="20577"/>
        <pc:sldMkLst>
          <pc:docMk/>
          <pc:sldMk cId="194688419" sldId="295"/>
        </pc:sldMkLst>
        <pc:spChg chg="mod">
          <ac:chgData name="Chimento, Cyrus CTR (OST)" userId="S::cyrus.chimento.ctr@ad.dot.gov::ab52f690-7a57-457d-8a25-2f7025a81547" providerId="AD" clId="Web-{CF86FCE0-4AFE-1972-04E9-4A2C1B8B76C7}" dt="2024-04-19T19:35:05.034" v="795" actId="20577"/>
          <ac:spMkLst>
            <pc:docMk/>
            <pc:sldMk cId="194688419" sldId="295"/>
            <ac:spMk id="2" creationId="{92A07687-2380-0119-AD50-4E33FE82589D}"/>
          </ac:spMkLst>
        </pc:spChg>
        <pc:spChg chg="mod">
          <ac:chgData name="Chimento, Cyrus CTR (OST)" userId="S::cyrus.chimento.ctr@ad.dot.gov::ab52f690-7a57-457d-8a25-2f7025a81547" providerId="AD" clId="Web-{CF86FCE0-4AFE-1972-04E9-4A2C1B8B76C7}" dt="2024-04-19T19:37:05.580" v="823" actId="20577"/>
          <ac:spMkLst>
            <pc:docMk/>
            <pc:sldMk cId="194688419" sldId="295"/>
            <ac:spMk id="3" creationId="{2D420866-A1A4-14EA-D10C-C646F3CA003D}"/>
          </ac:spMkLst>
        </pc:spChg>
      </pc:sldChg>
      <pc:sldChg chg="del">
        <pc:chgData name="Chimento, Cyrus CTR (OST)" userId="S::cyrus.chimento.ctr@ad.dot.gov::ab52f690-7a57-457d-8a25-2f7025a81547" providerId="AD" clId="Web-{CF86FCE0-4AFE-1972-04E9-4A2C1B8B76C7}" dt="2024-04-19T19:31:28.832" v="719"/>
        <pc:sldMkLst>
          <pc:docMk/>
          <pc:sldMk cId="1962864683" sldId="296"/>
        </pc:sldMkLst>
      </pc:sldChg>
      <pc:sldChg chg="del">
        <pc:chgData name="Chimento, Cyrus CTR (OST)" userId="S::cyrus.chimento.ctr@ad.dot.gov::ab52f690-7a57-457d-8a25-2f7025a81547" providerId="AD" clId="Web-{CF86FCE0-4AFE-1972-04E9-4A2C1B8B76C7}" dt="2024-04-19T19:29:24.849" v="663"/>
        <pc:sldMkLst>
          <pc:docMk/>
          <pc:sldMk cId="2600548417" sldId="297"/>
        </pc:sldMkLst>
      </pc:sldChg>
      <pc:sldChg chg="ord">
        <pc:chgData name="Chimento, Cyrus CTR (OST)" userId="S::cyrus.chimento.ctr@ad.dot.gov::ab52f690-7a57-457d-8a25-2f7025a81547" providerId="AD" clId="Web-{CF86FCE0-4AFE-1972-04E9-4A2C1B8B76C7}" dt="2024-04-19T19:29:31.739" v="665"/>
        <pc:sldMkLst>
          <pc:docMk/>
          <pc:sldMk cId="1952724945" sldId="298"/>
        </pc:sldMkLst>
      </pc:sldChg>
      <pc:sldChg chg="del">
        <pc:chgData name="Chimento, Cyrus CTR (OST)" userId="S::cyrus.chimento.ctr@ad.dot.gov::ab52f690-7a57-457d-8a25-2f7025a81547" providerId="AD" clId="Web-{CF86FCE0-4AFE-1972-04E9-4A2C1B8B76C7}" dt="2024-04-19T19:31:28.832" v="716"/>
        <pc:sldMkLst>
          <pc:docMk/>
          <pc:sldMk cId="3418753104" sldId="299"/>
        </pc:sldMkLst>
      </pc:sldChg>
      <pc:sldChg chg="del">
        <pc:chgData name="Chimento, Cyrus CTR (OST)" userId="S::cyrus.chimento.ctr@ad.dot.gov::ab52f690-7a57-457d-8a25-2f7025a81547" providerId="AD" clId="Web-{CF86FCE0-4AFE-1972-04E9-4A2C1B8B76C7}" dt="2024-04-19T19:31:28.832" v="717"/>
        <pc:sldMkLst>
          <pc:docMk/>
          <pc:sldMk cId="2225310267" sldId="300"/>
        </pc:sldMkLst>
      </pc:sldChg>
      <pc:sldChg chg="del">
        <pc:chgData name="Chimento, Cyrus CTR (OST)" userId="S::cyrus.chimento.ctr@ad.dot.gov::ab52f690-7a57-457d-8a25-2f7025a81547" providerId="AD" clId="Web-{CF86FCE0-4AFE-1972-04E9-4A2C1B8B76C7}" dt="2024-04-19T19:31:28.832" v="715"/>
        <pc:sldMkLst>
          <pc:docMk/>
          <pc:sldMk cId="3148570080" sldId="301"/>
        </pc:sldMkLst>
      </pc:sldChg>
      <pc:sldChg chg="del">
        <pc:chgData name="Chimento, Cyrus CTR (OST)" userId="S::cyrus.chimento.ctr@ad.dot.gov::ab52f690-7a57-457d-8a25-2f7025a81547" providerId="AD" clId="Web-{CF86FCE0-4AFE-1972-04E9-4A2C1B8B76C7}" dt="2024-04-19T19:31:28.817" v="714"/>
        <pc:sldMkLst>
          <pc:docMk/>
          <pc:sldMk cId="2610142369" sldId="302"/>
        </pc:sldMkLst>
      </pc:sldChg>
      <pc:sldChg chg="del">
        <pc:chgData name="Chimento, Cyrus CTR (OST)" userId="S::cyrus.chimento.ctr@ad.dot.gov::ab52f690-7a57-457d-8a25-2f7025a81547" providerId="AD" clId="Web-{CF86FCE0-4AFE-1972-04E9-4A2C1B8B76C7}" dt="2024-04-19T19:31:28.817" v="713"/>
        <pc:sldMkLst>
          <pc:docMk/>
          <pc:sldMk cId="2975586555" sldId="303"/>
        </pc:sldMkLst>
      </pc:sldChg>
      <pc:sldChg chg="del">
        <pc:chgData name="Chimento, Cyrus CTR (OST)" userId="S::cyrus.chimento.ctr@ad.dot.gov::ab52f690-7a57-457d-8a25-2f7025a81547" providerId="AD" clId="Web-{CF86FCE0-4AFE-1972-04E9-4A2C1B8B76C7}" dt="2024-04-19T19:31:28.817" v="712"/>
        <pc:sldMkLst>
          <pc:docMk/>
          <pc:sldMk cId="2161180356" sldId="304"/>
        </pc:sldMkLst>
      </pc:sldChg>
    </pc:docChg>
  </pc:docChgLst>
  <pc:docChgLst>
    <pc:chgData name="Chimento, Cyrus CTR (OST)" userId="S::cyrus.chimento.ctr@ad.dot.gov::ab52f690-7a57-457d-8a25-2f7025a81547" providerId="AD" clId="Web-{61F4B4ED-D422-223D-EECA-5A763DDE5FDE}"/>
    <pc:docChg chg="addSld delSld modSld sldOrd">
      <pc:chgData name="Chimento, Cyrus CTR (OST)" userId="S::cyrus.chimento.ctr@ad.dot.gov::ab52f690-7a57-457d-8a25-2f7025a81547" providerId="AD" clId="Web-{61F4B4ED-D422-223D-EECA-5A763DDE5FDE}" dt="2024-05-22T20:49:05.358" v="4372"/>
      <pc:docMkLst>
        <pc:docMk/>
      </pc:docMkLst>
      <pc:sldChg chg="modSp">
        <pc:chgData name="Chimento, Cyrus CTR (OST)" userId="S::cyrus.chimento.ctr@ad.dot.gov::ab52f690-7a57-457d-8a25-2f7025a81547" providerId="AD" clId="Web-{61F4B4ED-D422-223D-EECA-5A763DDE5FDE}" dt="2024-05-22T20:49:05.358" v="4372"/>
        <pc:sldMkLst>
          <pc:docMk/>
          <pc:sldMk cId="1546126192" sldId="280"/>
        </pc:sldMkLst>
        <pc:graphicFrameChg chg="mod modGraphic">
          <ac:chgData name="Chimento, Cyrus CTR (OST)" userId="S::cyrus.chimento.ctr@ad.dot.gov::ab52f690-7a57-457d-8a25-2f7025a81547" providerId="AD" clId="Web-{61F4B4ED-D422-223D-EECA-5A763DDE5FDE}" dt="2024-05-22T20:49:05.358" v="4372"/>
          <ac:graphicFrameMkLst>
            <pc:docMk/>
            <pc:sldMk cId="1546126192" sldId="280"/>
            <ac:graphicFrameMk id="6" creationId="{80D86F69-3241-2C15-C4C7-70002E0B135D}"/>
          </ac:graphicFrameMkLst>
        </pc:graphicFrameChg>
      </pc:sldChg>
      <pc:sldChg chg="modSp">
        <pc:chgData name="Chimento, Cyrus CTR (OST)" userId="S::cyrus.chimento.ctr@ad.dot.gov::ab52f690-7a57-457d-8a25-2f7025a81547" providerId="AD" clId="Web-{61F4B4ED-D422-223D-EECA-5A763DDE5FDE}" dt="2024-05-22T19:35:55.392" v="2477" actId="20577"/>
        <pc:sldMkLst>
          <pc:docMk/>
          <pc:sldMk cId="1861119344" sldId="285"/>
        </pc:sldMkLst>
        <pc:spChg chg="mod">
          <ac:chgData name="Chimento, Cyrus CTR (OST)" userId="S::cyrus.chimento.ctr@ad.dot.gov::ab52f690-7a57-457d-8a25-2f7025a81547" providerId="AD" clId="Web-{61F4B4ED-D422-223D-EECA-5A763DDE5FDE}" dt="2024-05-22T19:35:55.392" v="2477" actId="20577"/>
          <ac:spMkLst>
            <pc:docMk/>
            <pc:sldMk cId="1861119344" sldId="285"/>
            <ac:spMk id="3" creationId="{66E98A46-BF76-91A6-01BA-5523664EA0A8}"/>
          </ac:spMkLst>
        </pc:spChg>
      </pc:sldChg>
      <pc:sldChg chg="modSp modNotes">
        <pc:chgData name="Chimento, Cyrus CTR (OST)" userId="S::cyrus.chimento.ctr@ad.dot.gov::ab52f690-7a57-457d-8a25-2f7025a81547" providerId="AD" clId="Web-{61F4B4ED-D422-223D-EECA-5A763DDE5FDE}" dt="2024-05-22T19:54:30.152" v="2949" actId="20577"/>
        <pc:sldMkLst>
          <pc:docMk/>
          <pc:sldMk cId="3691400707" sldId="289"/>
        </pc:sldMkLst>
        <pc:spChg chg="mod">
          <ac:chgData name="Chimento, Cyrus CTR (OST)" userId="S::cyrus.chimento.ctr@ad.dot.gov::ab52f690-7a57-457d-8a25-2f7025a81547" providerId="AD" clId="Web-{61F4B4ED-D422-223D-EECA-5A763DDE5FDE}" dt="2024-05-22T19:54:30.152" v="2949" actId="20577"/>
          <ac:spMkLst>
            <pc:docMk/>
            <pc:sldMk cId="3691400707" sldId="289"/>
            <ac:spMk id="2" creationId="{0D89E680-89C1-030F-BACE-CEA49DE0189F}"/>
          </ac:spMkLst>
        </pc:spChg>
        <pc:spChg chg="mod">
          <ac:chgData name="Chimento, Cyrus CTR (OST)" userId="S::cyrus.chimento.ctr@ad.dot.gov::ab52f690-7a57-457d-8a25-2f7025a81547" providerId="AD" clId="Web-{61F4B4ED-D422-223D-EECA-5A763DDE5FDE}" dt="2024-05-22T19:52:16.341" v="2940" actId="14100"/>
          <ac:spMkLst>
            <pc:docMk/>
            <pc:sldMk cId="3691400707" sldId="289"/>
            <ac:spMk id="3" creationId="{F6C88376-4AF2-8DD8-191B-73B4A22020ED}"/>
          </ac:spMkLst>
        </pc:spChg>
      </pc:sldChg>
      <pc:sldChg chg="modSp modNotes">
        <pc:chgData name="Chimento, Cyrus CTR (OST)" userId="S::cyrus.chimento.ctr@ad.dot.gov::ab52f690-7a57-457d-8a25-2f7025a81547" providerId="AD" clId="Web-{61F4B4ED-D422-223D-EECA-5A763DDE5FDE}" dt="2024-05-22T19:40:19.594" v="2570" actId="20577"/>
        <pc:sldMkLst>
          <pc:docMk/>
          <pc:sldMk cId="194688419" sldId="295"/>
        </pc:sldMkLst>
        <pc:spChg chg="mod">
          <ac:chgData name="Chimento, Cyrus CTR (OST)" userId="S::cyrus.chimento.ctr@ad.dot.gov::ab52f690-7a57-457d-8a25-2f7025a81547" providerId="AD" clId="Web-{61F4B4ED-D422-223D-EECA-5A763DDE5FDE}" dt="2024-05-22T19:40:19.594" v="2570" actId="20577"/>
          <ac:spMkLst>
            <pc:docMk/>
            <pc:sldMk cId="194688419" sldId="295"/>
            <ac:spMk id="3" creationId="{2D420866-A1A4-14EA-D10C-C646F3CA003D}"/>
          </ac:spMkLst>
        </pc:spChg>
      </pc:sldChg>
      <pc:sldChg chg="modNotes">
        <pc:chgData name="Chimento, Cyrus CTR (OST)" userId="S::cyrus.chimento.ctr@ad.dot.gov::ab52f690-7a57-457d-8a25-2f7025a81547" providerId="AD" clId="Web-{61F4B4ED-D422-223D-EECA-5A763DDE5FDE}" dt="2024-05-22T19:30:56.081" v="2293"/>
        <pc:sldMkLst>
          <pc:docMk/>
          <pc:sldMk cId="1952724945" sldId="298"/>
        </pc:sldMkLst>
      </pc:sldChg>
      <pc:sldChg chg="del">
        <pc:chgData name="Chimento, Cyrus CTR (OST)" userId="S::cyrus.chimento.ctr@ad.dot.gov::ab52f690-7a57-457d-8a25-2f7025a81547" providerId="AD" clId="Web-{61F4B4ED-D422-223D-EECA-5A763DDE5FDE}" dt="2024-05-22T20:44:59.657" v="4356"/>
        <pc:sldMkLst>
          <pc:docMk/>
          <pc:sldMk cId="336630511" sldId="299"/>
        </pc:sldMkLst>
      </pc:sldChg>
      <pc:sldChg chg="modSp addCm delCm modCm modNotes">
        <pc:chgData name="Chimento, Cyrus CTR (OST)" userId="S::cyrus.chimento.ctr@ad.dot.gov::ab52f690-7a57-457d-8a25-2f7025a81547" providerId="AD" clId="Web-{61F4B4ED-D422-223D-EECA-5A763DDE5FDE}" dt="2024-05-22T20:12:29.021" v="3843"/>
        <pc:sldMkLst>
          <pc:docMk/>
          <pc:sldMk cId="376392507" sldId="310"/>
        </pc:sldMkLst>
        <pc:spChg chg="mod">
          <ac:chgData name="Chimento, Cyrus CTR (OST)" userId="S::cyrus.chimento.ctr@ad.dot.gov::ab52f690-7a57-457d-8a25-2f7025a81547" providerId="AD" clId="Web-{61F4B4ED-D422-223D-EECA-5A763DDE5FDE}" dt="2024-05-22T20:12:21.740" v="3840" actId="20577"/>
          <ac:spMkLst>
            <pc:docMk/>
            <pc:sldMk cId="376392507" sldId="310"/>
            <ac:spMk id="2" creationId="{1206E961-E766-A5DA-2947-246578EFD48F}"/>
          </ac:spMkLst>
        </pc:spChg>
        <pc:spChg chg="mod">
          <ac:chgData name="Chimento, Cyrus CTR (OST)" userId="S::cyrus.chimento.ctr@ad.dot.gov::ab52f690-7a57-457d-8a25-2f7025a81547" providerId="AD" clId="Web-{61F4B4ED-D422-223D-EECA-5A763DDE5FDE}" dt="2024-05-22T20:12:17.818" v="3838" actId="20577"/>
          <ac:spMkLst>
            <pc:docMk/>
            <pc:sldMk cId="376392507" sldId="310"/>
            <ac:spMk id="3" creationId="{42D70139-9142-1A0A-96CF-6ADAA2AE2CCB}"/>
          </ac:spMkLst>
        </pc:spChg>
      </pc:sldChg>
      <pc:sldChg chg="del">
        <pc:chgData name="Chimento, Cyrus CTR (OST)" userId="S::cyrus.chimento.ctr@ad.dot.gov::ab52f690-7a57-457d-8a25-2f7025a81547" providerId="AD" clId="Web-{61F4B4ED-D422-223D-EECA-5A763DDE5FDE}" dt="2024-05-22T20:10:52.318" v="3788"/>
        <pc:sldMkLst>
          <pc:docMk/>
          <pc:sldMk cId="1634419179" sldId="311"/>
        </pc:sldMkLst>
      </pc:sldChg>
      <pc:sldChg chg="addSp delSp modSp ord modNotes">
        <pc:chgData name="Chimento, Cyrus CTR (OST)" userId="S::cyrus.chimento.ctr@ad.dot.gov::ab52f690-7a57-457d-8a25-2f7025a81547" providerId="AD" clId="Web-{61F4B4ED-D422-223D-EECA-5A763DDE5FDE}" dt="2024-05-22T20:17:05.894" v="4326"/>
        <pc:sldMkLst>
          <pc:docMk/>
          <pc:sldMk cId="3292801491" sldId="312"/>
        </pc:sldMkLst>
        <pc:spChg chg="mod">
          <ac:chgData name="Chimento, Cyrus CTR (OST)" userId="S::cyrus.chimento.ctr@ad.dot.gov::ab52f690-7a57-457d-8a25-2f7025a81547" providerId="AD" clId="Web-{61F4B4ED-D422-223D-EECA-5A763DDE5FDE}" dt="2024-05-22T20:03:34.524" v="3215" actId="20577"/>
          <ac:spMkLst>
            <pc:docMk/>
            <pc:sldMk cId="3292801491" sldId="312"/>
            <ac:spMk id="2" creationId="{7F78C99D-FB68-9248-EEFC-F730E7A8709C}"/>
          </ac:spMkLst>
        </pc:spChg>
        <pc:spChg chg="add mod">
          <ac:chgData name="Chimento, Cyrus CTR (OST)" userId="S::cyrus.chimento.ctr@ad.dot.gov::ab52f690-7a57-457d-8a25-2f7025a81547" providerId="AD" clId="Web-{61F4B4ED-D422-223D-EECA-5A763DDE5FDE}" dt="2024-05-22T19:55:07.293" v="2951" actId="1076"/>
          <ac:spMkLst>
            <pc:docMk/>
            <pc:sldMk cId="3292801491" sldId="312"/>
            <ac:spMk id="17" creationId="{C7156C07-F469-E906-38A8-F9A5EADC977A}"/>
          </ac:spMkLst>
        </pc:spChg>
        <pc:spChg chg="add del mod">
          <ac:chgData name="Chimento, Cyrus CTR (OST)" userId="S::cyrus.chimento.ctr@ad.dot.gov::ab52f690-7a57-457d-8a25-2f7025a81547" providerId="AD" clId="Web-{61F4B4ED-D422-223D-EECA-5A763DDE5FDE}" dt="2024-05-22T19:53:28.996" v="2942"/>
          <ac:spMkLst>
            <pc:docMk/>
            <pc:sldMk cId="3292801491" sldId="312"/>
            <ac:spMk id="18" creationId="{8A0FD26F-AB5F-129F-0614-A04686F1FA58}"/>
          </ac:spMkLst>
        </pc:spChg>
        <pc:spChg chg="add del mod ord">
          <ac:chgData name="Chimento, Cyrus CTR (OST)" userId="S::cyrus.chimento.ctr@ad.dot.gov::ab52f690-7a57-457d-8a25-2f7025a81547" providerId="AD" clId="Web-{61F4B4ED-D422-223D-EECA-5A763DDE5FDE}" dt="2024-05-22T19:53:28.996" v="2943"/>
          <ac:spMkLst>
            <pc:docMk/>
            <pc:sldMk cId="3292801491" sldId="312"/>
            <ac:spMk id="19" creationId="{45F350FB-9DCE-FB5A-54C6-807CA41278C3}"/>
          </ac:spMkLst>
        </pc:spChg>
        <pc:spChg chg="add del mod">
          <ac:chgData name="Chimento, Cyrus CTR (OST)" userId="S::cyrus.chimento.ctr@ad.dot.gov::ab52f690-7a57-457d-8a25-2f7025a81547" providerId="AD" clId="Web-{61F4B4ED-D422-223D-EECA-5A763DDE5FDE}" dt="2024-05-22T19:53:28.996" v="2941"/>
          <ac:spMkLst>
            <pc:docMk/>
            <pc:sldMk cId="3292801491" sldId="312"/>
            <ac:spMk id="26" creationId="{47A722F7-BFA5-69F4-61F8-E833D7AC571B}"/>
          </ac:spMkLst>
        </pc:spChg>
        <pc:spChg chg="add mod">
          <ac:chgData name="Chimento, Cyrus CTR (OST)" userId="S::cyrus.chimento.ctr@ad.dot.gov::ab52f690-7a57-457d-8a25-2f7025a81547" providerId="AD" clId="Web-{61F4B4ED-D422-223D-EECA-5A763DDE5FDE}" dt="2024-05-22T20:08:17.522" v="3716" actId="14100"/>
          <ac:spMkLst>
            <pc:docMk/>
            <pc:sldMk cId="3292801491" sldId="312"/>
            <ac:spMk id="111" creationId="{980859A5-D586-6774-03AF-4ADBBFDC22CE}"/>
          </ac:spMkLst>
        </pc:spChg>
        <pc:spChg chg="add mod">
          <ac:chgData name="Chimento, Cyrus CTR (OST)" userId="S::cyrus.chimento.ctr@ad.dot.gov::ab52f690-7a57-457d-8a25-2f7025a81547" providerId="AD" clId="Web-{61F4B4ED-D422-223D-EECA-5A763DDE5FDE}" dt="2024-05-22T20:13:26.255" v="3874" actId="1076"/>
          <ac:spMkLst>
            <pc:docMk/>
            <pc:sldMk cId="3292801491" sldId="312"/>
            <ac:spMk id="112" creationId="{18DAA5A3-819E-8BCE-15C5-F1B4026229F2}"/>
          </ac:spMkLst>
        </pc:spChg>
        <pc:spChg chg="add mod ord">
          <ac:chgData name="Chimento, Cyrus CTR (OST)" userId="S::cyrus.chimento.ctr@ad.dot.gov::ab52f690-7a57-457d-8a25-2f7025a81547" providerId="AD" clId="Web-{61F4B4ED-D422-223D-EECA-5A763DDE5FDE}" dt="2024-05-22T20:08:22.726" v="3717" actId="14100"/>
          <ac:spMkLst>
            <pc:docMk/>
            <pc:sldMk cId="3292801491" sldId="312"/>
            <ac:spMk id="113" creationId="{1F5280F6-BA09-CB9F-F745-D550F29C9808}"/>
          </ac:spMkLst>
        </pc:spChg>
        <pc:spChg chg="add mod">
          <ac:chgData name="Chimento, Cyrus CTR (OST)" userId="S::cyrus.chimento.ctr@ad.dot.gov::ab52f690-7a57-457d-8a25-2f7025a81547" providerId="AD" clId="Web-{61F4B4ED-D422-223D-EECA-5A763DDE5FDE}" dt="2024-05-22T20:13:08.552" v="3862" actId="1076"/>
          <ac:spMkLst>
            <pc:docMk/>
            <pc:sldMk cId="3292801491" sldId="312"/>
            <ac:spMk id="126" creationId="{8A3BDB9B-750F-7833-DD9E-4BE6703E2AEA}"/>
          </ac:spMkLst>
        </pc:spChg>
        <pc:spChg chg="add mod">
          <ac:chgData name="Chimento, Cyrus CTR (OST)" userId="S::cyrus.chimento.ctr@ad.dot.gov::ab52f690-7a57-457d-8a25-2f7025a81547" providerId="AD" clId="Web-{61F4B4ED-D422-223D-EECA-5A763DDE5FDE}" dt="2024-05-22T20:13:08.568" v="3863" actId="1076"/>
          <ac:spMkLst>
            <pc:docMk/>
            <pc:sldMk cId="3292801491" sldId="312"/>
            <ac:spMk id="127" creationId="{18B1569B-DCBD-E302-85D9-CE11F3F2260A}"/>
          </ac:spMkLst>
        </pc:spChg>
        <pc:spChg chg="add mod">
          <ac:chgData name="Chimento, Cyrus CTR (OST)" userId="S::cyrus.chimento.ctr@ad.dot.gov::ab52f690-7a57-457d-8a25-2f7025a81547" providerId="AD" clId="Web-{61F4B4ED-D422-223D-EECA-5A763DDE5FDE}" dt="2024-05-22T20:15:21.848" v="4011" actId="20577"/>
          <ac:spMkLst>
            <pc:docMk/>
            <pc:sldMk cId="3292801491" sldId="312"/>
            <ac:spMk id="128" creationId="{2F0B0953-3C5C-119C-DE66-CD1F65EFA2CF}"/>
          </ac:spMkLst>
        </pc:spChg>
        <pc:graphicFrameChg chg="mod modGraphic">
          <ac:chgData name="Chimento, Cyrus CTR (OST)" userId="S::cyrus.chimento.ctr@ad.dot.gov::ab52f690-7a57-457d-8a25-2f7025a81547" providerId="AD" clId="Web-{61F4B4ED-D422-223D-EECA-5A763DDE5FDE}" dt="2024-05-22T19:55:07.277" v="2950" actId="1076"/>
          <ac:graphicFrameMkLst>
            <pc:docMk/>
            <pc:sldMk cId="3292801491" sldId="312"/>
            <ac:graphicFrameMk id="5" creationId="{66B9EEAE-984A-1CED-FAB7-81AD66AD453A}"/>
          </ac:graphicFrameMkLst>
        </pc:graphicFrameChg>
      </pc:sldChg>
      <pc:sldChg chg="modSp new">
        <pc:chgData name="Chimento, Cyrus CTR (OST)" userId="S::cyrus.chimento.ctr@ad.dot.gov::ab52f690-7a57-457d-8a25-2f7025a81547" providerId="AD" clId="Web-{61F4B4ED-D422-223D-EECA-5A763DDE5FDE}" dt="2024-05-22T20:45:42.203" v="4370" actId="20577"/>
        <pc:sldMkLst>
          <pc:docMk/>
          <pc:sldMk cId="970507307" sldId="313"/>
        </pc:sldMkLst>
        <pc:spChg chg="mod">
          <ac:chgData name="Chimento, Cyrus CTR (OST)" userId="S::cyrus.chimento.ctr@ad.dot.gov::ab52f690-7a57-457d-8a25-2f7025a81547" providerId="AD" clId="Web-{61F4B4ED-D422-223D-EECA-5A763DDE5FDE}" dt="2024-05-22T20:44:57.563" v="4355" actId="20577"/>
          <ac:spMkLst>
            <pc:docMk/>
            <pc:sldMk cId="970507307" sldId="313"/>
            <ac:spMk id="2" creationId="{867A391D-3D5E-3CD3-9110-641EBEE04CB9}"/>
          </ac:spMkLst>
        </pc:spChg>
        <pc:spChg chg="mod">
          <ac:chgData name="Chimento, Cyrus CTR (OST)" userId="S::cyrus.chimento.ctr@ad.dot.gov::ab52f690-7a57-457d-8a25-2f7025a81547" providerId="AD" clId="Web-{61F4B4ED-D422-223D-EECA-5A763DDE5FDE}" dt="2024-05-22T20:45:42.203" v="4370" actId="20577"/>
          <ac:spMkLst>
            <pc:docMk/>
            <pc:sldMk cId="970507307" sldId="313"/>
            <ac:spMk id="3" creationId="{5DBEF608-3562-27C9-26E4-63B700B4FA81}"/>
          </ac:spMkLst>
        </pc:spChg>
      </pc:sldChg>
    </pc:docChg>
  </pc:docChgLst>
  <pc:docChgLst>
    <pc:chgData name="Chimento, Cyrus CTR (OST)" userId="S::cyrus.chimento.ctr@ad.dot.gov::ab52f690-7a57-457d-8a25-2f7025a81547" providerId="AD" clId="Web-{1CD16BB6-2B9A-17CA-CF1B-DDE42B1076D5}"/>
    <pc:docChg chg="modSld">
      <pc:chgData name="Chimento, Cyrus CTR (OST)" userId="S::cyrus.chimento.ctr@ad.dot.gov::ab52f690-7a57-457d-8a25-2f7025a81547" providerId="AD" clId="Web-{1CD16BB6-2B9A-17CA-CF1B-DDE42B1076D5}" dt="2024-03-28T18:54:50.732" v="226"/>
      <pc:docMkLst>
        <pc:docMk/>
      </pc:docMkLst>
      <pc:sldChg chg="modSp">
        <pc:chgData name="Chimento, Cyrus CTR (OST)" userId="S::cyrus.chimento.ctr@ad.dot.gov::ab52f690-7a57-457d-8a25-2f7025a81547" providerId="AD" clId="Web-{1CD16BB6-2B9A-17CA-CF1B-DDE42B1076D5}" dt="2024-03-28T18:14:55.579" v="51" actId="20577"/>
        <pc:sldMkLst>
          <pc:docMk/>
          <pc:sldMk cId="1861119344" sldId="285"/>
        </pc:sldMkLst>
        <pc:spChg chg="mod">
          <ac:chgData name="Chimento, Cyrus CTR (OST)" userId="S::cyrus.chimento.ctr@ad.dot.gov::ab52f690-7a57-457d-8a25-2f7025a81547" providerId="AD" clId="Web-{1CD16BB6-2B9A-17CA-CF1B-DDE42B1076D5}" dt="2024-03-28T18:14:55.579" v="51" actId="20577"/>
          <ac:spMkLst>
            <pc:docMk/>
            <pc:sldMk cId="1861119344" sldId="285"/>
            <ac:spMk id="3" creationId="{66E98A46-BF76-91A6-01BA-5523664EA0A8}"/>
          </ac:spMkLst>
        </pc:spChg>
      </pc:sldChg>
      <pc:sldChg chg="modSp">
        <pc:chgData name="Chimento, Cyrus CTR (OST)" userId="S::cyrus.chimento.ctr@ad.dot.gov::ab52f690-7a57-457d-8a25-2f7025a81547" providerId="AD" clId="Web-{1CD16BB6-2B9A-17CA-CF1B-DDE42B1076D5}" dt="2024-03-28T18:35:31.600" v="56" actId="20577"/>
        <pc:sldMkLst>
          <pc:docMk/>
          <pc:sldMk cId="1509141240" sldId="287"/>
        </pc:sldMkLst>
        <pc:spChg chg="mod">
          <ac:chgData name="Chimento, Cyrus CTR (OST)" userId="S::cyrus.chimento.ctr@ad.dot.gov::ab52f690-7a57-457d-8a25-2f7025a81547" providerId="AD" clId="Web-{1CD16BB6-2B9A-17CA-CF1B-DDE42B1076D5}" dt="2024-03-28T18:35:31.600" v="56" actId="20577"/>
          <ac:spMkLst>
            <pc:docMk/>
            <pc:sldMk cId="1509141240" sldId="287"/>
            <ac:spMk id="3" creationId="{E825B946-FCC6-3D16-0431-BED2E7A4705C}"/>
          </ac:spMkLst>
        </pc:spChg>
      </pc:sldChg>
      <pc:sldChg chg="modSp modNotes">
        <pc:chgData name="Chimento, Cyrus CTR (OST)" userId="S::cyrus.chimento.ctr@ad.dot.gov::ab52f690-7a57-457d-8a25-2f7025a81547" providerId="AD" clId="Web-{1CD16BB6-2B9A-17CA-CF1B-DDE42B1076D5}" dt="2024-03-28T18:54:50.732" v="226"/>
        <pc:sldMkLst>
          <pc:docMk/>
          <pc:sldMk cId="528726315" sldId="293"/>
        </pc:sldMkLst>
        <pc:spChg chg="mod">
          <ac:chgData name="Chimento, Cyrus CTR (OST)" userId="S::cyrus.chimento.ctr@ad.dot.gov::ab52f690-7a57-457d-8a25-2f7025a81547" providerId="AD" clId="Web-{1CD16BB6-2B9A-17CA-CF1B-DDE42B1076D5}" dt="2024-03-28T18:38:08.255" v="72" actId="20577"/>
          <ac:spMkLst>
            <pc:docMk/>
            <pc:sldMk cId="528726315" sldId="293"/>
            <ac:spMk id="3" creationId="{D3A3A29F-C6B2-AC96-889D-EA076B58B8DA}"/>
          </ac:spMkLst>
        </pc:spChg>
        <pc:spChg chg="mod">
          <ac:chgData name="Chimento, Cyrus CTR (OST)" userId="S::cyrus.chimento.ctr@ad.dot.gov::ab52f690-7a57-457d-8a25-2f7025a81547" providerId="AD" clId="Web-{1CD16BB6-2B9A-17CA-CF1B-DDE42B1076D5}" dt="2024-03-28T18:38:16.583" v="85" actId="20577"/>
          <ac:spMkLst>
            <pc:docMk/>
            <pc:sldMk cId="528726315" sldId="293"/>
            <ac:spMk id="7" creationId="{D827E664-E421-260E-0993-D5618AC29B54}"/>
          </ac:spMkLst>
        </pc:spChg>
      </pc:sldChg>
      <pc:sldChg chg="modSp modNotes">
        <pc:chgData name="Chimento, Cyrus CTR (OST)" userId="S::cyrus.chimento.ctr@ad.dot.gov::ab52f690-7a57-457d-8a25-2f7025a81547" providerId="AD" clId="Web-{1CD16BB6-2B9A-17CA-CF1B-DDE42B1076D5}" dt="2024-03-28T18:10:57.128" v="40" actId="20577"/>
        <pc:sldMkLst>
          <pc:docMk/>
          <pc:sldMk cId="194688419" sldId="295"/>
        </pc:sldMkLst>
        <pc:spChg chg="mod">
          <ac:chgData name="Chimento, Cyrus CTR (OST)" userId="S::cyrus.chimento.ctr@ad.dot.gov::ab52f690-7a57-457d-8a25-2f7025a81547" providerId="AD" clId="Web-{1CD16BB6-2B9A-17CA-CF1B-DDE42B1076D5}" dt="2024-03-28T18:10:57.128" v="40" actId="20577"/>
          <ac:spMkLst>
            <pc:docMk/>
            <pc:sldMk cId="194688419" sldId="295"/>
            <ac:spMk id="3" creationId="{2D420866-A1A4-14EA-D10C-C646F3CA003D}"/>
          </ac:spMkLst>
        </pc:spChg>
      </pc:sldChg>
      <pc:sldChg chg="modSp modNotes">
        <pc:chgData name="Chimento, Cyrus CTR (OST)" userId="S::cyrus.chimento.ctr@ad.dot.gov::ab52f690-7a57-457d-8a25-2f7025a81547" providerId="AD" clId="Web-{1CD16BB6-2B9A-17CA-CF1B-DDE42B1076D5}" dt="2024-03-28T18:16:16.531" v="54"/>
        <pc:sldMkLst>
          <pc:docMk/>
          <pc:sldMk cId="2600548417" sldId="297"/>
        </pc:sldMkLst>
        <pc:spChg chg="mod">
          <ac:chgData name="Chimento, Cyrus CTR (OST)" userId="S::cyrus.chimento.ctr@ad.dot.gov::ab52f690-7a57-457d-8a25-2f7025a81547" providerId="AD" clId="Web-{1CD16BB6-2B9A-17CA-CF1B-DDE42B1076D5}" dt="2024-03-28T18:11:46.471" v="42" actId="20577"/>
          <ac:spMkLst>
            <pc:docMk/>
            <pc:sldMk cId="2600548417" sldId="297"/>
            <ac:spMk id="3" creationId="{FBD32717-5790-4CAC-6560-DEA744DD2F0B}"/>
          </ac:spMkLst>
        </pc:spChg>
      </pc:sldChg>
    </pc:docChg>
  </pc:docChgLst>
  <pc:docChgLst>
    <pc:chgData name="Secunda, Sara (Volpe)" userId="S::sara.secunda@ad.dot.gov::61482269-e2ff-4c5e-b8a5-c8998c415b83" providerId="AD" clId="Web-{1D335477-CCA1-6037-19D6-3AB6D297A867}"/>
    <pc:docChg chg="mod addSld delSld modSld">
      <pc:chgData name="Secunda, Sara (Volpe)" userId="S::sara.secunda@ad.dot.gov::61482269-e2ff-4c5e-b8a5-c8998c415b83" providerId="AD" clId="Web-{1D335477-CCA1-6037-19D6-3AB6D297A867}" dt="2024-07-18T15:56:31.546" v="589" actId="20577"/>
      <pc:docMkLst>
        <pc:docMk/>
      </pc:docMkLst>
      <pc:sldChg chg="modSp">
        <pc:chgData name="Secunda, Sara (Volpe)" userId="S::sara.secunda@ad.dot.gov::61482269-e2ff-4c5e-b8a5-c8998c415b83" providerId="AD" clId="Web-{1D335477-CCA1-6037-19D6-3AB6D297A867}" dt="2024-07-18T15:35:16.832" v="273"/>
        <pc:sldMkLst>
          <pc:docMk/>
          <pc:sldMk cId="1546126192" sldId="280"/>
        </pc:sldMkLst>
        <pc:graphicFrameChg chg="mod modGraphic">
          <ac:chgData name="Secunda, Sara (Volpe)" userId="S::sara.secunda@ad.dot.gov::61482269-e2ff-4c5e-b8a5-c8998c415b83" providerId="AD" clId="Web-{1D335477-CCA1-6037-19D6-3AB6D297A867}" dt="2024-07-18T15:35:16.832" v="273"/>
          <ac:graphicFrameMkLst>
            <pc:docMk/>
            <pc:sldMk cId="1546126192" sldId="280"/>
            <ac:graphicFrameMk id="6" creationId="{80D86F69-3241-2C15-C4C7-70002E0B135D}"/>
          </ac:graphicFrameMkLst>
        </pc:graphicFrameChg>
      </pc:sldChg>
      <pc:sldChg chg="modSp">
        <pc:chgData name="Secunda, Sara (Volpe)" userId="S::sara.secunda@ad.dot.gov::61482269-e2ff-4c5e-b8a5-c8998c415b83" providerId="AD" clId="Web-{1D335477-CCA1-6037-19D6-3AB6D297A867}" dt="2024-07-18T15:51:47.688" v="537" actId="20577"/>
        <pc:sldMkLst>
          <pc:docMk/>
          <pc:sldMk cId="1861119344" sldId="285"/>
        </pc:sldMkLst>
        <pc:spChg chg="mod">
          <ac:chgData name="Secunda, Sara (Volpe)" userId="S::sara.secunda@ad.dot.gov::61482269-e2ff-4c5e-b8a5-c8998c415b83" providerId="AD" clId="Web-{1D335477-CCA1-6037-19D6-3AB6D297A867}" dt="2024-07-18T15:51:47.688" v="537" actId="20577"/>
          <ac:spMkLst>
            <pc:docMk/>
            <pc:sldMk cId="1861119344" sldId="285"/>
            <ac:spMk id="3" creationId="{66E98A46-BF76-91A6-01BA-5523664EA0A8}"/>
          </ac:spMkLst>
        </pc:spChg>
      </pc:sldChg>
      <pc:sldChg chg="modSp">
        <pc:chgData name="Secunda, Sara (Volpe)" userId="S::sara.secunda@ad.dot.gov::61482269-e2ff-4c5e-b8a5-c8998c415b83" providerId="AD" clId="Web-{1D335477-CCA1-6037-19D6-3AB6D297A867}" dt="2024-07-18T15:32:32.583" v="11" actId="20577"/>
        <pc:sldMkLst>
          <pc:docMk/>
          <pc:sldMk cId="3472789691" sldId="288"/>
        </pc:sldMkLst>
        <pc:spChg chg="mod">
          <ac:chgData name="Secunda, Sara (Volpe)" userId="S::sara.secunda@ad.dot.gov::61482269-e2ff-4c5e-b8a5-c8998c415b83" providerId="AD" clId="Web-{1D335477-CCA1-6037-19D6-3AB6D297A867}" dt="2024-07-18T15:32:32.583" v="11" actId="20577"/>
          <ac:spMkLst>
            <pc:docMk/>
            <pc:sldMk cId="3472789691" sldId="288"/>
            <ac:spMk id="3" creationId="{4F754C5A-ABAF-B742-ADF6-1B0E7EA7344A}"/>
          </ac:spMkLst>
        </pc:spChg>
      </pc:sldChg>
      <pc:sldChg chg="modSp addCm">
        <pc:chgData name="Secunda, Sara (Volpe)" userId="S::sara.secunda@ad.dot.gov::61482269-e2ff-4c5e-b8a5-c8998c415b83" providerId="AD" clId="Web-{1D335477-CCA1-6037-19D6-3AB6D297A867}" dt="2024-07-18T15:37:59.488" v="312"/>
        <pc:sldMkLst>
          <pc:docMk/>
          <pc:sldMk cId="194688419" sldId="295"/>
        </pc:sldMkLst>
        <pc:spChg chg="mod">
          <ac:chgData name="Secunda, Sara (Volpe)" userId="S::sara.secunda@ad.dot.gov::61482269-e2ff-4c5e-b8a5-c8998c415b83" providerId="AD" clId="Web-{1D335477-CCA1-6037-19D6-3AB6D297A867}" dt="2024-07-18T15:37:39.222" v="310" actId="20577"/>
          <ac:spMkLst>
            <pc:docMk/>
            <pc:sldMk cId="194688419" sldId="295"/>
            <ac:spMk id="2" creationId="{92A07687-2380-0119-AD50-4E33FE82589D}"/>
          </ac:spMkLst>
        </pc:spChg>
        <pc:spChg chg="mod">
          <ac:chgData name="Secunda, Sara (Volpe)" userId="S::sara.secunda@ad.dot.gov::61482269-e2ff-4c5e-b8a5-c8998c415b83" providerId="AD" clId="Web-{1D335477-CCA1-6037-19D6-3AB6D297A867}" dt="2024-07-18T15:37:00.082" v="309" actId="20577"/>
          <ac:spMkLst>
            <pc:docMk/>
            <pc:sldMk cId="194688419" sldId="295"/>
            <ac:spMk id="3" creationId="{2D420866-A1A4-14EA-D10C-C646F3CA003D}"/>
          </ac:spMkLst>
        </pc:spChg>
        <pc:extLst>
          <p:ext xmlns:p="http://schemas.openxmlformats.org/presentationml/2006/main" uri="{D6D511B9-2390-475A-947B-AFAB55BFBCF1}">
            <pc226:cmChg xmlns:pc226="http://schemas.microsoft.com/office/powerpoint/2022/06/main/command" chg="add">
              <pc226:chgData name="Secunda, Sara (Volpe)" userId="S::sara.secunda@ad.dot.gov::61482269-e2ff-4c5e-b8a5-c8998c415b83" providerId="AD" clId="Web-{1D335477-CCA1-6037-19D6-3AB6D297A867}" dt="2024-07-18T15:37:59.488" v="312"/>
              <pc2:cmMkLst xmlns:pc2="http://schemas.microsoft.com/office/powerpoint/2019/9/main/command">
                <pc:docMk/>
                <pc:sldMk cId="194688419" sldId="295"/>
                <pc2:cmMk id="{037A87B5-EC5D-4039-BB4E-B7D6019690B1}"/>
              </pc2:cmMkLst>
            </pc226:cmChg>
          </p:ext>
        </pc:extLst>
      </pc:sldChg>
      <pc:sldChg chg="modNotes">
        <pc:chgData name="Secunda, Sara (Volpe)" userId="S::sara.secunda@ad.dot.gov::61482269-e2ff-4c5e-b8a5-c8998c415b83" providerId="AD" clId="Web-{1D335477-CCA1-6037-19D6-3AB6D297A867}" dt="2024-07-18T15:39:08.175" v="341"/>
        <pc:sldMkLst>
          <pc:docMk/>
          <pc:sldMk cId="1952724945" sldId="298"/>
        </pc:sldMkLst>
      </pc:sldChg>
      <pc:sldChg chg="modSp">
        <pc:chgData name="Secunda, Sara (Volpe)" userId="S::sara.secunda@ad.dot.gov::61482269-e2ff-4c5e-b8a5-c8998c415b83" providerId="AD" clId="Web-{1D335477-CCA1-6037-19D6-3AB6D297A867}" dt="2024-07-18T15:39:53.956" v="359" actId="20577"/>
        <pc:sldMkLst>
          <pc:docMk/>
          <pc:sldMk cId="375326038" sldId="314"/>
        </pc:sldMkLst>
        <pc:spChg chg="mod">
          <ac:chgData name="Secunda, Sara (Volpe)" userId="S::sara.secunda@ad.dot.gov::61482269-e2ff-4c5e-b8a5-c8998c415b83" providerId="AD" clId="Web-{1D335477-CCA1-6037-19D6-3AB6D297A867}" dt="2024-07-18T15:39:30.909" v="349" actId="20577"/>
          <ac:spMkLst>
            <pc:docMk/>
            <pc:sldMk cId="375326038" sldId="314"/>
            <ac:spMk id="2" creationId="{0A474F5D-139F-7567-2719-E1143B5BBC4E}"/>
          </ac:spMkLst>
        </pc:spChg>
        <pc:spChg chg="mod">
          <ac:chgData name="Secunda, Sara (Volpe)" userId="S::sara.secunda@ad.dot.gov::61482269-e2ff-4c5e-b8a5-c8998c415b83" providerId="AD" clId="Web-{1D335477-CCA1-6037-19D6-3AB6D297A867}" dt="2024-07-18T15:39:53.956" v="359" actId="20577"/>
          <ac:spMkLst>
            <pc:docMk/>
            <pc:sldMk cId="375326038" sldId="314"/>
            <ac:spMk id="3" creationId="{ABE4BA73-4FD6-1C11-1C0C-038B20BC34FF}"/>
          </ac:spMkLst>
        </pc:spChg>
      </pc:sldChg>
      <pc:sldChg chg="modSp">
        <pc:chgData name="Secunda, Sara (Volpe)" userId="S::sara.secunda@ad.dot.gov::61482269-e2ff-4c5e-b8a5-c8998c415b83" providerId="AD" clId="Web-{1D335477-CCA1-6037-19D6-3AB6D297A867}" dt="2024-07-18T15:41:44.956" v="408" actId="20577"/>
        <pc:sldMkLst>
          <pc:docMk/>
          <pc:sldMk cId="1136991478" sldId="315"/>
        </pc:sldMkLst>
        <pc:spChg chg="mod">
          <ac:chgData name="Secunda, Sara (Volpe)" userId="S::sara.secunda@ad.dot.gov::61482269-e2ff-4c5e-b8a5-c8998c415b83" providerId="AD" clId="Web-{1D335477-CCA1-6037-19D6-3AB6D297A867}" dt="2024-07-18T15:41:37.393" v="396" actId="20577"/>
          <ac:spMkLst>
            <pc:docMk/>
            <pc:sldMk cId="1136991478" sldId="315"/>
            <ac:spMk id="2" creationId="{B968A444-766F-C960-9A60-A96905A9457A}"/>
          </ac:spMkLst>
        </pc:spChg>
        <pc:spChg chg="mod">
          <ac:chgData name="Secunda, Sara (Volpe)" userId="S::sara.secunda@ad.dot.gov::61482269-e2ff-4c5e-b8a5-c8998c415b83" providerId="AD" clId="Web-{1D335477-CCA1-6037-19D6-3AB6D297A867}" dt="2024-07-18T15:41:44.956" v="408" actId="20577"/>
          <ac:spMkLst>
            <pc:docMk/>
            <pc:sldMk cId="1136991478" sldId="315"/>
            <ac:spMk id="3" creationId="{25A19C2D-2205-BE2B-4657-A93C78E834E8}"/>
          </ac:spMkLst>
        </pc:spChg>
      </pc:sldChg>
      <pc:sldChg chg="modSp">
        <pc:chgData name="Secunda, Sara (Volpe)" userId="S::sara.secunda@ad.dot.gov::61482269-e2ff-4c5e-b8a5-c8998c415b83" providerId="AD" clId="Web-{1D335477-CCA1-6037-19D6-3AB6D297A867}" dt="2024-07-18T15:42:29.737" v="410" actId="20577"/>
        <pc:sldMkLst>
          <pc:docMk/>
          <pc:sldMk cId="713204401" sldId="316"/>
        </pc:sldMkLst>
        <pc:spChg chg="mod">
          <ac:chgData name="Secunda, Sara (Volpe)" userId="S::sara.secunda@ad.dot.gov::61482269-e2ff-4c5e-b8a5-c8998c415b83" providerId="AD" clId="Web-{1D335477-CCA1-6037-19D6-3AB6D297A867}" dt="2024-07-18T15:42:29.737" v="410" actId="20577"/>
          <ac:spMkLst>
            <pc:docMk/>
            <pc:sldMk cId="713204401" sldId="316"/>
            <ac:spMk id="2" creationId="{08CAA4A3-2C55-8F69-D349-EA54C5018D5E}"/>
          </ac:spMkLst>
        </pc:spChg>
      </pc:sldChg>
      <pc:sldChg chg="modSp">
        <pc:chgData name="Secunda, Sara (Volpe)" userId="S::sara.secunda@ad.dot.gov::61482269-e2ff-4c5e-b8a5-c8998c415b83" providerId="AD" clId="Web-{1D335477-CCA1-6037-19D6-3AB6D297A867}" dt="2024-07-18T15:42:24.284" v="409" actId="20577"/>
        <pc:sldMkLst>
          <pc:docMk/>
          <pc:sldMk cId="302731137" sldId="317"/>
        </pc:sldMkLst>
        <pc:spChg chg="mod">
          <ac:chgData name="Secunda, Sara (Volpe)" userId="S::sara.secunda@ad.dot.gov::61482269-e2ff-4c5e-b8a5-c8998c415b83" providerId="AD" clId="Web-{1D335477-CCA1-6037-19D6-3AB6D297A867}" dt="2024-07-18T15:42:24.284" v="409" actId="20577"/>
          <ac:spMkLst>
            <pc:docMk/>
            <pc:sldMk cId="302731137" sldId="317"/>
            <ac:spMk id="2" creationId="{3B41FE22-D0FF-CDDB-D9D3-517A5CA1E389}"/>
          </ac:spMkLst>
        </pc:spChg>
      </pc:sldChg>
      <pc:sldChg chg="del">
        <pc:chgData name="Secunda, Sara (Volpe)" userId="S::sara.secunda@ad.dot.gov::61482269-e2ff-4c5e-b8a5-c8998c415b83" providerId="AD" clId="Web-{1D335477-CCA1-6037-19D6-3AB6D297A867}" dt="2024-07-18T15:41:11.315" v="363"/>
        <pc:sldMkLst>
          <pc:docMk/>
          <pc:sldMk cId="2424483846" sldId="318"/>
        </pc:sldMkLst>
      </pc:sldChg>
      <pc:sldChg chg="del">
        <pc:chgData name="Secunda, Sara (Volpe)" userId="S::sara.secunda@ad.dot.gov::61482269-e2ff-4c5e-b8a5-c8998c415b83" providerId="AD" clId="Web-{1D335477-CCA1-6037-19D6-3AB6D297A867}" dt="2024-07-18T15:43:02.549" v="412"/>
        <pc:sldMkLst>
          <pc:docMk/>
          <pc:sldMk cId="719016281" sldId="321"/>
        </pc:sldMkLst>
      </pc:sldChg>
      <pc:sldChg chg="modSp">
        <pc:chgData name="Secunda, Sara (Volpe)" userId="S::sara.secunda@ad.dot.gov::61482269-e2ff-4c5e-b8a5-c8998c415b83" providerId="AD" clId="Web-{1D335477-CCA1-6037-19D6-3AB6D297A867}" dt="2024-07-18T15:43:15.440" v="414" actId="20577"/>
        <pc:sldMkLst>
          <pc:docMk/>
          <pc:sldMk cId="1810948381" sldId="322"/>
        </pc:sldMkLst>
        <pc:spChg chg="mod">
          <ac:chgData name="Secunda, Sara (Volpe)" userId="S::sara.secunda@ad.dot.gov::61482269-e2ff-4c5e-b8a5-c8998c415b83" providerId="AD" clId="Web-{1D335477-CCA1-6037-19D6-3AB6D297A867}" dt="2024-07-18T15:43:15.440" v="414" actId="20577"/>
          <ac:spMkLst>
            <pc:docMk/>
            <pc:sldMk cId="1810948381" sldId="322"/>
            <ac:spMk id="2" creationId="{3B41FE22-D0FF-CDDB-D9D3-517A5CA1E389}"/>
          </ac:spMkLst>
        </pc:spChg>
      </pc:sldChg>
      <pc:sldChg chg="del">
        <pc:chgData name="Secunda, Sara (Volpe)" userId="S::sara.secunda@ad.dot.gov::61482269-e2ff-4c5e-b8a5-c8998c415b83" providerId="AD" clId="Web-{1D335477-CCA1-6037-19D6-3AB6D297A867}" dt="2024-07-18T15:43:06.830" v="413"/>
        <pc:sldMkLst>
          <pc:docMk/>
          <pc:sldMk cId="2898786683" sldId="323"/>
        </pc:sldMkLst>
      </pc:sldChg>
      <pc:sldChg chg="del">
        <pc:chgData name="Secunda, Sara (Volpe)" userId="S::sara.secunda@ad.dot.gov::61482269-e2ff-4c5e-b8a5-c8998c415b83" providerId="AD" clId="Web-{1D335477-CCA1-6037-19D6-3AB6D297A867}" dt="2024-07-18T15:43:26.455" v="415"/>
        <pc:sldMkLst>
          <pc:docMk/>
          <pc:sldMk cId="66127123" sldId="324"/>
        </pc:sldMkLst>
      </pc:sldChg>
      <pc:sldChg chg="modSp">
        <pc:chgData name="Secunda, Sara (Volpe)" userId="S::sara.secunda@ad.dot.gov::61482269-e2ff-4c5e-b8a5-c8998c415b83" providerId="AD" clId="Web-{1D335477-CCA1-6037-19D6-3AB6D297A867}" dt="2024-07-18T15:42:35.502" v="411" actId="20577"/>
        <pc:sldMkLst>
          <pc:docMk/>
          <pc:sldMk cId="2058794592" sldId="325"/>
        </pc:sldMkLst>
        <pc:spChg chg="mod">
          <ac:chgData name="Secunda, Sara (Volpe)" userId="S::sara.secunda@ad.dot.gov::61482269-e2ff-4c5e-b8a5-c8998c415b83" providerId="AD" clId="Web-{1D335477-CCA1-6037-19D6-3AB6D297A867}" dt="2024-07-18T15:42:35.502" v="411" actId="20577"/>
          <ac:spMkLst>
            <pc:docMk/>
            <pc:sldMk cId="2058794592" sldId="325"/>
            <ac:spMk id="2" creationId="{08CAA4A3-2C55-8F69-D349-EA54C5018D5E}"/>
          </ac:spMkLst>
        </pc:spChg>
      </pc:sldChg>
      <pc:sldChg chg="del">
        <pc:chgData name="Secunda, Sara (Volpe)" userId="S::sara.secunda@ad.dot.gov::61482269-e2ff-4c5e-b8a5-c8998c415b83" providerId="AD" clId="Web-{1D335477-CCA1-6037-19D6-3AB6D297A867}" dt="2024-07-18T15:41:00.081" v="360"/>
        <pc:sldMkLst>
          <pc:docMk/>
          <pc:sldMk cId="36638464" sldId="326"/>
        </pc:sldMkLst>
      </pc:sldChg>
      <pc:sldChg chg="new del">
        <pc:chgData name="Secunda, Sara (Volpe)" userId="S::sara.secunda@ad.dot.gov::61482269-e2ff-4c5e-b8a5-c8998c415b83" providerId="AD" clId="Web-{1D335477-CCA1-6037-19D6-3AB6D297A867}" dt="2024-07-18T15:43:42.408" v="417"/>
        <pc:sldMkLst>
          <pc:docMk/>
          <pc:sldMk cId="2496020124" sldId="326"/>
        </pc:sldMkLst>
      </pc:sldChg>
      <pc:sldChg chg="modSp add replId">
        <pc:chgData name="Secunda, Sara (Volpe)" userId="S::sara.secunda@ad.dot.gov::61482269-e2ff-4c5e-b8a5-c8998c415b83" providerId="AD" clId="Web-{1D335477-CCA1-6037-19D6-3AB6D297A867}" dt="2024-07-18T15:44:42.096" v="467" actId="20577"/>
        <pc:sldMkLst>
          <pc:docMk/>
          <pc:sldMk cId="2521968818" sldId="326"/>
        </pc:sldMkLst>
        <pc:spChg chg="mod">
          <ac:chgData name="Secunda, Sara (Volpe)" userId="S::sara.secunda@ad.dot.gov::61482269-e2ff-4c5e-b8a5-c8998c415b83" providerId="AD" clId="Web-{1D335477-CCA1-6037-19D6-3AB6D297A867}" dt="2024-07-18T15:44:34.533" v="458" actId="20577"/>
          <ac:spMkLst>
            <pc:docMk/>
            <pc:sldMk cId="2521968818" sldId="326"/>
            <ac:spMk id="2" creationId="{B968A444-766F-C960-9A60-A96905A9457A}"/>
          </ac:spMkLst>
        </pc:spChg>
        <pc:spChg chg="mod">
          <ac:chgData name="Secunda, Sara (Volpe)" userId="S::sara.secunda@ad.dot.gov::61482269-e2ff-4c5e-b8a5-c8998c415b83" providerId="AD" clId="Web-{1D335477-CCA1-6037-19D6-3AB6D297A867}" dt="2024-07-18T15:44:42.096" v="467" actId="20577"/>
          <ac:spMkLst>
            <pc:docMk/>
            <pc:sldMk cId="2521968818" sldId="326"/>
            <ac:spMk id="3" creationId="{25A19C2D-2205-BE2B-4657-A93C78E834E8}"/>
          </ac:spMkLst>
        </pc:spChg>
      </pc:sldChg>
      <pc:sldChg chg="modSp add mod replId modClrScheme addCm chgLayout">
        <pc:chgData name="Secunda, Sara (Volpe)" userId="S::sara.secunda@ad.dot.gov::61482269-e2ff-4c5e-b8a5-c8998c415b83" providerId="AD" clId="Web-{1D335477-CCA1-6037-19D6-3AB6D297A867}" dt="2024-07-18T15:56:31.546" v="589" actId="20577"/>
        <pc:sldMkLst>
          <pc:docMk/>
          <pc:sldMk cId="3121180905" sldId="327"/>
        </pc:sldMkLst>
        <pc:spChg chg="mod ord">
          <ac:chgData name="Secunda, Sara (Volpe)" userId="S::sara.secunda@ad.dot.gov::61482269-e2ff-4c5e-b8a5-c8998c415b83" providerId="AD" clId="Web-{1D335477-CCA1-6037-19D6-3AB6D297A867}" dt="2024-07-18T15:56:31.546" v="589" actId="20577"/>
          <ac:spMkLst>
            <pc:docMk/>
            <pc:sldMk cId="3121180905" sldId="327"/>
            <ac:spMk id="2" creationId="{0A474F5D-139F-7567-2719-E1143B5BBC4E}"/>
          </ac:spMkLst>
        </pc:spChg>
        <pc:spChg chg="mod ord">
          <ac:chgData name="Secunda, Sara (Volpe)" userId="S::sara.secunda@ad.dot.gov::61482269-e2ff-4c5e-b8a5-c8998c415b83" providerId="AD" clId="Web-{1D335477-CCA1-6037-19D6-3AB6D297A867}" dt="2024-07-18T15:56:29.577" v="588" actId="20577"/>
          <ac:spMkLst>
            <pc:docMk/>
            <pc:sldMk cId="3121180905" sldId="327"/>
            <ac:spMk id="3" creationId="{ABE4BA73-4FD6-1C11-1C0C-038B20BC34FF}"/>
          </ac:spMkLst>
        </pc:spChg>
        <pc:spChg chg="mod ord">
          <ac:chgData name="Secunda, Sara (Volpe)" userId="S::sara.secunda@ad.dot.gov::61482269-e2ff-4c5e-b8a5-c8998c415b83" providerId="AD" clId="Web-{1D335477-CCA1-6037-19D6-3AB6D297A867}" dt="2024-07-18T15:53:13.156" v="539"/>
          <ac:spMkLst>
            <pc:docMk/>
            <pc:sldMk cId="3121180905" sldId="327"/>
            <ac:spMk id="4" creationId="{DE8A8FFD-4733-6519-2AE9-D5DCDD1062DC}"/>
          </ac:spMkLst>
        </pc:spChg>
        <pc:extLst>
          <p:ext xmlns:p="http://schemas.openxmlformats.org/presentationml/2006/main" uri="{D6D511B9-2390-475A-947B-AFAB55BFBCF1}">
            <pc226:cmChg xmlns:pc226="http://schemas.microsoft.com/office/powerpoint/2022/06/main/command" chg="add">
              <pc226:chgData name="Secunda, Sara (Volpe)" userId="S::sara.secunda@ad.dot.gov::61482269-e2ff-4c5e-b8a5-c8998c415b83" providerId="AD" clId="Web-{1D335477-CCA1-6037-19D6-3AB6D297A867}" dt="2024-07-18T15:56:25.905" v="587"/>
              <pc2:cmMkLst xmlns:pc2="http://schemas.microsoft.com/office/powerpoint/2019/9/main/command">
                <pc:docMk/>
                <pc:sldMk cId="3121180905" sldId="327"/>
                <pc2:cmMk id="{45ABA79F-B6E3-490F-BB6F-9E98131C603F}"/>
              </pc2:cmMkLst>
            </pc226:cmChg>
          </p:ext>
        </pc:extLst>
      </pc:sldChg>
      <pc:sldChg chg="del">
        <pc:chgData name="Secunda, Sara (Volpe)" userId="S::sara.secunda@ad.dot.gov::61482269-e2ff-4c5e-b8a5-c8998c415b83" providerId="AD" clId="Web-{1D335477-CCA1-6037-19D6-3AB6D297A867}" dt="2024-07-18T15:41:07.128" v="362"/>
        <pc:sldMkLst>
          <pc:docMk/>
          <pc:sldMk cId="3352456436" sldId="327"/>
        </pc:sldMkLst>
      </pc:sldChg>
      <pc:sldChg chg="del">
        <pc:chgData name="Secunda, Sara (Volpe)" userId="S::sara.secunda@ad.dot.gov::61482269-e2ff-4c5e-b8a5-c8998c415b83" providerId="AD" clId="Web-{1D335477-CCA1-6037-19D6-3AB6D297A867}" dt="2024-07-18T15:41:03.378" v="361"/>
        <pc:sldMkLst>
          <pc:docMk/>
          <pc:sldMk cId="1956061175" sldId="328"/>
        </pc:sldMkLst>
      </pc:sldChg>
    </pc:docChg>
  </pc:docChgLst>
  <pc:docChgLst>
    <pc:chgData name="Chimento, Cyrus CTR (OST)" userId="ab52f690-7a57-457d-8a25-2f7025a81547" providerId="ADAL" clId="{4E534CF3-220A-44A8-B218-19368FBFD6FD}"/>
    <pc:docChg chg="modSld">
      <pc:chgData name="Chimento, Cyrus CTR (OST)" userId="ab52f690-7a57-457d-8a25-2f7025a81547" providerId="ADAL" clId="{4E534CF3-220A-44A8-B218-19368FBFD6FD}" dt="2024-05-22T18:29:21.634" v="10" actId="207"/>
      <pc:docMkLst>
        <pc:docMk/>
      </pc:docMkLst>
      <pc:sldChg chg="modSp mod">
        <pc:chgData name="Chimento, Cyrus CTR (OST)" userId="ab52f690-7a57-457d-8a25-2f7025a81547" providerId="ADAL" clId="{4E534CF3-220A-44A8-B218-19368FBFD6FD}" dt="2024-05-22T18:29:21.634" v="10" actId="207"/>
        <pc:sldMkLst>
          <pc:docMk/>
          <pc:sldMk cId="3292801491" sldId="312"/>
        </pc:sldMkLst>
        <pc:graphicFrameChg chg="mod modGraphic">
          <ac:chgData name="Chimento, Cyrus CTR (OST)" userId="ab52f690-7a57-457d-8a25-2f7025a81547" providerId="ADAL" clId="{4E534CF3-220A-44A8-B218-19368FBFD6FD}" dt="2024-05-22T18:29:21.634" v="10" actId="207"/>
          <ac:graphicFrameMkLst>
            <pc:docMk/>
            <pc:sldMk cId="3292801491" sldId="312"/>
            <ac:graphicFrameMk id="5" creationId="{66B9EEAE-984A-1CED-FAB7-81AD66AD453A}"/>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C8BAF9-945E-4569-97D2-57DD902F18F2}"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B7CDBBE2-811F-4E1E-966E-53B3CC49ABE8}">
      <dgm:prSet phldrT="[Text]" phldr="0"/>
      <dgm:spPr>
        <a:solidFill>
          <a:srgbClr val="003087"/>
        </a:solidFill>
        <a:ln>
          <a:solidFill>
            <a:srgbClr val="003087"/>
          </a:solidFill>
        </a:ln>
      </dgm:spPr>
      <dgm:t>
        <a:bodyPr/>
        <a:lstStyle/>
        <a:p>
          <a:pPr rtl="0"/>
          <a:r>
            <a:rPr lang="en-US" b="0">
              <a:latin typeface="Calibri Light" panose="020F0302020204030204"/>
            </a:rPr>
            <a:t>Scoping and starting</a:t>
          </a:r>
          <a:endParaRPr lang="en-US" b="0"/>
        </a:p>
      </dgm:t>
    </dgm:pt>
    <dgm:pt modelId="{3538D5EA-EBCB-4873-B3BC-6E751F93F223}" type="parTrans" cxnId="{27220FFE-DB5A-4503-8EE7-8C77651FC6BE}">
      <dgm:prSet/>
      <dgm:spPr/>
      <dgm:t>
        <a:bodyPr/>
        <a:lstStyle/>
        <a:p>
          <a:endParaRPr lang="en-US"/>
        </a:p>
      </dgm:t>
    </dgm:pt>
    <dgm:pt modelId="{A77F356A-0EDB-4678-8CB1-699E6BD1034D}" type="sibTrans" cxnId="{27220FFE-DB5A-4503-8EE7-8C77651FC6BE}">
      <dgm:prSet/>
      <dgm:spPr/>
      <dgm:t>
        <a:bodyPr/>
        <a:lstStyle/>
        <a:p>
          <a:endParaRPr lang="en-US"/>
        </a:p>
      </dgm:t>
    </dgm:pt>
    <dgm:pt modelId="{426BBA3A-73D1-4A44-AC33-AEFDE56FC174}">
      <dgm:prSet phldrT="[Text]" phldr="0"/>
      <dgm:spPr>
        <a:solidFill>
          <a:srgbClr val="BDC4D9"/>
        </a:solidFill>
        <a:ln>
          <a:solidFill>
            <a:srgbClr val="BDC4D9"/>
          </a:solidFill>
        </a:ln>
      </dgm:spPr>
      <dgm:t>
        <a:bodyPr/>
        <a:lstStyle/>
        <a:p>
          <a:r>
            <a:rPr lang="en-US" b="0">
              <a:solidFill>
                <a:schemeClr val="tx1"/>
              </a:solidFill>
              <a:latin typeface="Calibri Light" panose="020F0302020204030204"/>
            </a:rPr>
            <a:t>Development</a:t>
          </a:r>
          <a:endParaRPr lang="en-US" b="0">
            <a:solidFill>
              <a:schemeClr val="tx1"/>
            </a:solidFill>
          </a:endParaRPr>
        </a:p>
      </dgm:t>
    </dgm:pt>
    <dgm:pt modelId="{F1EDBE10-4ABB-4130-BEE4-67664C3DB9FC}" type="parTrans" cxnId="{4B600D6F-C51F-47EA-8EFA-0309E9EF6268}">
      <dgm:prSet/>
      <dgm:spPr/>
      <dgm:t>
        <a:bodyPr/>
        <a:lstStyle/>
        <a:p>
          <a:endParaRPr lang="en-US"/>
        </a:p>
      </dgm:t>
    </dgm:pt>
    <dgm:pt modelId="{FD376715-880A-40AF-A0F9-19FEF743BCC0}" type="sibTrans" cxnId="{4B600D6F-C51F-47EA-8EFA-0309E9EF6268}">
      <dgm:prSet/>
      <dgm:spPr/>
      <dgm:t>
        <a:bodyPr/>
        <a:lstStyle/>
        <a:p>
          <a:endParaRPr lang="en-US"/>
        </a:p>
      </dgm:t>
    </dgm:pt>
    <dgm:pt modelId="{2AAB10A4-23C7-4C9F-ABBB-5D6871679D37}">
      <dgm:prSet phldrT="[Text]" phldr="0"/>
      <dgm:spPr>
        <a:solidFill>
          <a:srgbClr val="BDC4D9"/>
        </a:solidFill>
        <a:ln>
          <a:solidFill>
            <a:srgbClr val="BDC4D9"/>
          </a:solidFill>
        </a:ln>
      </dgm:spPr>
      <dgm:t>
        <a:bodyPr/>
        <a:lstStyle/>
        <a:p>
          <a:pPr rtl="0"/>
          <a:r>
            <a:rPr lang="en-US" b="0">
              <a:solidFill>
                <a:schemeClr val="tx1"/>
              </a:solidFill>
              <a:latin typeface="Calibri Light" panose="020F0302020204030204"/>
            </a:rPr>
            <a:t>Launch and adoption</a:t>
          </a:r>
          <a:endParaRPr lang="en-US" b="0">
            <a:solidFill>
              <a:schemeClr val="tx1"/>
            </a:solidFill>
          </a:endParaRPr>
        </a:p>
      </dgm:t>
    </dgm:pt>
    <dgm:pt modelId="{F9DE08F2-75B4-4F54-B0CA-CB099E291723}" type="parTrans" cxnId="{77B4BB08-C358-4E32-91F1-219CCF8A7F74}">
      <dgm:prSet/>
      <dgm:spPr/>
      <dgm:t>
        <a:bodyPr/>
        <a:lstStyle/>
        <a:p>
          <a:endParaRPr lang="en-US"/>
        </a:p>
      </dgm:t>
    </dgm:pt>
    <dgm:pt modelId="{34C6F8D2-F599-4E94-B3E2-9F9E026ABA57}" type="sibTrans" cxnId="{77B4BB08-C358-4E32-91F1-219CCF8A7F74}">
      <dgm:prSet/>
      <dgm:spPr/>
      <dgm:t>
        <a:bodyPr/>
        <a:lstStyle/>
        <a:p>
          <a:endParaRPr lang="en-US"/>
        </a:p>
      </dgm:t>
    </dgm:pt>
    <dgm:pt modelId="{FA8590F8-0EA8-441B-8809-83E73604270D}">
      <dgm:prSet phldr="0"/>
      <dgm:spPr>
        <a:solidFill>
          <a:srgbClr val="BDC4D9"/>
        </a:solidFill>
        <a:ln>
          <a:solidFill>
            <a:srgbClr val="BDC4D9"/>
          </a:solidFill>
        </a:ln>
      </dgm:spPr>
      <dgm:t>
        <a:bodyPr/>
        <a:lstStyle/>
        <a:p>
          <a:pPr rtl="0"/>
          <a:r>
            <a:rPr lang="en-US" b="0">
              <a:solidFill>
                <a:schemeClr val="tx1"/>
              </a:solidFill>
              <a:latin typeface="Calibri Light" panose="020F0302020204030204"/>
            </a:rPr>
            <a:t>Update or retire</a:t>
          </a:r>
        </a:p>
      </dgm:t>
    </dgm:pt>
    <dgm:pt modelId="{07113BDA-2712-43B0-97C4-8150B0328294}" type="parTrans" cxnId="{DD475072-4A82-4E93-9F37-16F4C3624369}">
      <dgm:prSet/>
      <dgm:spPr/>
      <dgm:t>
        <a:bodyPr/>
        <a:lstStyle/>
        <a:p>
          <a:endParaRPr lang="en-US"/>
        </a:p>
      </dgm:t>
    </dgm:pt>
    <dgm:pt modelId="{0A8315E9-6EC9-411A-8709-5BE374CFC485}" type="sibTrans" cxnId="{DD475072-4A82-4E93-9F37-16F4C3624369}">
      <dgm:prSet/>
      <dgm:spPr/>
      <dgm:t>
        <a:bodyPr/>
        <a:lstStyle/>
        <a:p>
          <a:endParaRPr lang="en-US"/>
        </a:p>
      </dgm:t>
    </dgm:pt>
    <dgm:pt modelId="{53F8DE6D-4E11-4D7B-93C9-FCBE3CB0C36C}">
      <dgm:prSet phldr="0"/>
      <dgm:spPr>
        <a:solidFill>
          <a:srgbClr val="BDC4D9"/>
        </a:solidFill>
        <a:ln>
          <a:solidFill>
            <a:srgbClr val="BDC4D9"/>
          </a:solidFill>
        </a:ln>
      </dgm:spPr>
      <dgm:t>
        <a:bodyPr/>
        <a:lstStyle/>
        <a:p>
          <a:pPr rtl="0"/>
          <a:r>
            <a:rPr lang="en-US" b="0">
              <a:solidFill>
                <a:schemeClr val="tx1"/>
              </a:solidFill>
              <a:latin typeface="Calibri Light" panose="020F0302020204030204"/>
            </a:rPr>
            <a:t>Review</a:t>
          </a:r>
        </a:p>
      </dgm:t>
    </dgm:pt>
    <dgm:pt modelId="{0EB4F75B-4B42-4083-A740-8BB547B43570}" type="parTrans" cxnId="{F61B5842-F9AA-4D2F-9485-2345ABEEFE47}">
      <dgm:prSet/>
      <dgm:spPr/>
      <dgm:t>
        <a:bodyPr/>
        <a:lstStyle/>
        <a:p>
          <a:endParaRPr lang="en-US"/>
        </a:p>
      </dgm:t>
    </dgm:pt>
    <dgm:pt modelId="{C52416F6-F903-4C70-94C7-597665C1C9BB}" type="sibTrans" cxnId="{F61B5842-F9AA-4D2F-9485-2345ABEEFE47}">
      <dgm:prSet/>
      <dgm:spPr/>
      <dgm:t>
        <a:bodyPr/>
        <a:lstStyle/>
        <a:p>
          <a:endParaRPr lang="en-US"/>
        </a:p>
      </dgm:t>
    </dgm:pt>
    <dgm:pt modelId="{DE587F6F-343B-4C76-8665-DE5C42D35B82}" type="pres">
      <dgm:prSet presAssocID="{66C8BAF9-945E-4569-97D2-57DD902F18F2}" presName="Name0" presStyleCnt="0">
        <dgm:presLayoutVars>
          <dgm:dir/>
          <dgm:animLvl val="lvl"/>
          <dgm:resizeHandles val="exact"/>
        </dgm:presLayoutVars>
      </dgm:prSet>
      <dgm:spPr/>
    </dgm:pt>
    <dgm:pt modelId="{E66941F8-2AAD-482A-A684-0C26570DD155}" type="pres">
      <dgm:prSet presAssocID="{B7CDBBE2-811F-4E1E-966E-53B3CC49ABE8}" presName="parTxOnly" presStyleLbl="node1" presStyleIdx="0" presStyleCnt="5">
        <dgm:presLayoutVars>
          <dgm:chMax val="0"/>
          <dgm:chPref val="0"/>
          <dgm:bulletEnabled val="1"/>
        </dgm:presLayoutVars>
      </dgm:prSet>
      <dgm:spPr/>
    </dgm:pt>
    <dgm:pt modelId="{2B2CB01E-9DA4-49C9-AA86-F56CC4A1A7C4}" type="pres">
      <dgm:prSet presAssocID="{A77F356A-0EDB-4678-8CB1-699E6BD1034D}" presName="parTxOnlySpace" presStyleCnt="0"/>
      <dgm:spPr/>
    </dgm:pt>
    <dgm:pt modelId="{BB86CE4E-2BF4-4A05-96F1-20E7BCE0D1E6}" type="pres">
      <dgm:prSet presAssocID="{426BBA3A-73D1-4A44-AC33-AEFDE56FC174}" presName="parTxOnly" presStyleLbl="node1" presStyleIdx="1" presStyleCnt="5">
        <dgm:presLayoutVars>
          <dgm:chMax val="0"/>
          <dgm:chPref val="0"/>
          <dgm:bulletEnabled val="1"/>
        </dgm:presLayoutVars>
      </dgm:prSet>
      <dgm:spPr/>
    </dgm:pt>
    <dgm:pt modelId="{3D7BFF2B-AAC3-4089-822A-7C5404DB3E8D}" type="pres">
      <dgm:prSet presAssocID="{FD376715-880A-40AF-A0F9-19FEF743BCC0}" presName="parTxOnlySpace" presStyleCnt="0"/>
      <dgm:spPr/>
    </dgm:pt>
    <dgm:pt modelId="{1B86563A-C348-478E-BFE7-47B8DC2A718D}" type="pres">
      <dgm:prSet presAssocID="{2AAB10A4-23C7-4C9F-ABBB-5D6871679D37}" presName="parTxOnly" presStyleLbl="node1" presStyleIdx="2" presStyleCnt="5">
        <dgm:presLayoutVars>
          <dgm:chMax val="0"/>
          <dgm:chPref val="0"/>
          <dgm:bulletEnabled val="1"/>
        </dgm:presLayoutVars>
      </dgm:prSet>
      <dgm:spPr/>
    </dgm:pt>
    <dgm:pt modelId="{F2134A1F-7F17-4B38-B36F-BF532FEC4B1F}" type="pres">
      <dgm:prSet presAssocID="{34C6F8D2-F599-4E94-B3E2-9F9E026ABA57}" presName="parTxOnlySpace" presStyleCnt="0"/>
      <dgm:spPr/>
    </dgm:pt>
    <dgm:pt modelId="{8EC7908C-372A-409D-82A8-E170B1148FE6}" type="pres">
      <dgm:prSet presAssocID="{53F8DE6D-4E11-4D7B-93C9-FCBE3CB0C36C}" presName="parTxOnly" presStyleLbl="node1" presStyleIdx="3" presStyleCnt="5">
        <dgm:presLayoutVars>
          <dgm:chMax val="0"/>
          <dgm:chPref val="0"/>
          <dgm:bulletEnabled val="1"/>
        </dgm:presLayoutVars>
      </dgm:prSet>
      <dgm:spPr/>
    </dgm:pt>
    <dgm:pt modelId="{BAE79261-02AC-4080-ABBD-2771CA9A6C40}" type="pres">
      <dgm:prSet presAssocID="{C52416F6-F903-4C70-94C7-597665C1C9BB}" presName="parTxOnlySpace" presStyleCnt="0"/>
      <dgm:spPr/>
    </dgm:pt>
    <dgm:pt modelId="{7082EC5D-755F-4A9B-A67C-F0393E9E8D93}" type="pres">
      <dgm:prSet presAssocID="{FA8590F8-0EA8-441B-8809-83E73604270D}" presName="parTxOnly" presStyleLbl="node1" presStyleIdx="4" presStyleCnt="5">
        <dgm:presLayoutVars>
          <dgm:chMax val="0"/>
          <dgm:chPref val="0"/>
          <dgm:bulletEnabled val="1"/>
        </dgm:presLayoutVars>
      </dgm:prSet>
      <dgm:spPr/>
    </dgm:pt>
  </dgm:ptLst>
  <dgm:cxnLst>
    <dgm:cxn modelId="{77B4BB08-C358-4E32-91F1-219CCF8A7F74}" srcId="{66C8BAF9-945E-4569-97D2-57DD902F18F2}" destId="{2AAB10A4-23C7-4C9F-ABBB-5D6871679D37}" srcOrd="2" destOrd="0" parTransId="{F9DE08F2-75B4-4F54-B0CA-CB099E291723}" sibTransId="{34C6F8D2-F599-4E94-B3E2-9F9E026ABA57}"/>
    <dgm:cxn modelId="{F61B5842-F9AA-4D2F-9485-2345ABEEFE47}" srcId="{66C8BAF9-945E-4569-97D2-57DD902F18F2}" destId="{53F8DE6D-4E11-4D7B-93C9-FCBE3CB0C36C}" srcOrd="3" destOrd="0" parTransId="{0EB4F75B-4B42-4083-A740-8BB547B43570}" sibTransId="{C52416F6-F903-4C70-94C7-597665C1C9BB}"/>
    <dgm:cxn modelId="{4B600D6F-C51F-47EA-8EFA-0309E9EF6268}" srcId="{66C8BAF9-945E-4569-97D2-57DD902F18F2}" destId="{426BBA3A-73D1-4A44-AC33-AEFDE56FC174}" srcOrd="1" destOrd="0" parTransId="{F1EDBE10-4ABB-4130-BEE4-67664C3DB9FC}" sibTransId="{FD376715-880A-40AF-A0F9-19FEF743BCC0}"/>
    <dgm:cxn modelId="{DD475072-4A82-4E93-9F37-16F4C3624369}" srcId="{66C8BAF9-945E-4569-97D2-57DD902F18F2}" destId="{FA8590F8-0EA8-441B-8809-83E73604270D}" srcOrd="4" destOrd="0" parTransId="{07113BDA-2712-43B0-97C4-8150B0328294}" sibTransId="{0A8315E9-6EC9-411A-8709-5BE374CFC485}"/>
    <dgm:cxn modelId="{99833C7D-ACAA-4BE4-B28A-0FDF0471CDBB}" type="presOf" srcId="{B7CDBBE2-811F-4E1E-966E-53B3CC49ABE8}" destId="{E66941F8-2AAD-482A-A684-0C26570DD155}" srcOrd="0" destOrd="0" presId="urn:microsoft.com/office/officeart/2005/8/layout/chevron1"/>
    <dgm:cxn modelId="{3C9F1B81-51F4-41C4-8E39-503BCAD1CE4F}" type="presOf" srcId="{FA8590F8-0EA8-441B-8809-83E73604270D}" destId="{7082EC5D-755F-4A9B-A67C-F0393E9E8D93}" srcOrd="0" destOrd="0" presId="urn:microsoft.com/office/officeart/2005/8/layout/chevron1"/>
    <dgm:cxn modelId="{3546F0CB-E256-42E1-9D35-94A525920269}" type="presOf" srcId="{426BBA3A-73D1-4A44-AC33-AEFDE56FC174}" destId="{BB86CE4E-2BF4-4A05-96F1-20E7BCE0D1E6}" srcOrd="0" destOrd="0" presId="urn:microsoft.com/office/officeart/2005/8/layout/chevron1"/>
    <dgm:cxn modelId="{F11E5BE3-A0A8-4490-9F23-215AD7341CFA}" type="presOf" srcId="{2AAB10A4-23C7-4C9F-ABBB-5D6871679D37}" destId="{1B86563A-C348-478E-BFE7-47B8DC2A718D}" srcOrd="0" destOrd="0" presId="urn:microsoft.com/office/officeart/2005/8/layout/chevron1"/>
    <dgm:cxn modelId="{36F4B0E3-A060-49BB-852B-16ED5B48D396}" type="presOf" srcId="{66C8BAF9-945E-4569-97D2-57DD902F18F2}" destId="{DE587F6F-343B-4C76-8665-DE5C42D35B82}" srcOrd="0" destOrd="0" presId="urn:microsoft.com/office/officeart/2005/8/layout/chevron1"/>
    <dgm:cxn modelId="{27220FFE-DB5A-4503-8EE7-8C77651FC6BE}" srcId="{66C8BAF9-945E-4569-97D2-57DD902F18F2}" destId="{B7CDBBE2-811F-4E1E-966E-53B3CC49ABE8}" srcOrd="0" destOrd="0" parTransId="{3538D5EA-EBCB-4873-B3BC-6E751F93F223}" sibTransId="{A77F356A-0EDB-4678-8CB1-699E6BD1034D}"/>
    <dgm:cxn modelId="{1D45B6FE-D559-4F3B-BE78-1CC296E2CF27}" type="presOf" srcId="{53F8DE6D-4E11-4D7B-93C9-FCBE3CB0C36C}" destId="{8EC7908C-372A-409D-82A8-E170B1148FE6}" srcOrd="0" destOrd="0" presId="urn:microsoft.com/office/officeart/2005/8/layout/chevron1"/>
    <dgm:cxn modelId="{9EF5F955-BE03-4C90-ABFB-74297F46A8D5}" type="presParOf" srcId="{DE587F6F-343B-4C76-8665-DE5C42D35B82}" destId="{E66941F8-2AAD-482A-A684-0C26570DD155}" srcOrd="0" destOrd="0" presId="urn:microsoft.com/office/officeart/2005/8/layout/chevron1"/>
    <dgm:cxn modelId="{9C98EA81-F906-4730-947D-9B76B5C66607}" type="presParOf" srcId="{DE587F6F-343B-4C76-8665-DE5C42D35B82}" destId="{2B2CB01E-9DA4-49C9-AA86-F56CC4A1A7C4}" srcOrd="1" destOrd="0" presId="urn:microsoft.com/office/officeart/2005/8/layout/chevron1"/>
    <dgm:cxn modelId="{9458DBAE-CC0B-4DAD-AC8A-2F8C5DA597E3}" type="presParOf" srcId="{DE587F6F-343B-4C76-8665-DE5C42D35B82}" destId="{BB86CE4E-2BF4-4A05-96F1-20E7BCE0D1E6}" srcOrd="2" destOrd="0" presId="urn:microsoft.com/office/officeart/2005/8/layout/chevron1"/>
    <dgm:cxn modelId="{2725F2B3-2072-4C70-B362-24F0B2D36869}" type="presParOf" srcId="{DE587F6F-343B-4C76-8665-DE5C42D35B82}" destId="{3D7BFF2B-AAC3-4089-822A-7C5404DB3E8D}" srcOrd="3" destOrd="0" presId="urn:microsoft.com/office/officeart/2005/8/layout/chevron1"/>
    <dgm:cxn modelId="{67721D52-C50D-46B2-A341-7D4747A322B9}" type="presParOf" srcId="{DE587F6F-343B-4C76-8665-DE5C42D35B82}" destId="{1B86563A-C348-478E-BFE7-47B8DC2A718D}" srcOrd="4" destOrd="0" presId="urn:microsoft.com/office/officeart/2005/8/layout/chevron1"/>
    <dgm:cxn modelId="{A8F339A0-DEA4-4C3A-99EF-FC12F936138F}" type="presParOf" srcId="{DE587F6F-343B-4C76-8665-DE5C42D35B82}" destId="{F2134A1F-7F17-4B38-B36F-BF532FEC4B1F}" srcOrd="5" destOrd="0" presId="urn:microsoft.com/office/officeart/2005/8/layout/chevron1"/>
    <dgm:cxn modelId="{2B8CE746-8F29-4755-B463-DBE16A636A4A}" type="presParOf" srcId="{DE587F6F-343B-4C76-8665-DE5C42D35B82}" destId="{8EC7908C-372A-409D-82A8-E170B1148FE6}" srcOrd="6" destOrd="0" presId="urn:microsoft.com/office/officeart/2005/8/layout/chevron1"/>
    <dgm:cxn modelId="{35EB1C63-738A-4088-8C4A-4C6728B320DA}" type="presParOf" srcId="{DE587F6F-343B-4C76-8665-DE5C42D35B82}" destId="{BAE79261-02AC-4080-ABBD-2771CA9A6C40}" srcOrd="7" destOrd="0" presId="urn:microsoft.com/office/officeart/2005/8/layout/chevron1"/>
    <dgm:cxn modelId="{05BDEB24-CEED-4C5F-A511-0DFF15195926}" type="presParOf" srcId="{DE587F6F-343B-4C76-8665-DE5C42D35B82}" destId="{7082EC5D-755F-4A9B-A67C-F0393E9E8D9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941F8-2AAD-482A-A684-0C26570DD155}">
      <dsp:nvSpPr>
        <dsp:cNvPr id="0" name=""/>
        <dsp:cNvSpPr/>
      </dsp:nvSpPr>
      <dsp:spPr>
        <a:xfrm>
          <a:off x="2567" y="346174"/>
          <a:ext cx="2284883" cy="913953"/>
        </a:xfrm>
        <a:prstGeom prst="chevron">
          <a:avLst/>
        </a:prstGeom>
        <a:solidFill>
          <a:srgbClr val="003087"/>
        </a:solidFill>
        <a:ln w="12700" cap="flat" cmpd="sng" algn="ctr">
          <a:solidFill>
            <a:srgbClr val="00308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0" kern="1200">
              <a:latin typeface="Calibri Light" panose="020F0302020204030204"/>
            </a:rPr>
            <a:t>Scoping and starting</a:t>
          </a:r>
          <a:endParaRPr lang="en-US" sz="1800" b="0" kern="1200"/>
        </a:p>
      </dsp:txBody>
      <dsp:txXfrm>
        <a:off x="459544" y="346174"/>
        <a:ext cx="1370930" cy="913953"/>
      </dsp:txXfrm>
    </dsp:sp>
    <dsp:sp modelId="{BB86CE4E-2BF4-4A05-96F1-20E7BCE0D1E6}">
      <dsp:nvSpPr>
        <dsp:cNvPr id="0" name=""/>
        <dsp:cNvSpPr/>
      </dsp:nvSpPr>
      <dsp:spPr>
        <a:xfrm>
          <a:off x="2058962" y="346174"/>
          <a:ext cx="2284883" cy="913953"/>
        </a:xfrm>
        <a:prstGeom prst="chevron">
          <a:avLst/>
        </a:prstGeom>
        <a:solidFill>
          <a:srgbClr val="BDC4D9"/>
        </a:solidFill>
        <a:ln w="12700" cap="flat" cmpd="sng" algn="ctr">
          <a:solidFill>
            <a:srgbClr val="BDC4D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kern="1200">
              <a:solidFill>
                <a:schemeClr val="tx1"/>
              </a:solidFill>
              <a:latin typeface="Calibri Light" panose="020F0302020204030204"/>
            </a:rPr>
            <a:t>Development</a:t>
          </a:r>
          <a:endParaRPr lang="en-US" sz="1800" b="0" kern="1200">
            <a:solidFill>
              <a:schemeClr val="tx1"/>
            </a:solidFill>
          </a:endParaRPr>
        </a:p>
      </dsp:txBody>
      <dsp:txXfrm>
        <a:off x="2515939" y="346174"/>
        <a:ext cx="1370930" cy="913953"/>
      </dsp:txXfrm>
    </dsp:sp>
    <dsp:sp modelId="{1B86563A-C348-478E-BFE7-47B8DC2A718D}">
      <dsp:nvSpPr>
        <dsp:cNvPr id="0" name=""/>
        <dsp:cNvSpPr/>
      </dsp:nvSpPr>
      <dsp:spPr>
        <a:xfrm>
          <a:off x="4115358" y="346174"/>
          <a:ext cx="2284883" cy="913953"/>
        </a:xfrm>
        <a:prstGeom prst="chevron">
          <a:avLst/>
        </a:prstGeom>
        <a:solidFill>
          <a:srgbClr val="BDC4D9"/>
        </a:solidFill>
        <a:ln w="12700" cap="flat" cmpd="sng" algn="ctr">
          <a:solidFill>
            <a:srgbClr val="BDC4D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0" kern="1200">
              <a:solidFill>
                <a:schemeClr val="tx1"/>
              </a:solidFill>
              <a:latin typeface="Calibri Light" panose="020F0302020204030204"/>
            </a:rPr>
            <a:t>Launch and adoption</a:t>
          </a:r>
          <a:endParaRPr lang="en-US" sz="1800" b="0" kern="1200">
            <a:solidFill>
              <a:schemeClr val="tx1"/>
            </a:solidFill>
          </a:endParaRPr>
        </a:p>
      </dsp:txBody>
      <dsp:txXfrm>
        <a:off x="4572335" y="346174"/>
        <a:ext cx="1370930" cy="913953"/>
      </dsp:txXfrm>
    </dsp:sp>
    <dsp:sp modelId="{8EC7908C-372A-409D-82A8-E170B1148FE6}">
      <dsp:nvSpPr>
        <dsp:cNvPr id="0" name=""/>
        <dsp:cNvSpPr/>
      </dsp:nvSpPr>
      <dsp:spPr>
        <a:xfrm>
          <a:off x="6171753" y="346174"/>
          <a:ext cx="2284883" cy="913953"/>
        </a:xfrm>
        <a:prstGeom prst="chevron">
          <a:avLst/>
        </a:prstGeom>
        <a:solidFill>
          <a:srgbClr val="BDC4D9"/>
        </a:solidFill>
        <a:ln w="12700" cap="flat" cmpd="sng" algn="ctr">
          <a:solidFill>
            <a:srgbClr val="BDC4D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0" kern="1200">
              <a:solidFill>
                <a:schemeClr val="tx1"/>
              </a:solidFill>
              <a:latin typeface="Calibri Light" panose="020F0302020204030204"/>
            </a:rPr>
            <a:t>Review</a:t>
          </a:r>
        </a:p>
      </dsp:txBody>
      <dsp:txXfrm>
        <a:off x="6628730" y="346174"/>
        <a:ext cx="1370930" cy="913953"/>
      </dsp:txXfrm>
    </dsp:sp>
    <dsp:sp modelId="{7082EC5D-755F-4A9B-A67C-F0393E9E8D93}">
      <dsp:nvSpPr>
        <dsp:cNvPr id="0" name=""/>
        <dsp:cNvSpPr/>
      </dsp:nvSpPr>
      <dsp:spPr>
        <a:xfrm>
          <a:off x="8228148" y="346174"/>
          <a:ext cx="2284883" cy="913953"/>
        </a:xfrm>
        <a:prstGeom prst="chevron">
          <a:avLst/>
        </a:prstGeom>
        <a:solidFill>
          <a:srgbClr val="BDC4D9"/>
        </a:solidFill>
        <a:ln w="12700" cap="flat" cmpd="sng" algn="ctr">
          <a:solidFill>
            <a:srgbClr val="BDC4D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0" kern="1200">
              <a:solidFill>
                <a:schemeClr val="tx1"/>
              </a:solidFill>
              <a:latin typeface="Calibri Light" panose="020F0302020204030204"/>
            </a:rPr>
            <a:t>Update or retire</a:t>
          </a:r>
        </a:p>
      </dsp:txBody>
      <dsp:txXfrm>
        <a:off x="8685125" y="346174"/>
        <a:ext cx="1370930" cy="9139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2C0B6-8324-4999-AF61-5E9F45B99AEC}" type="datetimeFigureOut">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2AC6D-F0E8-4EB7-B669-14B93931D0EC}" type="slidenum">
              <a:t>‹#›</a:t>
            </a:fld>
            <a:endParaRPr lang="en-US"/>
          </a:p>
        </p:txBody>
      </p:sp>
    </p:spTree>
    <p:extLst>
      <p:ext uri="{BB962C8B-B14F-4D97-AF65-F5344CB8AC3E}">
        <p14:creationId xmlns:p14="http://schemas.microsoft.com/office/powerpoint/2010/main" val="192580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We are here because there is agreement within this group that we want to advance a state of comprehensive, interoperable, and routable data on bike, pedestrian, and physical accessibility infrastructure that informs decision-making for individual travelers—as well as the government, private, nonprofit, and academic sectors—through the mechanism of open data standards.</a:t>
            </a:r>
            <a:endParaRPr lang="en-US" dirty="0">
              <a:cs typeface="Calibri" panose="020F0502020204030204"/>
            </a:endParaRPr>
          </a:p>
          <a:p>
            <a:pPr marL="171450" indent="-171450">
              <a:buFont typeface="Arial"/>
              <a:buChar char="•"/>
            </a:pPr>
            <a:r>
              <a:rPr lang="en-US" dirty="0"/>
              <a:t>This is not something any of us can do alone.</a:t>
            </a:r>
            <a:endParaRPr lang="en-US" dirty="0">
              <a:cs typeface="Calibri"/>
            </a:endParaRPr>
          </a:p>
          <a:p>
            <a:pPr marL="171450" indent="-171450">
              <a:buFont typeface="Arial"/>
              <a:buChar char="•"/>
            </a:pPr>
            <a:r>
              <a:rPr lang="en-US" dirty="0"/>
              <a:t>BTS – specifically – is interested in facilitating this conversation because our long-term goal is to create national geospatial data layers of bicycle, pedestrian, and accessibility infrastructure and we think improving data governance and coordination is a way of working towards that. </a:t>
            </a:r>
            <a:endParaRPr lang="en-US" dirty="0">
              <a:cs typeface="Calibri"/>
            </a:endParaRPr>
          </a:p>
          <a:p>
            <a:pPr marL="171450" indent="-171450">
              <a:buFont typeface="Arial"/>
              <a:buChar char="•"/>
            </a:pPr>
            <a:r>
              <a:rPr lang="en-US" dirty="0"/>
              <a:t>BTS is organizing this because our agency is the lead for the FGDC’s Transportation Subcommittee – charged with coordinating the geospatial transportation data community to promote best practices and develop standards. </a:t>
            </a:r>
            <a:endParaRPr lang="en-US" dirty="0">
              <a:cs typeface="Calibri"/>
            </a:endParaRPr>
          </a:p>
          <a:p>
            <a:pPr marL="171450" indent="-171450">
              <a:buFont typeface="Arial"/>
              <a:buChar char="•"/>
            </a:pPr>
            <a:r>
              <a:rPr lang="en-US" dirty="0">
                <a:cs typeface="Calibri"/>
              </a:rPr>
              <a:t>At the last meeting, we had the voting member overview and the details of the subgroups formation.  We also heard a presentation from Scott Smith on the General Modeling Network Specification (GMNS) and how it might be useful to the work of the specification development subgroup.</a:t>
            </a:r>
          </a:p>
        </p:txBody>
      </p:sp>
      <p:sp>
        <p:nvSpPr>
          <p:cNvPr id="4" name="Slide Number Placeholder 3"/>
          <p:cNvSpPr>
            <a:spLocks noGrp="1"/>
          </p:cNvSpPr>
          <p:nvPr>
            <p:ph type="sldNum" sz="quarter" idx="5"/>
          </p:nvPr>
        </p:nvSpPr>
        <p:spPr/>
        <p:txBody>
          <a:bodyPr/>
          <a:lstStyle/>
          <a:p>
            <a:fld id="{E332AC6D-F0E8-4EB7-B669-14B93931D0EC}" type="slidenum">
              <a:rPr lang="en-US"/>
              <a:t>4</a:t>
            </a:fld>
            <a:endParaRPr lang="en-US"/>
          </a:p>
        </p:txBody>
      </p:sp>
    </p:spTree>
    <p:extLst>
      <p:ext uri="{BB962C8B-B14F-4D97-AF65-F5344CB8AC3E}">
        <p14:creationId xmlns:p14="http://schemas.microsoft.com/office/powerpoint/2010/main" val="119835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So, a few updates:</a:t>
            </a:r>
          </a:p>
          <a:p>
            <a:pPr marL="171450" indent="-171450">
              <a:buFont typeface="Arial"/>
              <a:buChar char="•"/>
            </a:pPr>
            <a:r>
              <a:rPr lang="en-US" dirty="0">
                <a:cs typeface="Calibri"/>
              </a:rPr>
              <a:t>We launched our second subgroup in the last month, the specification development subgroup. More on that in a minute.</a:t>
            </a:r>
          </a:p>
          <a:p>
            <a:pPr marL="171450" indent="-171450">
              <a:buFont typeface="Arial"/>
              <a:buChar char="•"/>
            </a:pPr>
            <a:r>
              <a:rPr lang="en-US" dirty="0">
                <a:cs typeface="Calibri"/>
              </a:rPr>
              <a:t>Second, I'm happy to introduce Carl Fredlund from </a:t>
            </a:r>
            <a:r>
              <a:rPr lang="en-US" dirty="0" err="1">
                <a:cs typeface="Calibri"/>
              </a:rPr>
              <a:t>MobilityData</a:t>
            </a:r>
            <a:r>
              <a:rPr lang="en-US" dirty="0">
                <a:cs typeface="Calibri"/>
              </a:rPr>
              <a:t>, who will be helping to support this group going forward. Carl, do you want to introduce yourself? </a:t>
            </a:r>
          </a:p>
          <a:p>
            <a:pPr marL="171450" indent="-171450">
              <a:buFont typeface="Arial"/>
              <a:buChar char="•"/>
            </a:pPr>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E332AC6D-F0E8-4EB7-B669-14B93931D0EC}" type="slidenum">
              <a:rPr lang="en-US"/>
              <a:t>13</a:t>
            </a:fld>
            <a:endParaRPr lang="en-US"/>
          </a:p>
        </p:txBody>
      </p:sp>
    </p:spTree>
    <p:extLst>
      <p:ext uri="{BB962C8B-B14F-4D97-AF65-F5344CB8AC3E}">
        <p14:creationId xmlns:p14="http://schemas.microsoft.com/office/powerpoint/2010/main" val="333315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Where are we in the process?</a:t>
            </a:r>
            <a:endParaRPr lang="en-US"/>
          </a:p>
          <a:p>
            <a:pPr marL="171450" indent="-171450">
              <a:buFont typeface="Arial"/>
              <a:buChar char="•"/>
            </a:pPr>
            <a:r>
              <a:rPr lang="en-US">
                <a:cs typeface="Calibri"/>
              </a:rPr>
              <a:t>Following the Open Data Institute's great resource on open standards development</a:t>
            </a:r>
          </a:p>
          <a:p>
            <a:pPr marL="171450" indent="-171450">
              <a:buFont typeface="Arial"/>
              <a:buChar char="•"/>
            </a:pPr>
            <a:r>
              <a:rPr lang="en-US">
                <a:cs typeface="Calibri"/>
              </a:rPr>
              <a:t>They split the process up into five phases: scoping and starting, development, launch and adoption, review, and updating or retiring a standard</a:t>
            </a:r>
          </a:p>
          <a:p>
            <a:pPr marL="171450" indent="-171450">
              <a:buFont typeface="Arial"/>
              <a:buChar char="•"/>
            </a:pPr>
            <a:r>
              <a:rPr lang="en-US">
                <a:cs typeface="Calibri"/>
              </a:rPr>
              <a:t>We are solidly in the scoping and starting phase, working on deciding on the specific aims and objectives of our work together, thinking about how we'll get those done, and starting to plan how that will happen</a:t>
            </a:r>
          </a:p>
          <a:p>
            <a:pPr marL="171450" indent="-171450">
              <a:buFont typeface="Arial"/>
              <a:buChar char="•"/>
            </a:pPr>
            <a:r>
              <a:rPr lang="en-US">
                <a:cs typeface="Calibri"/>
              </a:rPr>
              <a:t>Some of the expected outputs from this phase are establishing communications channels (currently email and GitHub), identifying governance processes, clarifying the scope, features, and use cases of an open standard, and creating a development plan</a:t>
            </a:r>
          </a:p>
        </p:txBody>
      </p:sp>
      <p:sp>
        <p:nvSpPr>
          <p:cNvPr id="4" name="Slide Number Placeholder 3"/>
          <p:cNvSpPr>
            <a:spLocks noGrp="1"/>
          </p:cNvSpPr>
          <p:nvPr>
            <p:ph type="sldNum" sz="quarter" idx="5"/>
          </p:nvPr>
        </p:nvSpPr>
        <p:spPr/>
        <p:txBody>
          <a:bodyPr/>
          <a:lstStyle/>
          <a:p>
            <a:fld id="{E332AC6D-F0E8-4EB7-B669-14B93931D0EC}" type="slidenum">
              <a:rPr lang="en-US"/>
              <a:t>5</a:t>
            </a:fld>
            <a:endParaRPr lang="en-US"/>
          </a:p>
        </p:txBody>
      </p:sp>
    </p:spTree>
    <p:extLst>
      <p:ext uri="{BB962C8B-B14F-4D97-AF65-F5344CB8AC3E}">
        <p14:creationId xmlns:p14="http://schemas.microsoft.com/office/powerpoint/2010/main" val="48500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E332AC6D-F0E8-4EB7-B669-14B93931D0EC}" type="slidenum">
              <a:rPr lang="en-US"/>
              <a:t>6</a:t>
            </a:fld>
            <a:endParaRPr lang="en-US"/>
          </a:p>
        </p:txBody>
      </p:sp>
    </p:spTree>
    <p:extLst>
      <p:ext uri="{BB962C8B-B14F-4D97-AF65-F5344CB8AC3E}">
        <p14:creationId xmlns:p14="http://schemas.microsoft.com/office/powerpoint/2010/main" val="83837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We'll spend the first fifteen minutes today discussing general updates </a:t>
            </a:r>
          </a:p>
          <a:p>
            <a:pPr marL="171450" indent="-171450">
              <a:buFont typeface="Arial"/>
              <a:buChar char="•"/>
            </a:pPr>
            <a:r>
              <a:rPr lang="en-US" dirty="0">
                <a:cs typeface="Calibri"/>
              </a:rPr>
              <a:t>Then, we'll have the leaders of the subgroups give their updates</a:t>
            </a:r>
          </a:p>
          <a:p>
            <a:pPr marL="171450" indent="-171450">
              <a:buFont typeface="Arial"/>
              <a:buChar char="•"/>
            </a:pPr>
            <a:r>
              <a:rPr lang="en-US" dirty="0">
                <a:cs typeface="Calibri"/>
              </a:rPr>
              <a:t>And, in the remaining hour will have three presentations, by Open Street Map, Curb Data Specification and Mobility Data Specification, and General Transit Feed Specification.</a:t>
            </a:r>
          </a:p>
        </p:txBody>
      </p:sp>
      <p:sp>
        <p:nvSpPr>
          <p:cNvPr id="4" name="Slide Number Placeholder 3"/>
          <p:cNvSpPr>
            <a:spLocks noGrp="1"/>
          </p:cNvSpPr>
          <p:nvPr>
            <p:ph type="sldNum" sz="quarter" idx="5"/>
          </p:nvPr>
        </p:nvSpPr>
        <p:spPr/>
        <p:txBody>
          <a:bodyPr/>
          <a:lstStyle/>
          <a:p>
            <a:fld id="{E332AC6D-F0E8-4EB7-B669-14B93931D0EC}" type="slidenum">
              <a:rPr lang="en-US"/>
              <a:t>7</a:t>
            </a:fld>
            <a:endParaRPr lang="en-US"/>
          </a:p>
        </p:txBody>
      </p:sp>
    </p:spTree>
    <p:extLst>
      <p:ext uri="{BB962C8B-B14F-4D97-AF65-F5344CB8AC3E}">
        <p14:creationId xmlns:p14="http://schemas.microsoft.com/office/powerpoint/2010/main" val="331275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So, a few updates:</a:t>
            </a:r>
          </a:p>
          <a:p>
            <a:pPr marL="171450" indent="-171450">
              <a:buFont typeface="Arial"/>
              <a:buChar char="•"/>
            </a:pPr>
            <a:r>
              <a:rPr lang="en-US" dirty="0">
                <a:cs typeface="Calibri"/>
              </a:rPr>
              <a:t>We launched our second subgroup in the last month, the specification development subgroup. More on that in a minute.</a:t>
            </a:r>
          </a:p>
          <a:p>
            <a:pPr marL="171450" indent="-171450">
              <a:buFont typeface="Arial"/>
              <a:buChar char="•"/>
            </a:pPr>
            <a:r>
              <a:rPr lang="en-US" dirty="0">
                <a:cs typeface="Calibri"/>
              </a:rPr>
              <a:t>You can still become a subgroup member, just fill out the form. </a:t>
            </a:r>
          </a:p>
          <a:p>
            <a:pPr marL="171450" indent="-171450">
              <a:buFont typeface="Arial"/>
              <a:buChar char="•"/>
            </a:pPr>
            <a:r>
              <a:rPr lang="en-US" dirty="0">
                <a:cs typeface="Calibri"/>
              </a:rPr>
              <a:t>We have started a discussion on GitHub around existing data standards, and we would like you to contribute at this link. </a:t>
            </a:r>
          </a:p>
          <a:p>
            <a:pPr marL="171450" indent="-171450">
              <a:buFont typeface="Arial"/>
              <a:buChar char="•"/>
            </a:pPr>
            <a:r>
              <a:rPr lang="en-US" dirty="0">
                <a:cs typeface="Calibri"/>
              </a:rPr>
              <a:t>And last but </a:t>
            </a:r>
            <a:r>
              <a:rPr lang="en-US">
                <a:cs typeface="Calibri"/>
              </a:rPr>
              <a:t>not least, I'm </a:t>
            </a:r>
            <a:r>
              <a:rPr lang="en-US" dirty="0">
                <a:cs typeface="Calibri"/>
              </a:rPr>
              <a:t>happy to introduce Carl Fredlund from </a:t>
            </a:r>
            <a:r>
              <a:rPr lang="en-US" dirty="0" err="1">
                <a:cs typeface="Calibri"/>
              </a:rPr>
              <a:t>MobilityData</a:t>
            </a:r>
            <a:r>
              <a:rPr lang="en-US" dirty="0">
                <a:cs typeface="Calibri"/>
              </a:rPr>
              <a:t>, who will be helping to support this group going forward. Carl, do you want to introduce yourself? </a:t>
            </a:r>
          </a:p>
          <a:p>
            <a:pPr marL="171450" indent="-171450">
              <a:buFont typeface="Arial"/>
              <a:buChar char="•"/>
            </a:pPr>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E332AC6D-F0E8-4EB7-B669-14B93931D0EC}" type="slidenum">
              <a:rPr lang="en-US"/>
              <a:t>8</a:t>
            </a:fld>
            <a:endParaRPr lang="en-US"/>
          </a:p>
        </p:txBody>
      </p:sp>
    </p:spTree>
    <p:extLst>
      <p:ext uri="{BB962C8B-B14F-4D97-AF65-F5344CB8AC3E}">
        <p14:creationId xmlns:p14="http://schemas.microsoft.com/office/powerpoint/2010/main" val="113560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Jay: </a:t>
            </a:r>
            <a:r>
              <a:rPr lang="en-US" dirty="0"/>
              <a:t>The PROWAG guidelines are going up in the federal register this week:</a:t>
            </a:r>
            <a:r>
              <a:rPr lang="en-US" dirty="0">
                <a:cs typeface="Calibri"/>
              </a:rPr>
              <a:t> https://www.federalregister.gov/public-inspection/2024-18496/transportation-for-individuals-with-disabilities-adoption-of-accessibility-standards-for-pedestrian</a:t>
            </a:r>
          </a:p>
        </p:txBody>
      </p:sp>
      <p:sp>
        <p:nvSpPr>
          <p:cNvPr id="4" name="Slide Number Placeholder 3"/>
          <p:cNvSpPr>
            <a:spLocks noGrp="1"/>
          </p:cNvSpPr>
          <p:nvPr>
            <p:ph type="sldNum" sz="quarter" idx="5"/>
          </p:nvPr>
        </p:nvSpPr>
        <p:spPr/>
        <p:txBody>
          <a:bodyPr/>
          <a:lstStyle/>
          <a:p>
            <a:fld id="{E332AC6D-F0E8-4EB7-B669-14B93931D0EC}" type="slidenum">
              <a:rPr lang="en-US"/>
              <a:t>9</a:t>
            </a:fld>
            <a:endParaRPr lang="en-US"/>
          </a:p>
        </p:txBody>
      </p:sp>
    </p:spTree>
    <p:extLst>
      <p:ext uri="{BB962C8B-B14F-4D97-AF65-F5344CB8AC3E}">
        <p14:creationId xmlns:p14="http://schemas.microsoft.com/office/powerpoint/2010/main" val="400331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Co-chair picks for subgroup leadership</a:t>
            </a:r>
          </a:p>
          <a:p>
            <a:pPr marL="171450" indent="-171450">
              <a:buFont typeface="Arial"/>
              <a:buChar char="•"/>
            </a:pPr>
            <a:r>
              <a:rPr lang="en-US">
                <a:cs typeface="Calibri"/>
              </a:rPr>
              <a:t>Subgroup co-chairs introduce themselves</a:t>
            </a:r>
          </a:p>
        </p:txBody>
      </p:sp>
      <p:sp>
        <p:nvSpPr>
          <p:cNvPr id="4" name="Slide Number Placeholder 3"/>
          <p:cNvSpPr>
            <a:spLocks noGrp="1"/>
          </p:cNvSpPr>
          <p:nvPr>
            <p:ph type="sldNum" sz="quarter" idx="5"/>
          </p:nvPr>
        </p:nvSpPr>
        <p:spPr/>
        <p:txBody>
          <a:bodyPr/>
          <a:lstStyle/>
          <a:p>
            <a:fld id="{E332AC6D-F0E8-4EB7-B669-14B93931D0EC}" type="slidenum">
              <a:rPr lang="en-US"/>
              <a:t>10</a:t>
            </a:fld>
            <a:endParaRPr lang="en-US"/>
          </a:p>
        </p:txBody>
      </p:sp>
    </p:spTree>
    <p:extLst>
      <p:ext uri="{BB962C8B-B14F-4D97-AF65-F5344CB8AC3E}">
        <p14:creationId xmlns:p14="http://schemas.microsoft.com/office/powerpoint/2010/main" val="2908488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E332AC6D-F0E8-4EB7-B669-14B93931D0EC}" type="slidenum">
              <a:rPr lang="en-US"/>
              <a:t>11</a:t>
            </a:fld>
            <a:endParaRPr lang="en-US"/>
          </a:p>
        </p:txBody>
      </p:sp>
    </p:spTree>
    <p:extLst>
      <p:ext uri="{BB962C8B-B14F-4D97-AF65-F5344CB8AC3E}">
        <p14:creationId xmlns:p14="http://schemas.microsoft.com/office/powerpoint/2010/main" val="251970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E332AC6D-F0E8-4EB7-B669-14B93931D0EC}" type="slidenum">
              <a:rPr lang="en-US"/>
              <a:t>12</a:t>
            </a:fld>
            <a:endParaRPr lang="en-US"/>
          </a:p>
        </p:txBody>
      </p:sp>
    </p:spTree>
    <p:extLst>
      <p:ext uri="{BB962C8B-B14F-4D97-AF65-F5344CB8AC3E}">
        <p14:creationId xmlns:p14="http://schemas.microsoft.com/office/powerpoint/2010/main" val="228483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C77A55F-708A-4D3E-94B7-036ACF5BD9F0}" type="datetime1">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142890-2BA0-4F02-94FF-06CA589EF00F}" type="datetime1">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050CD-1198-47B1-AA5F-8277294E5B05}" type="datetime1">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1EBE68-E88D-4655-8D17-C12CC553D7E5}" type="datetime1">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5F99D-777D-4D58-A796-E0BDE5B7B030}" type="datetime1">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DA919-42AF-4A21-804F-BF908590DD7E}" type="datetime1">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7B0773-C140-4A31-9303-279F6812604F}" type="datetime1">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D85336-406B-4ABC-A931-29CC24834715}" type="datetime1">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E87D-E661-49A9-B910-1C7D0A96A1C2}" type="datetime1">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550878-6C07-481C-8E67-4BAACFB9F565}" type="datetime1">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51E678-6856-4E13-8750-6707A8B6A21E}" type="datetime1">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463CE-7009-4CD3-BDB0-857A1E5BDF22}" type="datetime1">
              <a:rPr lang="en-US" smtClean="0"/>
              <a:t>8/27/2024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5.jfif"/><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bts/BPA/issues" TargetMode="External"/><Relationship Id="rId2" Type="http://schemas.openxmlformats.org/officeDocument/2006/relationships/hyperlink" Target="mailto:jay.davis@dot.gov"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otbts/BPA/wik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otbts/BPA/wik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standards.theodi.org/creating-open-standards/developing-standards/scoping-and-starting/"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creativecommons.org/licenses/by-sa/4.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orms.office.com/Pages/ResponsePage.aspx?id=WyTNxPBElUOhqjhI0lj3i2kiSGH_4l5MuKXImYxBW4NUQUpDVUZYVE5HSDNMS1g2VFdFRDZXMFlUSS4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dotbts/BPA/discussions/1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National Collaboration</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Bicycle, Pedestrian, and Accessibility Infrastructure Data</a:t>
            </a:r>
          </a:p>
          <a:p>
            <a:r>
              <a:rPr lang="en-US" sz="2200" dirty="0">
                <a:latin typeface="Calibri Light"/>
                <a:cs typeface="Calibri"/>
              </a:rPr>
              <a:t>August 27, 2024</a:t>
            </a:r>
            <a:endParaRPr lang="en-US" dirty="0"/>
          </a:p>
        </p:txBody>
      </p:sp>
      <p:pic>
        <p:nvPicPr>
          <p:cNvPr id="7" name="Picture 6" descr="The Federal Geographic Data Committee logo">
            <a:extLst>
              <a:ext uri="{FF2B5EF4-FFF2-40B4-BE49-F238E27FC236}">
                <a16:creationId xmlns:a16="http://schemas.microsoft.com/office/drawing/2014/main" id="{B0C366D3-96C6-FFA4-8EEB-73DEA6AC8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0999" y="5609458"/>
            <a:ext cx="2124075" cy="962025"/>
          </a:xfrm>
          <a:prstGeom prst="rect">
            <a:avLst/>
          </a:prstGeom>
        </p:spPr>
      </p:pic>
      <p:pic>
        <p:nvPicPr>
          <p:cNvPr id="9" name="Picture 8" descr="The Bureau of Transportation Statistics logo.">
            <a:extLst>
              <a:ext uri="{FF2B5EF4-FFF2-40B4-BE49-F238E27FC236}">
                <a16:creationId xmlns:a16="http://schemas.microsoft.com/office/drawing/2014/main" id="{DA0F3201-4AC0-8D99-77CA-78E576986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19" y="5257800"/>
            <a:ext cx="3067096" cy="131368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17A1-E2F6-A0A7-F03C-DD1D1A2FB929}"/>
              </a:ext>
            </a:extLst>
          </p:cNvPr>
          <p:cNvSpPr>
            <a:spLocks noGrp="1"/>
          </p:cNvSpPr>
          <p:nvPr>
            <p:ph type="title"/>
          </p:nvPr>
        </p:nvSpPr>
        <p:spPr/>
        <p:txBody>
          <a:bodyPr/>
          <a:lstStyle/>
          <a:p>
            <a:r>
              <a:rPr lang="en-US">
                <a:cs typeface="Calibri Light"/>
              </a:rPr>
              <a:t>Subgroup Leadership</a:t>
            </a:r>
          </a:p>
        </p:txBody>
      </p:sp>
      <p:sp>
        <p:nvSpPr>
          <p:cNvPr id="6" name="Text Placeholder 5">
            <a:extLst>
              <a:ext uri="{FF2B5EF4-FFF2-40B4-BE49-F238E27FC236}">
                <a16:creationId xmlns:a16="http://schemas.microsoft.com/office/drawing/2014/main" id="{D3F4A98E-495A-A213-D536-F90D46A93DEA}"/>
              </a:ext>
            </a:extLst>
          </p:cNvPr>
          <p:cNvSpPr>
            <a:spLocks noGrp="1"/>
          </p:cNvSpPr>
          <p:nvPr>
            <p:ph type="body" sz="quarter" idx="3"/>
          </p:nvPr>
        </p:nvSpPr>
        <p:spPr>
          <a:xfrm>
            <a:off x="838200" y="1681163"/>
            <a:ext cx="5183188" cy="823912"/>
          </a:xfrm>
        </p:spPr>
        <p:txBody>
          <a:bodyPr/>
          <a:lstStyle/>
          <a:p>
            <a:r>
              <a:rPr lang="en-US" dirty="0">
                <a:cs typeface="Calibri"/>
              </a:rPr>
              <a:t>Specification Development</a:t>
            </a:r>
            <a:endParaRPr lang="en-US" dirty="0"/>
          </a:p>
        </p:txBody>
      </p:sp>
      <p:sp>
        <p:nvSpPr>
          <p:cNvPr id="7" name="Content Placeholder 6">
            <a:extLst>
              <a:ext uri="{FF2B5EF4-FFF2-40B4-BE49-F238E27FC236}">
                <a16:creationId xmlns:a16="http://schemas.microsoft.com/office/drawing/2014/main" id="{D178D106-1164-8FD9-068E-72FDA7D07FDE}"/>
              </a:ext>
            </a:extLst>
          </p:cNvPr>
          <p:cNvSpPr>
            <a:spLocks noGrp="1"/>
          </p:cNvSpPr>
          <p:nvPr>
            <p:ph sz="quarter" idx="4"/>
          </p:nvPr>
        </p:nvSpPr>
        <p:spPr>
          <a:xfrm>
            <a:off x="6101080" y="2505075"/>
            <a:ext cx="3019108" cy="1449388"/>
          </a:xfrm>
        </p:spPr>
        <p:txBody>
          <a:bodyPr vert="horz" lIns="91440" tIns="45720" rIns="91440" bIns="45720" rtlCol="0" anchor="t">
            <a:normAutofit/>
          </a:bodyPr>
          <a:lstStyle/>
          <a:p>
            <a:r>
              <a:rPr lang="en-US" dirty="0">
                <a:cs typeface="Calibri"/>
              </a:rPr>
              <a:t>Paul Moser, Delaware DOT</a:t>
            </a:r>
            <a:endParaRPr lang="en-US" dirty="0"/>
          </a:p>
          <a:p>
            <a:endParaRPr lang="en-US" dirty="0">
              <a:cs typeface="Calibri"/>
            </a:endParaRPr>
          </a:p>
        </p:txBody>
      </p:sp>
      <p:sp>
        <p:nvSpPr>
          <p:cNvPr id="4" name="Slide Number Placeholder 3">
            <a:extLst>
              <a:ext uri="{FF2B5EF4-FFF2-40B4-BE49-F238E27FC236}">
                <a16:creationId xmlns:a16="http://schemas.microsoft.com/office/drawing/2014/main" id="{8EEB5F4A-A94B-37D1-E8E2-7C0D5DFED738}"/>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8" name="Picture 7">
            <a:extLst>
              <a:ext uri="{FF2B5EF4-FFF2-40B4-BE49-F238E27FC236}">
                <a16:creationId xmlns:a16="http://schemas.microsoft.com/office/drawing/2014/main" id="{B015473A-442F-37D6-FF25-160847461C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47770" y="2513330"/>
            <a:ext cx="1729740" cy="1729740"/>
          </a:xfrm>
          <a:prstGeom prst="rect">
            <a:avLst/>
          </a:prstGeom>
        </p:spPr>
      </p:pic>
      <p:pic>
        <p:nvPicPr>
          <p:cNvPr id="9" name="Picture 8">
            <a:extLst>
              <a:ext uri="{FF2B5EF4-FFF2-40B4-BE49-F238E27FC236}">
                <a16:creationId xmlns:a16="http://schemas.microsoft.com/office/drawing/2014/main" id="{3518CBA8-FC21-3F6D-95D6-048172154B8C}"/>
              </a:ext>
            </a:extLst>
          </p:cNvPr>
          <p:cNvPicPr>
            <a:picLocks noChangeAspect="1"/>
          </p:cNvPicPr>
          <p:nvPr/>
        </p:nvPicPr>
        <p:blipFill>
          <a:blip r:embed="rId4">
            <a:extLst>
              <a:ext uri="{28A0092B-C50C-407E-A947-70E740481C1C}">
                <a14:useLocalDpi xmlns:a14="http://schemas.microsoft.com/office/drawing/2010/main" val="0"/>
              </a:ext>
            </a:extLst>
          </a:blip>
          <a:srcRect l="4619" r="4619"/>
          <a:stretch/>
        </p:blipFill>
        <p:spPr>
          <a:xfrm>
            <a:off x="8916599" y="2506980"/>
            <a:ext cx="1748429" cy="1753003"/>
          </a:xfrm>
          <a:prstGeom prst="rect">
            <a:avLst/>
          </a:prstGeom>
        </p:spPr>
      </p:pic>
      <p:sp>
        <p:nvSpPr>
          <p:cNvPr id="11" name="Content Placeholder 6">
            <a:extLst>
              <a:ext uri="{FF2B5EF4-FFF2-40B4-BE49-F238E27FC236}">
                <a16:creationId xmlns:a16="http://schemas.microsoft.com/office/drawing/2014/main" id="{C688A20D-F32C-48AC-D72A-491A6E1DE308}"/>
              </a:ext>
            </a:extLst>
          </p:cNvPr>
          <p:cNvSpPr txBox="1">
            <a:spLocks/>
          </p:cNvSpPr>
          <p:nvPr/>
        </p:nvSpPr>
        <p:spPr>
          <a:xfrm>
            <a:off x="828040" y="2505075"/>
            <a:ext cx="2907348" cy="19167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Jeff Maki, Public Works Office </a:t>
            </a:r>
          </a:p>
          <a:p>
            <a:endParaRPr lang="en-US" dirty="0">
              <a:cs typeface="Calibri"/>
            </a:endParaRPr>
          </a:p>
        </p:txBody>
      </p:sp>
      <p:sp>
        <p:nvSpPr>
          <p:cNvPr id="10" name="Content Placeholder 6">
            <a:extLst>
              <a:ext uri="{FF2B5EF4-FFF2-40B4-BE49-F238E27FC236}">
                <a16:creationId xmlns:a16="http://schemas.microsoft.com/office/drawing/2014/main" id="{026BAD91-1EDD-2285-B920-8C8C04EF0875}"/>
              </a:ext>
            </a:extLst>
          </p:cNvPr>
          <p:cNvSpPr txBox="1">
            <a:spLocks/>
          </p:cNvSpPr>
          <p:nvPr/>
        </p:nvSpPr>
        <p:spPr>
          <a:xfrm>
            <a:off x="913562" y="4624937"/>
            <a:ext cx="3019108" cy="14493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Ryan </a:t>
            </a:r>
            <a:r>
              <a:rPr lang="en-US" dirty="0" err="1">
                <a:cs typeface="Calibri"/>
              </a:rPr>
              <a:t>Westrom</a:t>
            </a:r>
            <a:r>
              <a:rPr lang="en-US" dirty="0">
                <a:cs typeface="Calibri"/>
              </a:rPr>
              <a:t>, Citian</a:t>
            </a:r>
            <a:endParaRPr lang="en-US" dirty="0"/>
          </a:p>
          <a:p>
            <a:endParaRPr lang="en-US" dirty="0">
              <a:cs typeface="Calibri"/>
            </a:endParaRPr>
          </a:p>
        </p:txBody>
      </p:sp>
      <p:pic>
        <p:nvPicPr>
          <p:cNvPr id="12" name="Picture 11">
            <a:extLst>
              <a:ext uri="{FF2B5EF4-FFF2-40B4-BE49-F238E27FC236}">
                <a16:creationId xmlns:a16="http://schemas.microsoft.com/office/drawing/2014/main" id="{AD804C7F-EA84-F086-91CA-CBD648BA5E0E}"/>
              </a:ext>
            </a:extLst>
          </p:cNvPr>
          <p:cNvPicPr>
            <a:picLocks noChangeAspect="1"/>
          </p:cNvPicPr>
          <p:nvPr/>
        </p:nvPicPr>
        <p:blipFill>
          <a:blip r:embed="rId5">
            <a:extLst>
              <a:ext uri="{28A0092B-C50C-407E-A947-70E740481C1C}">
                <a14:useLocalDpi xmlns:a14="http://schemas.microsoft.com/office/drawing/2010/main" val="0"/>
              </a:ext>
            </a:extLst>
          </a:blip>
          <a:srcRect l="130" r="130"/>
          <a:stretch/>
        </p:blipFill>
        <p:spPr>
          <a:xfrm>
            <a:off x="3729081" y="4626842"/>
            <a:ext cx="1748429" cy="1753003"/>
          </a:xfrm>
          <a:prstGeom prst="rect">
            <a:avLst/>
          </a:prstGeom>
        </p:spPr>
      </p:pic>
    </p:spTree>
    <p:extLst>
      <p:ext uri="{BB962C8B-B14F-4D97-AF65-F5344CB8AC3E}">
        <p14:creationId xmlns:p14="http://schemas.microsoft.com/office/powerpoint/2010/main" val="280469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6DE5-83DF-C71B-1A65-7A513EBEDB55}"/>
              </a:ext>
            </a:extLst>
          </p:cNvPr>
          <p:cNvSpPr>
            <a:spLocks noGrp="1"/>
          </p:cNvSpPr>
          <p:nvPr>
            <p:ph type="title"/>
          </p:nvPr>
        </p:nvSpPr>
        <p:spPr/>
        <p:txBody>
          <a:bodyPr/>
          <a:lstStyle/>
          <a:p>
            <a:r>
              <a:rPr lang="en-US" dirty="0">
                <a:cs typeface="Calibri Light"/>
              </a:rPr>
              <a:t>Update from Specification Development Subgroup</a:t>
            </a:r>
            <a:endParaRPr lang="en-US" dirty="0"/>
          </a:p>
        </p:txBody>
      </p:sp>
      <p:sp>
        <p:nvSpPr>
          <p:cNvPr id="3" name="Text Placeholder 2">
            <a:extLst>
              <a:ext uri="{FF2B5EF4-FFF2-40B4-BE49-F238E27FC236}">
                <a16:creationId xmlns:a16="http://schemas.microsoft.com/office/drawing/2014/main" id="{EA89055E-ED6F-786C-DDBE-10803D28BB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E95687C-DD55-0299-E18B-FEF4CED49236}"/>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383491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6DE5-83DF-C71B-1A65-7A513EBEDB55}"/>
              </a:ext>
            </a:extLst>
          </p:cNvPr>
          <p:cNvSpPr>
            <a:spLocks noGrp="1"/>
          </p:cNvSpPr>
          <p:nvPr>
            <p:ph type="title"/>
          </p:nvPr>
        </p:nvSpPr>
        <p:spPr/>
        <p:txBody>
          <a:bodyPr/>
          <a:lstStyle/>
          <a:p>
            <a:r>
              <a:rPr lang="en-US" dirty="0">
                <a:cs typeface="Calibri Light"/>
              </a:rPr>
              <a:t>Update from Data Practices Subgroup</a:t>
            </a:r>
            <a:endParaRPr lang="en-US" dirty="0"/>
          </a:p>
        </p:txBody>
      </p:sp>
      <p:sp>
        <p:nvSpPr>
          <p:cNvPr id="3" name="Text Placeholder 2">
            <a:extLst>
              <a:ext uri="{FF2B5EF4-FFF2-40B4-BE49-F238E27FC236}">
                <a16:creationId xmlns:a16="http://schemas.microsoft.com/office/drawing/2014/main" id="{EA89055E-ED6F-786C-DDBE-10803D28BB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E95687C-DD55-0299-E18B-FEF4CED49236}"/>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389354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687-2380-0119-AD50-4E33FE82589D}"/>
              </a:ext>
            </a:extLst>
          </p:cNvPr>
          <p:cNvSpPr>
            <a:spLocks noGrp="1"/>
          </p:cNvSpPr>
          <p:nvPr>
            <p:ph type="title"/>
          </p:nvPr>
        </p:nvSpPr>
        <p:spPr/>
        <p:txBody>
          <a:bodyPr/>
          <a:lstStyle/>
          <a:p>
            <a:r>
              <a:rPr lang="en-US" dirty="0"/>
              <a:t>Data standards decision-making knowledge share</a:t>
            </a:r>
            <a:endParaRPr lang="en-US" dirty="0">
              <a:cs typeface="Calibri Light"/>
            </a:endParaRPr>
          </a:p>
        </p:txBody>
      </p:sp>
      <p:sp>
        <p:nvSpPr>
          <p:cNvPr id="3" name="Content Placeholder 2">
            <a:extLst>
              <a:ext uri="{FF2B5EF4-FFF2-40B4-BE49-F238E27FC236}">
                <a16:creationId xmlns:a16="http://schemas.microsoft.com/office/drawing/2014/main" id="{2D420866-A1A4-14EA-D10C-C646F3CA003D}"/>
              </a:ext>
            </a:extLst>
          </p:cNvPr>
          <p:cNvSpPr>
            <a:spLocks noGrp="1"/>
          </p:cNvSpPr>
          <p:nvPr>
            <p:ph idx="1"/>
          </p:nvPr>
        </p:nvSpPr>
        <p:spPr/>
        <p:txBody>
          <a:bodyPr vert="horz" lIns="91440" tIns="45720" rIns="91440" bIns="45720" rtlCol="0" anchor="t">
            <a:normAutofit/>
          </a:bodyPr>
          <a:lstStyle/>
          <a:p>
            <a:r>
              <a:rPr lang="en-US" dirty="0">
                <a:cs typeface="Calibri"/>
              </a:rPr>
              <a:t>Open Street Map (OSM) presentation – Quincy Morgan, Technical Lead at Open Street Map</a:t>
            </a:r>
          </a:p>
          <a:p>
            <a:r>
              <a:rPr lang="en-US" dirty="0">
                <a:cs typeface="Calibri"/>
              </a:rPr>
              <a:t>Curb Data Specification (CDS) and Mobility Data Specification (MDS) presentation – Micheal Schnuerle, Director of Open Source Operations and Angela Giacchetti, Director of Engagement and Communications at Open Mobility Foundation (OMF) </a:t>
            </a:r>
          </a:p>
          <a:p>
            <a:r>
              <a:rPr lang="en-US" dirty="0">
                <a:cs typeface="Calibri"/>
              </a:rPr>
              <a:t>General Transit Feed Specification (GTFS) presentation – Brian Ferris, Senior Staff Software Engineer at Google </a:t>
            </a:r>
          </a:p>
          <a:p>
            <a:endParaRPr lang="en-US" dirty="0">
              <a:cs typeface="Calibri"/>
            </a:endParaRPr>
          </a:p>
          <a:p>
            <a:endParaRPr lang="en-US" dirty="0">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A1F41464-6E0F-32A8-E4A7-B03D78129816}"/>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433660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2468-CB5B-8A42-6FA6-861B5985DF49}"/>
              </a:ext>
            </a:extLst>
          </p:cNvPr>
          <p:cNvSpPr>
            <a:spLocks noGrp="1"/>
          </p:cNvSpPr>
          <p:nvPr>
            <p:ph type="title"/>
          </p:nvPr>
        </p:nvSpPr>
        <p:spPr/>
        <p:txBody>
          <a:bodyPr/>
          <a:lstStyle/>
          <a:p>
            <a:r>
              <a:rPr lang="en-US" dirty="0">
                <a:cs typeface="Calibri Light"/>
              </a:rPr>
              <a:t>Thank you!</a:t>
            </a:r>
            <a:endParaRPr lang="en-US" dirty="0"/>
          </a:p>
        </p:txBody>
      </p:sp>
      <p:sp>
        <p:nvSpPr>
          <p:cNvPr id="3" name="Content Placeholder 2">
            <a:extLst>
              <a:ext uri="{FF2B5EF4-FFF2-40B4-BE49-F238E27FC236}">
                <a16:creationId xmlns:a16="http://schemas.microsoft.com/office/drawing/2014/main" id="{66E98A46-BF76-91A6-01BA-5523664EA0A8}"/>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Next full meeting: Thursday, September 26</a:t>
            </a:r>
            <a:r>
              <a:rPr lang="en-US" baseline="30000" dirty="0">
                <a:cs typeface="Calibri"/>
              </a:rPr>
              <a:t>th</a:t>
            </a:r>
            <a:r>
              <a:rPr lang="en-US" dirty="0">
                <a:cs typeface="Calibri"/>
              </a:rPr>
              <a:t> @ 3pm ET</a:t>
            </a:r>
            <a:endParaRPr lang="en-US" dirty="0"/>
          </a:p>
          <a:p>
            <a:pPr marL="0" indent="0">
              <a:buNone/>
            </a:pPr>
            <a:endParaRPr lang="en-US" dirty="0">
              <a:cs typeface="Calibri"/>
            </a:endParaRPr>
          </a:p>
          <a:p>
            <a:pPr marL="0" indent="0">
              <a:buNone/>
            </a:pPr>
            <a:r>
              <a:rPr lang="en-US" dirty="0">
                <a:cs typeface="Calibri"/>
              </a:rPr>
              <a:t>Suggestions? Want to share your organization's work with NC-BPAID?   </a:t>
            </a:r>
            <a:r>
              <a:rPr lang="en-US" dirty="0"/>
              <a:t>Email Jay (</a:t>
            </a:r>
            <a:r>
              <a:rPr lang="en-US" dirty="0">
                <a:hlinkClick r:id="rId2"/>
              </a:rPr>
              <a:t>jay.davis@dot.gov</a:t>
            </a:r>
            <a:r>
              <a:rPr lang="en-US" dirty="0"/>
              <a:t>)</a:t>
            </a:r>
            <a:r>
              <a:rPr lang="en-US" dirty="0">
                <a:cs typeface="Calibri"/>
              </a:rPr>
              <a:t> or open an issue on GitHub (</a:t>
            </a:r>
            <a:r>
              <a:rPr lang="en-US" dirty="0">
                <a:ea typeface="+mn-lt"/>
                <a:cs typeface="+mn-lt"/>
                <a:hlinkClick r:id="rId3"/>
              </a:rPr>
              <a:t>https://github.com/dotbts/BPA/issues</a:t>
            </a:r>
            <a:r>
              <a:rPr lang="en-US" dirty="0">
                <a:cs typeface="Calibri"/>
              </a:rPr>
              <a:t>)!</a:t>
            </a:r>
            <a:endParaRPr lang="en-US" dirty="0">
              <a:ea typeface="+mn-lt"/>
              <a:cs typeface="+mn-lt"/>
            </a:endParaRPr>
          </a:p>
        </p:txBody>
      </p:sp>
      <p:sp>
        <p:nvSpPr>
          <p:cNvPr id="4" name="Slide Number Placeholder 3">
            <a:extLst>
              <a:ext uri="{FF2B5EF4-FFF2-40B4-BE49-F238E27FC236}">
                <a16:creationId xmlns:a16="http://schemas.microsoft.com/office/drawing/2014/main" id="{3868D6B9-2394-5A22-4F43-13DA71DA08F1}"/>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6" name="Picture 5" descr="The Federal Geographic Data Committee logo">
            <a:extLst>
              <a:ext uri="{FF2B5EF4-FFF2-40B4-BE49-F238E27FC236}">
                <a16:creationId xmlns:a16="http://schemas.microsoft.com/office/drawing/2014/main" id="{4B6EBB71-470B-BB83-4CA9-CA4239E08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999" y="5609458"/>
            <a:ext cx="2124075" cy="962025"/>
          </a:xfrm>
          <a:prstGeom prst="rect">
            <a:avLst/>
          </a:prstGeom>
        </p:spPr>
      </p:pic>
      <p:pic>
        <p:nvPicPr>
          <p:cNvPr id="8" name="Picture 7" descr="The Bureau of Transportation Statistics logo.">
            <a:extLst>
              <a:ext uri="{FF2B5EF4-FFF2-40B4-BE49-F238E27FC236}">
                <a16:creationId xmlns:a16="http://schemas.microsoft.com/office/drawing/2014/main" id="{4DEC30D8-A304-6935-C7E2-09159956AB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519" y="5257800"/>
            <a:ext cx="3067096" cy="1313683"/>
          </a:xfrm>
          <a:prstGeom prst="rect">
            <a:avLst/>
          </a:prstGeom>
        </p:spPr>
      </p:pic>
    </p:spTree>
    <p:extLst>
      <p:ext uri="{BB962C8B-B14F-4D97-AF65-F5344CB8AC3E}">
        <p14:creationId xmlns:p14="http://schemas.microsoft.com/office/powerpoint/2010/main" val="186111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E847-9E2A-90A1-82D3-E4727CA7C1E2}"/>
              </a:ext>
            </a:extLst>
          </p:cNvPr>
          <p:cNvSpPr>
            <a:spLocks noGrp="1"/>
          </p:cNvSpPr>
          <p:nvPr>
            <p:ph type="title"/>
          </p:nvPr>
        </p:nvSpPr>
        <p:spPr>
          <a:xfrm>
            <a:off x="838200" y="365125"/>
            <a:ext cx="10682613" cy="1346439"/>
          </a:xfrm>
        </p:spPr>
        <p:txBody>
          <a:bodyPr/>
          <a:lstStyle/>
          <a:p>
            <a:r>
              <a:rPr lang="en-US">
                <a:cs typeface="Calibri Light"/>
              </a:rPr>
              <a:t>Facilitators</a:t>
            </a:r>
            <a:endParaRPr lang="en-US"/>
          </a:p>
        </p:txBody>
      </p:sp>
      <p:sp>
        <p:nvSpPr>
          <p:cNvPr id="3" name="Content Placeholder 2">
            <a:extLst>
              <a:ext uri="{FF2B5EF4-FFF2-40B4-BE49-F238E27FC236}">
                <a16:creationId xmlns:a16="http://schemas.microsoft.com/office/drawing/2014/main" id="{E825B946-FCC6-3D16-0431-BED2E7A4705C}"/>
              </a:ext>
            </a:extLst>
          </p:cNvPr>
          <p:cNvSpPr>
            <a:spLocks noGrp="1"/>
          </p:cNvSpPr>
          <p:nvPr>
            <p:ph idx="1"/>
          </p:nvPr>
        </p:nvSpPr>
        <p:spPr>
          <a:xfrm>
            <a:off x="838200" y="1825625"/>
            <a:ext cx="10528737" cy="4535269"/>
          </a:xfrm>
        </p:spPr>
        <p:txBody>
          <a:bodyPr vert="horz" lIns="91440" tIns="45720" rIns="91440" bIns="45720" rtlCol="0" anchor="t">
            <a:normAutofit fontScale="92500" lnSpcReduction="10000"/>
          </a:bodyPr>
          <a:lstStyle/>
          <a:p>
            <a:pPr marL="0" indent="0">
              <a:buNone/>
            </a:pPr>
            <a:r>
              <a:rPr lang="en-US" dirty="0">
                <a:ea typeface="+mn-lt"/>
                <a:cs typeface="+mn-lt"/>
              </a:rPr>
              <a:t>Co-Chairs</a:t>
            </a:r>
          </a:p>
          <a:p>
            <a:pPr marL="457200" indent="-457200"/>
            <a:r>
              <a:rPr lang="en-US" b="1" dirty="0">
                <a:ea typeface="+mn-lt"/>
                <a:cs typeface="+mn-lt"/>
              </a:rPr>
              <a:t>Anat Caspi</a:t>
            </a:r>
            <a:r>
              <a:rPr lang="en-US" dirty="0">
                <a:ea typeface="+mn-lt"/>
                <a:cs typeface="+mn-lt"/>
              </a:rPr>
              <a:t>, University of Washington</a:t>
            </a:r>
          </a:p>
          <a:p>
            <a:pPr marL="457200" indent="-457200"/>
            <a:r>
              <a:rPr lang="en-US" b="1" dirty="0">
                <a:ea typeface="+mn-lt"/>
                <a:cs typeface="+mn-lt"/>
              </a:rPr>
              <a:t>Bahar </a:t>
            </a:r>
            <a:r>
              <a:rPr lang="en-US" b="1" dirty="0" err="1">
                <a:ea typeface="+mn-lt"/>
                <a:cs typeface="+mn-lt"/>
              </a:rPr>
              <a:t>Dadashova</a:t>
            </a:r>
            <a:r>
              <a:rPr lang="en-US" dirty="0">
                <a:ea typeface="+mn-lt"/>
                <a:cs typeface="+mn-lt"/>
              </a:rPr>
              <a:t>, Texas A&amp;M Transportation Institute</a:t>
            </a:r>
          </a:p>
          <a:p>
            <a:pPr marL="457200" indent="-457200"/>
            <a:r>
              <a:rPr lang="en-US" b="1" dirty="0">
                <a:ea typeface="+mn-lt"/>
                <a:cs typeface="+mn-lt"/>
              </a:rPr>
              <a:t>Jeff Whitfield</a:t>
            </a:r>
            <a:r>
              <a:rPr lang="en-US" dirty="0">
                <a:ea typeface="+mn-lt"/>
                <a:cs typeface="+mn-lt"/>
              </a:rPr>
              <a:t>, Centers for Disease Control and Prevention</a:t>
            </a:r>
          </a:p>
          <a:p>
            <a:pPr marL="0" indent="0">
              <a:buNone/>
            </a:pPr>
            <a:endParaRPr lang="en-US" dirty="0">
              <a:ea typeface="+mn-lt"/>
              <a:cs typeface="+mn-lt"/>
            </a:endParaRPr>
          </a:p>
          <a:p>
            <a:pPr marL="0" indent="0">
              <a:buNone/>
            </a:pPr>
            <a:r>
              <a:rPr lang="en-US" dirty="0">
                <a:ea typeface="+mn-lt"/>
                <a:cs typeface="+mn-lt"/>
              </a:rPr>
              <a:t>Bureau of Transportation Statistics Admin Team</a:t>
            </a:r>
            <a:endParaRPr lang="en-US" dirty="0"/>
          </a:p>
          <a:p>
            <a:pPr marL="457200" indent="-457200"/>
            <a:r>
              <a:rPr lang="en-US" b="1" dirty="0">
                <a:ea typeface="+mn-lt"/>
                <a:cs typeface="+mn-lt"/>
              </a:rPr>
              <a:t>Jay Davis</a:t>
            </a:r>
            <a:r>
              <a:rPr lang="en-US" dirty="0">
                <a:ea typeface="+mn-lt"/>
                <a:cs typeface="+mn-lt"/>
              </a:rPr>
              <a:t>, Presidential Innovation Fellow</a:t>
            </a:r>
          </a:p>
          <a:p>
            <a:pPr marL="457200" indent="-457200"/>
            <a:r>
              <a:rPr lang="en-US" b="1" dirty="0">
                <a:ea typeface="+mn-lt"/>
                <a:cs typeface="+mn-lt"/>
              </a:rPr>
              <a:t>Carl Fredlund</a:t>
            </a:r>
            <a:r>
              <a:rPr lang="en-US" dirty="0">
                <a:ea typeface="+mn-lt"/>
                <a:cs typeface="+mn-lt"/>
              </a:rPr>
              <a:t>, </a:t>
            </a:r>
            <a:r>
              <a:rPr lang="en-US" dirty="0" err="1">
                <a:ea typeface="+mn-lt"/>
                <a:cs typeface="+mn-lt"/>
              </a:rPr>
              <a:t>MobilityData</a:t>
            </a:r>
            <a:endParaRPr lang="en-US" dirty="0">
              <a:ea typeface="+mn-lt"/>
              <a:cs typeface="+mn-lt"/>
            </a:endParaRPr>
          </a:p>
          <a:p>
            <a:pPr marL="457200" indent="-457200"/>
            <a:r>
              <a:rPr lang="en-US" b="1" dirty="0">
                <a:ea typeface="+mn-lt"/>
                <a:cs typeface="+mn-lt"/>
              </a:rPr>
              <a:t>Justyna </a:t>
            </a:r>
            <a:r>
              <a:rPr lang="en-US" b="1" dirty="0" err="1">
                <a:ea typeface="+mn-lt"/>
                <a:cs typeface="+mn-lt"/>
              </a:rPr>
              <a:t>Goworowska</a:t>
            </a:r>
            <a:r>
              <a:rPr lang="en-US" dirty="0">
                <a:ea typeface="+mn-lt"/>
                <a:cs typeface="+mn-lt"/>
              </a:rPr>
              <a:t>, Spatial Transportation Data Analyst</a:t>
            </a:r>
          </a:p>
          <a:p>
            <a:pPr marL="457200" indent="-457200"/>
            <a:r>
              <a:rPr lang="en-US" b="1" dirty="0">
                <a:ea typeface="+mn-lt"/>
                <a:cs typeface="+mn-lt"/>
              </a:rPr>
              <a:t>Sara Secunda</a:t>
            </a:r>
            <a:r>
              <a:rPr lang="en-US" dirty="0">
                <a:ea typeface="+mn-lt"/>
                <a:cs typeface="+mn-lt"/>
              </a:rPr>
              <a:t>, Volpe Center</a:t>
            </a:r>
          </a:p>
          <a:p>
            <a:pPr marL="0" indent="0">
              <a:buNone/>
            </a:pPr>
            <a:endParaRPr lang="en-US" dirty="0">
              <a:ea typeface="+mn-lt"/>
              <a:cs typeface="+mn-lt"/>
            </a:endParaRPr>
          </a:p>
        </p:txBody>
      </p:sp>
      <p:sp>
        <p:nvSpPr>
          <p:cNvPr id="4" name="Slide Number Placeholder 3">
            <a:extLst>
              <a:ext uri="{FF2B5EF4-FFF2-40B4-BE49-F238E27FC236}">
                <a16:creationId xmlns:a16="http://schemas.microsoft.com/office/drawing/2014/main" id="{2E315B90-5716-FB0D-6710-9C18A71B6942}"/>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50914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63C2-22BB-4BE5-72F8-FA2180810BBC}"/>
              </a:ext>
            </a:extLst>
          </p:cNvPr>
          <p:cNvSpPr>
            <a:spLocks noGrp="1"/>
          </p:cNvSpPr>
          <p:nvPr>
            <p:ph type="title"/>
          </p:nvPr>
        </p:nvSpPr>
        <p:spPr/>
        <p:txBody>
          <a:bodyPr/>
          <a:lstStyle/>
          <a:p>
            <a:r>
              <a:rPr lang="en-US">
                <a:cs typeface="Calibri Light"/>
              </a:rPr>
              <a:t>Housekeeping</a:t>
            </a:r>
            <a:endParaRPr lang="en-US"/>
          </a:p>
        </p:txBody>
      </p:sp>
      <p:sp>
        <p:nvSpPr>
          <p:cNvPr id="3" name="Content Placeholder 2">
            <a:extLst>
              <a:ext uri="{FF2B5EF4-FFF2-40B4-BE49-F238E27FC236}">
                <a16:creationId xmlns:a16="http://schemas.microsoft.com/office/drawing/2014/main" id="{610CF93D-74E7-68C8-DD53-0305DC0DA667}"/>
              </a:ext>
            </a:extLst>
          </p:cNvPr>
          <p:cNvSpPr>
            <a:spLocks noGrp="1"/>
          </p:cNvSpPr>
          <p:nvPr>
            <p:ph idx="1"/>
          </p:nvPr>
        </p:nvSpPr>
        <p:spPr/>
        <p:txBody>
          <a:bodyPr vert="horz" lIns="91440" tIns="45720" rIns="91440" bIns="45720" rtlCol="0" anchor="t">
            <a:normAutofit/>
          </a:bodyPr>
          <a:lstStyle/>
          <a:p>
            <a:r>
              <a:rPr lang="en-US" b="1" dirty="0">
                <a:ea typeface="+mn-lt"/>
                <a:cs typeface="+mn-lt"/>
              </a:rPr>
              <a:t>This meeting will be recorded.</a:t>
            </a:r>
          </a:p>
          <a:p>
            <a:r>
              <a:rPr lang="en-US" dirty="0">
                <a:ea typeface="+mn-lt"/>
                <a:cs typeface="+mn-lt"/>
              </a:rPr>
              <a:t>Please stay muted to reduce background noise. If you would like to speak or ask a question, please raise your hand and unmute when acknowledged.</a:t>
            </a:r>
          </a:p>
          <a:p>
            <a:r>
              <a:rPr lang="en-US" dirty="0">
                <a:ea typeface="+mn-lt"/>
                <a:cs typeface="+mn-lt"/>
              </a:rPr>
              <a:t>Type any questions you have into the chat. We will be monitoring the chat and will respond or raise your questions.</a:t>
            </a:r>
          </a:p>
          <a:p>
            <a:r>
              <a:rPr lang="en-US" dirty="0">
                <a:ea typeface="+mn-lt"/>
                <a:cs typeface="+mn-lt"/>
              </a:rPr>
              <a:t>Please type your affiliation in the chat.</a:t>
            </a:r>
            <a:endParaRPr lang="en-US" dirty="0">
              <a:cs typeface="Calibri" panose="020F0502020204030204"/>
            </a:endParaRPr>
          </a:p>
          <a:p>
            <a:r>
              <a:rPr lang="en-US" dirty="0">
                <a:ea typeface="+mn-lt"/>
                <a:cs typeface="+mn-lt"/>
              </a:rPr>
              <a:t>Slides, recording, and notes will be available within about a week at: </a:t>
            </a:r>
            <a:r>
              <a:rPr lang="en-US" dirty="0">
                <a:ea typeface="+mn-lt"/>
                <a:cs typeface="+mn-lt"/>
                <a:hlinkClick r:id="rId2"/>
              </a:rPr>
              <a:t>https://github.com/dotbts/BPA/wiki</a:t>
            </a:r>
            <a:r>
              <a:rPr lang="en-US" dirty="0">
                <a:ea typeface="+mn-lt"/>
                <a:cs typeface="+mn-lt"/>
              </a:rPr>
              <a:t> </a:t>
            </a:r>
          </a:p>
        </p:txBody>
      </p:sp>
      <p:sp>
        <p:nvSpPr>
          <p:cNvPr id="4" name="Slide Number Placeholder 3">
            <a:extLst>
              <a:ext uri="{FF2B5EF4-FFF2-40B4-BE49-F238E27FC236}">
                <a16:creationId xmlns:a16="http://schemas.microsoft.com/office/drawing/2014/main" id="{3CE27E2E-710E-2D3B-6A64-6015DE156044}"/>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53223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E680-89C1-030F-BACE-CEA49DE0189F}"/>
              </a:ext>
            </a:extLst>
          </p:cNvPr>
          <p:cNvSpPr>
            <a:spLocks noGrp="1"/>
          </p:cNvSpPr>
          <p:nvPr>
            <p:ph type="title"/>
          </p:nvPr>
        </p:nvSpPr>
        <p:spPr/>
        <p:txBody>
          <a:bodyPr/>
          <a:lstStyle/>
          <a:p>
            <a:r>
              <a:rPr lang="en-US">
                <a:cs typeface="Calibri Light"/>
              </a:rPr>
              <a:t>Context</a:t>
            </a:r>
          </a:p>
        </p:txBody>
      </p:sp>
      <p:sp>
        <p:nvSpPr>
          <p:cNvPr id="3" name="Content Placeholder 2">
            <a:extLst>
              <a:ext uri="{FF2B5EF4-FFF2-40B4-BE49-F238E27FC236}">
                <a16:creationId xmlns:a16="http://schemas.microsoft.com/office/drawing/2014/main" id="{F6C88376-4AF2-8DD8-191B-73B4A22020ED}"/>
              </a:ext>
            </a:extLst>
          </p:cNvPr>
          <p:cNvSpPr>
            <a:spLocks noGrp="1"/>
          </p:cNvSpPr>
          <p:nvPr>
            <p:ph idx="1"/>
          </p:nvPr>
        </p:nvSpPr>
        <p:spPr>
          <a:xfrm>
            <a:off x="838200" y="1825625"/>
            <a:ext cx="6148754" cy="4351338"/>
          </a:xfrm>
        </p:spPr>
        <p:txBody>
          <a:bodyPr vert="horz" lIns="91440" tIns="45720" rIns="91440" bIns="45720" rtlCol="0" anchor="t">
            <a:normAutofit fontScale="92500" lnSpcReduction="10000"/>
          </a:bodyPr>
          <a:lstStyle/>
          <a:p>
            <a:r>
              <a:rPr lang="en-US">
                <a:cs typeface="Calibri"/>
              </a:rPr>
              <a:t>Why are we here?</a:t>
            </a:r>
          </a:p>
          <a:p>
            <a:r>
              <a:rPr lang="en-US">
                <a:cs typeface="Calibri"/>
              </a:rPr>
              <a:t>Why is the Bureau of Transportation Statistics (BTS) facilitating?</a:t>
            </a:r>
          </a:p>
          <a:p>
            <a:r>
              <a:rPr lang="en-US">
                <a:cs typeface="Calibri"/>
              </a:rPr>
              <a:t>What happened at the last meeting?</a:t>
            </a: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r>
              <a:rPr lang="en-US">
                <a:cs typeface="Calibri"/>
              </a:rPr>
              <a:t>Details: </a:t>
            </a:r>
            <a:r>
              <a:rPr lang="en-US">
                <a:ea typeface="+mn-lt"/>
                <a:cs typeface="+mn-lt"/>
                <a:hlinkClick r:id="rId3"/>
              </a:rPr>
              <a:t>https://github.com/dotbts/BPA/wiki</a:t>
            </a:r>
            <a:r>
              <a:rPr lang="en-US">
                <a:ea typeface="+mn-lt"/>
                <a:cs typeface="+mn-lt"/>
              </a:rPr>
              <a:t> </a:t>
            </a:r>
            <a:endParaRPr lang="en-US">
              <a:cs typeface="Calibri"/>
            </a:endParaRPr>
          </a:p>
        </p:txBody>
      </p:sp>
      <p:sp>
        <p:nvSpPr>
          <p:cNvPr id="4" name="Slide Number Placeholder 3">
            <a:extLst>
              <a:ext uri="{FF2B5EF4-FFF2-40B4-BE49-F238E27FC236}">
                <a16:creationId xmlns:a16="http://schemas.microsoft.com/office/drawing/2014/main" id="{52D6297E-A16D-F422-0BD2-9E2B6DB2E94F}"/>
              </a:ext>
            </a:extLst>
          </p:cNvPr>
          <p:cNvSpPr>
            <a:spLocks noGrp="1"/>
          </p:cNvSpPr>
          <p:nvPr>
            <p:ph type="sldNum" sz="quarter" idx="12"/>
          </p:nvPr>
        </p:nvSpPr>
        <p:spPr/>
        <p:txBody>
          <a:bodyPr/>
          <a:lstStyle/>
          <a:p>
            <a:fld id="{330EA680-D336-4FF7-8B7A-9848BB0A1C32}" type="slidenum">
              <a:rPr lang="en-US" smtClean="0"/>
              <a:t>4</a:t>
            </a:fld>
            <a:endParaRPr lang="en-US"/>
          </a:p>
        </p:txBody>
      </p:sp>
      <p:grpSp>
        <p:nvGrpSpPr>
          <p:cNvPr id="24" name="Group 23" descr="A diagram showing the hierarchy of the Federal Geographic Data Committee (FGDC) that is relevant to this project. Under FGDC sits the transportation subcommittee and other thematic subcommittees. Under the transportation subcommittee sits the national collaboration on bike, pedestrian, and accessibility infrastructure data, the work zone data exchange working group, and the national trails GIS schema working group.">
            <a:extLst>
              <a:ext uri="{FF2B5EF4-FFF2-40B4-BE49-F238E27FC236}">
                <a16:creationId xmlns:a16="http://schemas.microsoft.com/office/drawing/2014/main" id="{9543C16F-9857-1595-F4DB-32540A883015}"/>
              </a:ext>
            </a:extLst>
          </p:cNvPr>
          <p:cNvGrpSpPr/>
          <p:nvPr/>
        </p:nvGrpSpPr>
        <p:grpSpPr>
          <a:xfrm>
            <a:off x="6592475" y="219532"/>
            <a:ext cx="5210212" cy="6136613"/>
            <a:chOff x="6730127" y="367016"/>
            <a:chExt cx="5210212" cy="6136613"/>
          </a:xfrm>
        </p:grpSpPr>
        <p:sp>
          <p:nvSpPr>
            <p:cNvPr id="6" name="Rectangle: Rounded Corners 5">
              <a:extLst>
                <a:ext uri="{FF2B5EF4-FFF2-40B4-BE49-F238E27FC236}">
                  <a16:creationId xmlns:a16="http://schemas.microsoft.com/office/drawing/2014/main" id="{5A885565-66CE-C5C5-766C-F9F1C6786B7F}"/>
                </a:ext>
              </a:extLst>
            </p:cNvPr>
            <p:cNvSpPr/>
            <p:nvPr/>
          </p:nvSpPr>
          <p:spPr>
            <a:xfrm>
              <a:off x="8017459" y="367016"/>
              <a:ext cx="2623975" cy="824630"/>
            </a:xfrm>
            <a:prstGeom prst="roundRect">
              <a:avLst/>
            </a:prstGeom>
            <a:solidFill>
              <a:srgbClr val="003087"/>
            </a:solidFill>
            <a:ln>
              <a:solidFill>
                <a:srgbClr val="0030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Federal Geographic Data Committee (FGDC)</a:t>
              </a:r>
              <a:endParaRPr lang="en-US"/>
            </a:p>
          </p:txBody>
        </p:sp>
        <p:sp>
          <p:nvSpPr>
            <p:cNvPr id="7" name="Rectangle: Rounded Corners 6">
              <a:extLst>
                <a:ext uri="{FF2B5EF4-FFF2-40B4-BE49-F238E27FC236}">
                  <a16:creationId xmlns:a16="http://schemas.microsoft.com/office/drawing/2014/main" id="{CD63AC4A-9982-C1DC-18BA-BD328781D9F8}"/>
                </a:ext>
              </a:extLst>
            </p:cNvPr>
            <p:cNvSpPr/>
            <p:nvPr/>
          </p:nvSpPr>
          <p:spPr>
            <a:xfrm>
              <a:off x="9714828" y="1336109"/>
              <a:ext cx="2218352" cy="824630"/>
            </a:xfrm>
            <a:prstGeom prst="roundRect">
              <a:avLst/>
            </a:prstGeom>
            <a:solidFill>
              <a:srgbClr val="003087"/>
            </a:solidFill>
            <a:ln>
              <a:solidFill>
                <a:srgbClr val="003087"/>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Transportation Subcommittee (TSC)</a:t>
              </a:r>
              <a:endParaRPr lang="en-US"/>
            </a:p>
          </p:txBody>
        </p:sp>
        <p:sp>
          <p:nvSpPr>
            <p:cNvPr id="8" name="Rectangle: Rounded Corners 7">
              <a:extLst>
                <a:ext uri="{FF2B5EF4-FFF2-40B4-BE49-F238E27FC236}">
                  <a16:creationId xmlns:a16="http://schemas.microsoft.com/office/drawing/2014/main" id="{5C7C0282-2DBC-E5F4-E39A-2BCEA68121F0}"/>
                </a:ext>
              </a:extLst>
            </p:cNvPr>
            <p:cNvSpPr/>
            <p:nvPr/>
          </p:nvSpPr>
          <p:spPr>
            <a:xfrm>
              <a:off x="6730127" y="1336109"/>
              <a:ext cx="2218352" cy="824630"/>
            </a:xfrm>
            <a:prstGeom prst="roundRect">
              <a:avLst/>
            </a:prstGeom>
            <a:solidFill>
              <a:srgbClr val="A7B1CD"/>
            </a:solidFill>
            <a:ln>
              <a:solidFill>
                <a:srgbClr val="A7B1C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Other thematic subcommittees</a:t>
              </a:r>
            </a:p>
          </p:txBody>
        </p:sp>
        <p:sp>
          <p:nvSpPr>
            <p:cNvPr id="9" name="Rectangle: Rounded Corners 8">
              <a:extLst>
                <a:ext uri="{FF2B5EF4-FFF2-40B4-BE49-F238E27FC236}">
                  <a16:creationId xmlns:a16="http://schemas.microsoft.com/office/drawing/2014/main" id="{A279C89C-470F-89EA-CCC6-930690193AFB}"/>
                </a:ext>
              </a:extLst>
            </p:cNvPr>
            <p:cNvSpPr/>
            <p:nvPr/>
          </p:nvSpPr>
          <p:spPr>
            <a:xfrm>
              <a:off x="9698835" y="2313499"/>
              <a:ext cx="2222702" cy="1874822"/>
            </a:xfrm>
            <a:prstGeom prst="roundRect">
              <a:avLst/>
            </a:prstGeom>
            <a:solidFill>
              <a:srgbClr val="003087"/>
            </a:solidFill>
            <a:ln>
              <a:solidFill>
                <a:srgbClr val="003087"/>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cs typeface="Calibri"/>
                </a:rPr>
                <a:t>National Collaboration on Bike, Pedestrian, and Accessibility Infrastructure Data (NC-BPAID)</a:t>
              </a:r>
              <a:endParaRPr lang="en-US"/>
            </a:p>
          </p:txBody>
        </p:sp>
        <p:sp>
          <p:nvSpPr>
            <p:cNvPr id="10" name="Rectangle: Rounded Corners 9">
              <a:extLst>
                <a:ext uri="{FF2B5EF4-FFF2-40B4-BE49-F238E27FC236}">
                  <a16:creationId xmlns:a16="http://schemas.microsoft.com/office/drawing/2014/main" id="{566537BA-741A-7FDB-6950-5F40B4A7DB21}"/>
                </a:ext>
              </a:extLst>
            </p:cNvPr>
            <p:cNvSpPr/>
            <p:nvPr/>
          </p:nvSpPr>
          <p:spPr>
            <a:xfrm>
              <a:off x="9700307" y="4340615"/>
              <a:ext cx="2240032" cy="1039553"/>
            </a:xfrm>
            <a:prstGeom prst="roundRect">
              <a:avLst/>
            </a:prstGeom>
            <a:solidFill>
              <a:srgbClr val="A7B1CD"/>
            </a:solidFill>
            <a:ln>
              <a:solidFill>
                <a:srgbClr val="A7B1C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Work Zone Data Exchange Working Group (</a:t>
              </a:r>
              <a:r>
                <a:rPr lang="en-US" err="1">
                  <a:solidFill>
                    <a:schemeClr val="tx1"/>
                  </a:solidFill>
                  <a:cs typeface="Calibri"/>
                </a:rPr>
                <a:t>WZDxWG</a:t>
              </a:r>
              <a:r>
                <a:rPr lang="en-US">
                  <a:solidFill>
                    <a:schemeClr val="tx1"/>
                  </a:solidFill>
                  <a:cs typeface="Calibri"/>
                </a:rPr>
                <a:t>)</a:t>
              </a:r>
            </a:p>
          </p:txBody>
        </p:sp>
        <p:sp>
          <p:nvSpPr>
            <p:cNvPr id="11" name="Rectangle: Rounded Corners 10">
              <a:extLst>
                <a:ext uri="{FF2B5EF4-FFF2-40B4-BE49-F238E27FC236}">
                  <a16:creationId xmlns:a16="http://schemas.microsoft.com/office/drawing/2014/main" id="{69544E8A-48C6-8EB6-9971-0A8B6066A166}"/>
                </a:ext>
              </a:extLst>
            </p:cNvPr>
            <p:cNvSpPr/>
            <p:nvPr/>
          </p:nvSpPr>
          <p:spPr>
            <a:xfrm>
              <a:off x="9697565" y="5532461"/>
              <a:ext cx="2233675" cy="971168"/>
            </a:xfrm>
            <a:prstGeom prst="roundRect">
              <a:avLst/>
            </a:prstGeom>
            <a:solidFill>
              <a:srgbClr val="A7B1CD"/>
            </a:solidFill>
            <a:ln>
              <a:solidFill>
                <a:srgbClr val="A7B1C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chemeClr val="tx1"/>
                  </a:solidFill>
                  <a:cs typeface="Calibri"/>
                </a:rPr>
                <a:t>National Trails GIS Schema Working Group</a:t>
              </a:r>
            </a:p>
          </p:txBody>
        </p:sp>
        <p:cxnSp>
          <p:nvCxnSpPr>
            <p:cNvPr id="12" name="Straight Arrow Connector 11">
              <a:extLst>
                <a:ext uri="{FF2B5EF4-FFF2-40B4-BE49-F238E27FC236}">
                  <a16:creationId xmlns:a16="http://schemas.microsoft.com/office/drawing/2014/main" id="{39E0D0F3-2CE5-16DC-C700-3C748B9BED91}"/>
                </a:ext>
              </a:extLst>
            </p:cNvPr>
            <p:cNvCxnSpPr/>
            <p:nvPr/>
          </p:nvCxnSpPr>
          <p:spPr>
            <a:xfrm>
              <a:off x="9454824" y="1778564"/>
              <a:ext cx="2689" cy="1469383"/>
            </a:xfrm>
            <a:prstGeom prst="straightConnector1">
              <a:avLst/>
            </a:prstGeom>
            <a:ln w="57150">
              <a:solidFill>
                <a:srgbClr val="003087"/>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43A0709-EA49-C2F9-0403-72590938046F}"/>
                </a:ext>
              </a:extLst>
            </p:cNvPr>
            <p:cNvCxnSpPr>
              <a:cxnSpLocks/>
            </p:cNvCxnSpPr>
            <p:nvPr/>
          </p:nvCxnSpPr>
          <p:spPr>
            <a:xfrm>
              <a:off x="9437588" y="1797918"/>
              <a:ext cx="293185" cy="2248"/>
            </a:xfrm>
            <a:prstGeom prst="straightConnector1">
              <a:avLst/>
            </a:prstGeom>
            <a:ln w="57150">
              <a:solidFill>
                <a:srgbClr val="003087"/>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0A4F0C-B733-25B6-19CF-19270438F655}"/>
                </a:ext>
              </a:extLst>
            </p:cNvPr>
            <p:cNvCxnSpPr>
              <a:cxnSpLocks/>
            </p:cNvCxnSpPr>
            <p:nvPr/>
          </p:nvCxnSpPr>
          <p:spPr>
            <a:xfrm>
              <a:off x="9437587" y="3228465"/>
              <a:ext cx="293185" cy="2248"/>
            </a:xfrm>
            <a:prstGeom prst="straightConnector1">
              <a:avLst/>
            </a:prstGeom>
            <a:ln w="57150">
              <a:solidFill>
                <a:srgbClr val="003087"/>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497DBE-2598-2B92-AF96-2A0D10499C15}"/>
                </a:ext>
              </a:extLst>
            </p:cNvPr>
            <p:cNvCxnSpPr>
              <a:cxnSpLocks/>
            </p:cNvCxnSpPr>
            <p:nvPr/>
          </p:nvCxnSpPr>
          <p:spPr>
            <a:xfrm>
              <a:off x="11000389" y="757771"/>
              <a:ext cx="6283" cy="592365"/>
            </a:xfrm>
            <a:prstGeom prst="straightConnector1">
              <a:avLst/>
            </a:prstGeom>
            <a:ln w="57150">
              <a:solidFill>
                <a:srgbClr val="003087"/>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DDAF7B-47B6-AEE3-E94F-445767335633}"/>
                </a:ext>
              </a:extLst>
            </p:cNvPr>
            <p:cNvCxnSpPr>
              <a:cxnSpLocks/>
            </p:cNvCxnSpPr>
            <p:nvPr/>
          </p:nvCxnSpPr>
          <p:spPr>
            <a:xfrm>
              <a:off x="10641691" y="777125"/>
              <a:ext cx="365072" cy="5842"/>
            </a:xfrm>
            <a:prstGeom prst="straightConnector1">
              <a:avLst/>
            </a:prstGeom>
            <a:ln w="57150">
              <a:solidFill>
                <a:srgbClr val="003087"/>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3B977B-16BA-0EFB-4B00-275793D989BF}"/>
                </a:ext>
              </a:extLst>
            </p:cNvPr>
            <p:cNvCxnSpPr>
              <a:cxnSpLocks/>
            </p:cNvCxnSpPr>
            <p:nvPr/>
          </p:nvCxnSpPr>
          <p:spPr>
            <a:xfrm>
              <a:off x="7607377" y="760257"/>
              <a:ext cx="4541" cy="596771"/>
            </a:xfrm>
            <a:prstGeom prst="straightConnector1">
              <a:avLst/>
            </a:prstGeom>
            <a:ln w="57150">
              <a:solidFill>
                <a:srgbClr val="A7B1CD"/>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5C2CF3-E7B9-CF29-7075-A0A3A52BDC78}"/>
                </a:ext>
              </a:extLst>
            </p:cNvPr>
            <p:cNvCxnSpPr>
              <a:cxnSpLocks/>
            </p:cNvCxnSpPr>
            <p:nvPr/>
          </p:nvCxnSpPr>
          <p:spPr>
            <a:xfrm flipH="1">
              <a:off x="9452220" y="3251134"/>
              <a:ext cx="6241" cy="2767752"/>
            </a:xfrm>
            <a:prstGeom prst="straightConnector1">
              <a:avLst/>
            </a:prstGeom>
            <a:ln w="57150">
              <a:solidFill>
                <a:srgbClr val="A7B1CD"/>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1F0E26-7C87-D22B-12F1-D394B1780CBD}"/>
                </a:ext>
              </a:extLst>
            </p:cNvPr>
            <p:cNvCxnSpPr>
              <a:cxnSpLocks/>
            </p:cNvCxnSpPr>
            <p:nvPr/>
          </p:nvCxnSpPr>
          <p:spPr>
            <a:xfrm flipH="1" flipV="1">
              <a:off x="9455812" y="4843536"/>
              <a:ext cx="433967" cy="3484"/>
            </a:xfrm>
            <a:prstGeom prst="straightConnector1">
              <a:avLst/>
            </a:prstGeom>
            <a:ln w="57150">
              <a:solidFill>
                <a:srgbClr val="A7B1CD"/>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570122D-3490-6AC8-333E-B99C3B832DC4}"/>
                </a:ext>
              </a:extLst>
            </p:cNvPr>
            <p:cNvCxnSpPr>
              <a:cxnSpLocks/>
            </p:cNvCxnSpPr>
            <p:nvPr/>
          </p:nvCxnSpPr>
          <p:spPr>
            <a:xfrm flipH="1" flipV="1">
              <a:off x="7586755" y="774743"/>
              <a:ext cx="433967" cy="3484"/>
            </a:xfrm>
            <a:prstGeom prst="straightConnector1">
              <a:avLst/>
            </a:prstGeom>
            <a:ln w="57150">
              <a:solidFill>
                <a:srgbClr val="A7B1CD"/>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5437F68-067B-C050-6F97-EA936EC06C9D}"/>
                </a:ext>
              </a:extLst>
            </p:cNvPr>
            <p:cNvCxnSpPr>
              <a:cxnSpLocks/>
            </p:cNvCxnSpPr>
            <p:nvPr/>
          </p:nvCxnSpPr>
          <p:spPr>
            <a:xfrm flipH="1" flipV="1">
              <a:off x="9434246" y="5997319"/>
              <a:ext cx="433967" cy="3484"/>
            </a:xfrm>
            <a:prstGeom prst="straightConnector1">
              <a:avLst/>
            </a:prstGeom>
            <a:ln w="57150">
              <a:solidFill>
                <a:srgbClr val="A7B1C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140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1F5280F6-BA09-CB9F-F745-D550F29C9808}"/>
              </a:ext>
              <a:ext uri="{C183D7F6-B498-43B3-948B-1728B52AA6E4}">
                <adec:decorative xmlns:adec="http://schemas.microsoft.com/office/drawing/2017/decorative" val="1"/>
              </a:ext>
            </a:extLst>
          </p:cNvPr>
          <p:cNvSpPr/>
          <p:nvPr/>
        </p:nvSpPr>
        <p:spPr>
          <a:xfrm>
            <a:off x="1197602" y="3575680"/>
            <a:ext cx="4040038" cy="2774828"/>
          </a:xfrm>
          <a:prstGeom prst="rect">
            <a:avLst/>
          </a:prstGeom>
          <a:solidFill>
            <a:srgbClr val="BDC4D9"/>
          </a:solidFill>
          <a:ln>
            <a:solidFill>
              <a:srgbClr val="BDC4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8C99D-FB68-9248-EEFC-F730E7A8709C}"/>
              </a:ext>
            </a:extLst>
          </p:cNvPr>
          <p:cNvSpPr>
            <a:spLocks noGrp="1"/>
          </p:cNvSpPr>
          <p:nvPr>
            <p:ph type="title"/>
          </p:nvPr>
        </p:nvSpPr>
        <p:spPr/>
        <p:txBody>
          <a:bodyPr/>
          <a:lstStyle/>
          <a:p>
            <a:r>
              <a:rPr lang="en-US">
                <a:cs typeface="Calibri Light"/>
              </a:rPr>
              <a:t>Context</a:t>
            </a:r>
            <a:endParaRPr lang="en-US"/>
          </a:p>
        </p:txBody>
      </p:sp>
      <p:graphicFrame>
        <p:nvGraphicFramePr>
          <p:cNvPr id="5" name="Content Placeholder 4" descr="Phases of open data standards development: scoping and starting, development, launch and adoption, review, and update or retire">
            <a:extLst>
              <a:ext uri="{FF2B5EF4-FFF2-40B4-BE49-F238E27FC236}">
                <a16:creationId xmlns:a16="http://schemas.microsoft.com/office/drawing/2014/main" id="{66B9EEAE-984A-1CED-FAB7-81AD66AD453A}"/>
              </a:ext>
            </a:extLst>
          </p:cNvPr>
          <p:cNvGraphicFramePr>
            <a:graphicFrameLocks noGrp="1"/>
          </p:cNvGraphicFramePr>
          <p:nvPr>
            <p:ph idx="1"/>
            <p:extLst>
              <p:ext uri="{D42A27DB-BD31-4B8C-83A1-F6EECF244321}">
                <p14:modId xmlns:p14="http://schemas.microsoft.com/office/powerpoint/2010/main" val="2604335740"/>
              </p:ext>
            </p:extLst>
          </p:nvPr>
        </p:nvGraphicFramePr>
        <p:xfrm>
          <a:off x="866955" y="1488710"/>
          <a:ext cx="10515600" cy="160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9ACD270-B96F-D740-7620-A67101F7AA5E}"/>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17" name="TextBox 16">
            <a:extLst>
              <a:ext uri="{FF2B5EF4-FFF2-40B4-BE49-F238E27FC236}">
                <a16:creationId xmlns:a16="http://schemas.microsoft.com/office/drawing/2014/main" id="{C7156C07-F469-E906-38A8-F9A5EADC977A}"/>
              </a:ext>
            </a:extLst>
          </p:cNvPr>
          <p:cNvSpPr txBox="1"/>
          <p:nvPr/>
        </p:nvSpPr>
        <p:spPr>
          <a:xfrm>
            <a:off x="864200" y="2821253"/>
            <a:ext cx="38907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hlinkClick r:id="rId8"/>
              </a:rPr>
              <a:t>Open Data Institute</a:t>
            </a:r>
            <a:r>
              <a:rPr lang="en-US" sz="1200">
                <a:ea typeface="+mn-lt"/>
                <a:cs typeface="+mn-lt"/>
              </a:rPr>
              <a:t>, </a:t>
            </a:r>
            <a:r>
              <a:rPr lang="en-US" sz="1200">
                <a:ea typeface="+mn-lt"/>
                <a:cs typeface="+mn-lt"/>
                <a:hlinkClick r:id="rId9"/>
              </a:rPr>
              <a:t>CC BY-SA 4.0</a:t>
            </a:r>
            <a:endParaRPr lang="en-US"/>
          </a:p>
        </p:txBody>
      </p:sp>
      <p:sp>
        <p:nvSpPr>
          <p:cNvPr id="111" name="Rectangle 110">
            <a:extLst>
              <a:ext uri="{FF2B5EF4-FFF2-40B4-BE49-F238E27FC236}">
                <a16:creationId xmlns:a16="http://schemas.microsoft.com/office/drawing/2014/main" id="{980859A5-D586-6774-03AF-4ADBBFDC22CE}"/>
              </a:ext>
              <a:ext uri="{C183D7F6-B498-43B3-948B-1728B52AA6E4}">
                <adec:decorative xmlns:adec="http://schemas.microsoft.com/office/drawing/2017/decorative" val="1"/>
              </a:ext>
            </a:extLst>
          </p:cNvPr>
          <p:cNvSpPr/>
          <p:nvPr/>
        </p:nvSpPr>
        <p:spPr>
          <a:xfrm>
            <a:off x="1053829" y="3431907"/>
            <a:ext cx="3896264" cy="2659809"/>
          </a:xfrm>
          <a:prstGeom prst="rect">
            <a:avLst/>
          </a:prstGeom>
          <a:solidFill>
            <a:srgbClr val="003087"/>
          </a:solidFill>
          <a:ln>
            <a:solidFill>
              <a:srgbClr val="0030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18DAA5A3-819E-8BCE-15C5-F1B4026229F2}"/>
              </a:ext>
            </a:extLst>
          </p:cNvPr>
          <p:cNvSpPr txBox="1"/>
          <p:nvPr/>
        </p:nvSpPr>
        <p:spPr>
          <a:xfrm>
            <a:off x="1194545" y="3698346"/>
            <a:ext cx="3566502"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latin typeface="Calibri Light"/>
                <a:cs typeface="Calibri"/>
              </a:rPr>
              <a:t>Tasks</a:t>
            </a:r>
          </a:p>
          <a:p>
            <a:pPr marL="342900" indent="-342900">
              <a:buFont typeface="Arial"/>
              <a:buChar char="•"/>
            </a:pPr>
            <a:r>
              <a:rPr lang="en-US" sz="2200">
                <a:solidFill>
                  <a:schemeClr val="bg1"/>
                </a:solidFill>
                <a:latin typeface="Calibri Light"/>
                <a:cs typeface="Calibri"/>
              </a:rPr>
              <a:t>Decide on the aims and objectives</a:t>
            </a:r>
            <a:endParaRPr lang="en-US">
              <a:solidFill>
                <a:schemeClr val="bg1"/>
              </a:solidFill>
              <a:cs typeface="Calibri"/>
            </a:endParaRPr>
          </a:p>
          <a:p>
            <a:pPr marL="342900" indent="-342900">
              <a:buFont typeface="Arial"/>
              <a:buChar char="•"/>
            </a:pPr>
            <a:r>
              <a:rPr lang="en-US" sz="2200">
                <a:solidFill>
                  <a:schemeClr val="bg1"/>
                </a:solidFill>
                <a:latin typeface="Calibri Light"/>
                <a:cs typeface="Calibri"/>
              </a:rPr>
              <a:t>Choose the development method</a:t>
            </a:r>
          </a:p>
          <a:p>
            <a:pPr marL="342900" indent="-342900">
              <a:buFont typeface="Arial"/>
              <a:buChar char="•"/>
            </a:pPr>
            <a:r>
              <a:rPr lang="en-US" sz="2200">
                <a:solidFill>
                  <a:schemeClr val="bg1"/>
                </a:solidFill>
                <a:latin typeface="Calibri Light"/>
                <a:cs typeface="Calibri"/>
              </a:rPr>
              <a:t>Plan the development</a:t>
            </a:r>
          </a:p>
        </p:txBody>
      </p:sp>
      <p:sp>
        <p:nvSpPr>
          <p:cNvPr id="126" name="Rectangle 125">
            <a:extLst>
              <a:ext uri="{FF2B5EF4-FFF2-40B4-BE49-F238E27FC236}">
                <a16:creationId xmlns:a16="http://schemas.microsoft.com/office/drawing/2014/main" id="{8A3BDB9B-750F-7833-DD9E-4BE6703E2AEA}"/>
              </a:ext>
              <a:ext uri="{C183D7F6-B498-43B3-948B-1728B52AA6E4}">
                <adec:decorative xmlns:adec="http://schemas.microsoft.com/office/drawing/2017/decorative" val="1"/>
              </a:ext>
            </a:extLst>
          </p:cNvPr>
          <p:cNvSpPr/>
          <p:nvPr/>
        </p:nvSpPr>
        <p:spPr>
          <a:xfrm>
            <a:off x="6502847" y="3575679"/>
            <a:ext cx="4040038" cy="2774828"/>
          </a:xfrm>
          <a:prstGeom prst="rect">
            <a:avLst/>
          </a:prstGeom>
          <a:solidFill>
            <a:srgbClr val="BDC4D9"/>
          </a:solidFill>
          <a:ln>
            <a:solidFill>
              <a:srgbClr val="BDC4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8B1569B-DCBD-E302-85D9-CE11F3F2260A}"/>
              </a:ext>
              <a:ext uri="{C183D7F6-B498-43B3-948B-1728B52AA6E4}">
                <adec:decorative xmlns:adec="http://schemas.microsoft.com/office/drawing/2017/decorative" val="1"/>
              </a:ext>
            </a:extLst>
          </p:cNvPr>
          <p:cNvSpPr/>
          <p:nvPr/>
        </p:nvSpPr>
        <p:spPr>
          <a:xfrm>
            <a:off x="6359074" y="3431906"/>
            <a:ext cx="3896264" cy="2659809"/>
          </a:xfrm>
          <a:prstGeom prst="rect">
            <a:avLst/>
          </a:prstGeom>
          <a:solidFill>
            <a:srgbClr val="003087"/>
          </a:solidFill>
          <a:ln>
            <a:solidFill>
              <a:srgbClr val="0030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2F0B0953-3C5C-119C-DE66-CD1F65EFA2CF}"/>
              </a:ext>
            </a:extLst>
          </p:cNvPr>
          <p:cNvSpPr txBox="1"/>
          <p:nvPr/>
        </p:nvSpPr>
        <p:spPr>
          <a:xfrm>
            <a:off x="6499790" y="3698345"/>
            <a:ext cx="3566502"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latin typeface="Calibri Light"/>
                <a:cs typeface="Calibri"/>
              </a:rPr>
              <a:t>(Some) Expected Outputs</a:t>
            </a:r>
          </a:p>
          <a:p>
            <a:pPr marL="342900" indent="-342900">
              <a:buFont typeface="Arial"/>
              <a:buChar char="•"/>
            </a:pPr>
            <a:r>
              <a:rPr lang="en-US" sz="2200" dirty="0">
                <a:solidFill>
                  <a:schemeClr val="bg1"/>
                </a:solidFill>
                <a:latin typeface="Calibri Light"/>
                <a:cs typeface="Calibri"/>
              </a:rPr>
              <a:t>Communications channels</a:t>
            </a:r>
          </a:p>
          <a:p>
            <a:pPr marL="342900" indent="-342900">
              <a:buFont typeface="Arial"/>
              <a:buChar char="•"/>
            </a:pPr>
            <a:r>
              <a:rPr lang="en-US" sz="2200" dirty="0">
                <a:solidFill>
                  <a:schemeClr val="bg1"/>
                </a:solidFill>
                <a:latin typeface="Calibri Light"/>
                <a:cs typeface="Calibri"/>
              </a:rPr>
              <a:t>Scope, features, and use cases</a:t>
            </a:r>
          </a:p>
          <a:p>
            <a:pPr marL="342900" indent="-342900">
              <a:buFont typeface="Arial"/>
              <a:buChar char="•"/>
            </a:pPr>
            <a:r>
              <a:rPr lang="en-US" sz="2200" dirty="0">
                <a:solidFill>
                  <a:schemeClr val="bg1"/>
                </a:solidFill>
                <a:latin typeface="Calibri Light"/>
                <a:ea typeface="+mn-lt"/>
                <a:cs typeface="+mn-lt"/>
              </a:rPr>
              <a:t>Governance methods </a:t>
            </a:r>
            <a:endParaRPr lang="en-US" sz="2200" dirty="0">
              <a:solidFill>
                <a:schemeClr val="bg1"/>
              </a:solidFill>
              <a:latin typeface="Calibri Light"/>
              <a:cs typeface="Calibri"/>
            </a:endParaRPr>
          </a:p>
          <a:p>
            <a:pPr marL="342900" indent="-342900">
              <a:buFont typeface="Arial"/>
              <a:buChar char="•"/>
            </a:pPr>
            <a:r>
              <a:rPr lang="en-US" sz="2200" dirty="0">
                <a:solidFill>
                  <a:schemeClr val="bg1"/>
                </a:solidFill>
                <a:latin typeface="Calibri Light"/>
                <a:cs typeface="Calibri"/>
              </a:rPr>
              <a:t>Development plan</a:t>
            </a:r>
            <a:endParaRPr lang="en-US" dirty="0">
              <a:solidFill>
                <a:schemeClr val="bg1"/>
              </a:solidFill>
            </a:endParaRPr>
          </a:p>
          <a:p>
            <a:pPr marL="342900" indent="-342900">
              <a:buFont typeface="Arial"/>
              <a:buChar char="•"/>
            </a:pPr>
            <a:endParaRPr lang="en-US" sz="2200" dirty="0">
              <a:solidFill>
                <a:schemeClr val="bg1"/>
              </a:solidFill>
              <a:latin typeface="Calibri Light"/>
              <a:cs typeface="Calibri"/>
            </a:endParaRPr>
          </a:p>
        </p:txBody>
      </p:sp>
    </p:spTree>
    <p:extLst>
      <p:ext uri="{BB962C8B-B14F-4D97-AF65-F5344CB8AC3E}">
        <p14:creationId xmlns:p14="http://schemas.microsoft.com/office/powerpoint/2010/main" val="329280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86E5-D5F2-62C1-94D0-4E6FD1C94856}"/>
              </a:ext>
            </a:extLst>
          </p:cNvPr>
          <p:cNvSpPr>
            <a:spLocks noGrp="1"/>
          </p:cNvSpPr>
          <p:nvPr>
            <p:ph type="title"/>
          </p:nvPr>
        </p:nvSpPr>
        <p:spPr/>
        <p:txBody>
          <a:bodyPr/>
          <a:lstStyle/>
          <a:p>
            <a:r>
              <a:rPr lang="en-US">
                <a:cs typeface="Calibri Light"/>
              </a:rPr>
              <a:t>Objectives of Today's Meeting</a:t>
            </a:r>
          </a:p>
        </p:txBody>
      </p:sp>
      <p:sp>
        <p:nvSpPr>
          <p:cNvPr id="3" name="Content Placeholder 2">
            <a:extLst>
              <a:ext uri="{FF2B5EF4-FFF2-40B4-BE49-F238E27FC236}">
                <a16:creationId xmlns:a16="http://schemas.microsoft.com/office/drawing/2014/main" id="{4F754C5A-ABAF-B742-ADF6-1B0E7EA7344A}"/>
              </a:ext>
            </a:extLst>
          </p:cNvPr>
          <p:cNvSpPr>
            <a:spLocks noGrp="1"/>
          </p:cNvSpPr>
          <p:nvPr>
            <p:ph idx="1"/>
          </p:nvPr>
        </p:nvSpPr>
        <p:spPr/>
        <p:txBody>
          <a:bodyPr vert="horz" lIns="91440" tIns="45720" rIns="91440" bIns="45720" rtlCol="0" anchor="t">
            <a:normAutofit/>
          </a:bodyPr>
          <a:lstStyle/>
          <a:p>
            <a:pPr marL="0" indent="0">
              <a:buNone/>
            </a:pPr>
            <a:endParaRPr lang="en-US" sz="1100" b="1" dirty="0">
              <a:ea typeface="+mn-lt"/>
              <a:cs typeface="+mn-lt"/>
            </a:endParaRPr>
          </a:p>
          <a:p>
            <a:pPr marL="514350" indent="-514350">
              <a:buAutoNum type="arabicPeriod"/>
            </a:pPr>
            <a:r>
              <a:rPr lang="en-US" dirty="0">
                <a:ea typeface="+mn-lt"/>
                <a:cs typeface="+mn-lt"/>
              </a:rPr>
              <a:t>Provide updates on the work of the specification development and data practices subgroups. </a:t>
            </a:r>
          </a:p>
          <a:p>
            <a:pPr marL="514350" indent="-514350">
              <a:buAutoNum type="arabicPeriod"/>
            </a:pPr>
            <a:endParaRPr lang="en-US" dirty="0">
              <a:ea typeface="+mn-lt"/>
              <a:cs typeface="+mn-lt"/>
            </a:endParaRPr>
          </a:p>
          <a:p>
            <a:pPr marL="514350" indent="-514350">
              <a:buAutoNum type="arabicPeriod"/>
            </a:pPr>
            <a:r>
              <a:rPr lang="en-US" dirty="0">
                <a:ea typeface="+mn-lt"/>
                <a:cs typeface="+mn-lt"/>
              </a:rPr>
              <a:t>Share information about existing data specifications and how their organizations make decisions about what to adopt as a standard. </a:t>
            </a:r>
            <a:endParaRPr lang="en-US" dirty="0">
              <a:cs typeface="Calibri" panose="020F0502020204030204"/>
            </a:endParaRPr>
          </a:p>
        </p:txBody>
      </p:sp>
      <p:sp>
        <p:nvSpPr>
          <p:cNvPr id="4" name="Slide Number Placeholder 3">
            <a:extLst>
              <a:ext uri="{FF2B5EF4-FFF2-40B4-BE49-F238E27FC236}">
                <a16:creationId xmlns:a16="http://schemas.microsoft.com/office/drawing/2014/main" id="{E64F58AA-D1CC-11B6-E874-69E6F3FD6D38}"/>
              </a:ext>
            </a:extLst>
          </p:cNvPr>
          <p:cNvSpPr>
            <a:spLocks noGrp="1"/>
          </p:cNvSpPr>
          <p:nvPr>
            <p:ph type="sldNum" sz="quarter" idx="12"/>
          </p:nvPr>
        </p:nvSpPr>
        <p:spPr/>
        <p:txBody>
          <a:bodyPr/>
          <a:lstStyle/>
          <a:p>
            <a:fld id="{330EA680-D336-4FF7-8B7A-9848BB0A1C32}" type="slidenum">
              <a:rPr lang="en-US" dirty="0" smtClean="0"/>
              <a:t>6</a:t>
            </a:fld>
            <a:endParaRPr lang="en-US"/>
          </a:p>
        </p:txBody>
      </p:sp>
    </p:spTree>
    <p:extLst>
      <p:ext uri="{BB962C8B-B14F-4D97-AF65-F5344CB8AC3E}">
        <p14:creationId xmlns:p14="http://schemas.microsoft.com/office/powerpoint/2010/main" val="347278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CB80-CE44-B6AF-2BA3-A23E1D7DA318}"/>
              </a:ext>
            </a:extLst>
          </p:cNvPr>
          <p:cNvSpPr>
            <a:spLocks noGrp="1"/>
          </p:cNvSpPr>
          <p:nvPr>
            <p:ph type="title"/>
          </p:nvPr>
        </p:nvSpPr>
        <p:spPr/>
        <p:txBody>
          <a:bodyPr/>
          <a:lstStyle/>
          <a:p>
            <a:r>
              <a:rPr lang="en-US">
                <a:cs typeface="Calibri Light"/>
              </a:rPr>
              <a:t>Agenda</a:t>
            </a:r>
            <a:endParaRPr lang="en-US"/>
          </a:p>
        </p:txBody>
      </p:sp>
      <p:graphicFrame>
        <p:nvGraphicFramePr>
          <p:cNvPr id="6" name="Content Placeholder 5">
            <a:extLst>
              <a:ext uri="{FF2B5EF4-FFF2-40B4-BE49-F238E27FC236}">
                <a16:creationId xmlns:a16="http://schemas.microsoft.com/office/drawing/2014/main" id="{80D86F69-3241-2C15-C4C7-70002E0B135D}"/>
              </a:ext>
            </a:extLst>
          </p:cNvPr>
          <p:cNvGraphicFramePr>
            <a:graphicFrameLocks noGrp="1"/>
          </p:cNvGraphicFramePr>
          <p:nvPr>
            <p:ph idx="1"/>
            <p:extLst>
              <p:ext uri="{D42A27DB-BD31-4B8C-83A1-F6EECF244321}">
                <p14:modId xmlns:p14="http://schemas.microsoft.com/office/powerpoint/2010/main" val="3473899877"/>
              </p:ext>
            </p:extLst>
          </p:nvPr>
        </p:nvGraphicFramePr>
        <p:xfrm>
          <a:off x="838200" y="1556971"/>
          <a:ext cx="10056178" cy="3474720"/>
        </p:xfrm>
        <a:graphic>
          <a:graphicData uri="http://schemas.openxmlformats.org/drawingml/2006/table">
            <a:tbl>
              <a:tblPr firstRow="1" bandRow="1">
                <a:tableStyleId>{616DA210-FB5B-4158-B5E0-FEB733F419BA}</a:tableStyleId>
              </a:tblPr>
              <a:tblGrid>
                <a:gridCol w="8129612">
                  <a:extLst>
                    <a:ext uri="{9D8B030D-6E8A-4147-A177-3AD203B41FA5}">
                      <a16:colId xmlns:a16="http://schemas.microsoft.com/office/drawing/2014/main" val="3618212357"/>
                    </a:ext>
                  </a:extLst>
                </a:gridCol>
                <a:gridCol w="1926566">
                  <a:extLst>
                    <a:ext uri="{9D8B030D-6E8A-4147-A177-3AD203B41FA5}">
                      <a16:colId xmlns:a16="http://schemas.microsoft.com/office/drawing/2014/main" val="745111626"/>
                    </a:ext>
                  </a:extLst>
                </a:gridCol>
              </a:tblGrid>
              <a:tr h="370840">
                <a:tc>
                  <a:txBody>
                    <a:bodyPr/>
                    <a:lstStyle/>
                    <a:p>
                      <a:pPr lvl="0">
                        <a:buNone/>
                      </a:pPr>
                      <a:r>
                        <a:rPr lang="en-US" sz="2000" b="0"/>
                        <a:t>Welcome</a:t>
                      </a:r>
                    </a:p>
                  </a:txBody>
                  <a:tcPr/>
                </a:tc>
                <a:tc>
                  <a:txBody>
                    <a:bodyPr/>
                    <a:lstStyle/>
                    <a:p>
                      <a:pPr lvl="0">
                        <a:buNone/>
                      </a:pPr>
                      <a:r>
                        <a:rPr lang="en-US" sz="2000" b="0"/>
                        <a:t>5 minutes</a:t>
                      </a:r>
                    </a:p>
                  </a:txBody>
                  <a:tcPr/>
                </a:tc>
                <a:extLst>
                  <a:ext uri="{0D108BD9-81ED-4DB2-BD59-A6C34878D82A}">
                    <a16:rowId xmlns:a16="http://schemas.microsoft.com/office/drawing/2014/main" val="181529296"/>
                  </a:ext>
                </a:extLst>
              </a:tr>
              <a:tr h="370838">
                <a:tc>
                  <a:txBody>
                    <a:bodyPr/>
                    <a:lstStyle/>
                    <a:p>
                      <a:pPr lvl="0">
                        <a:buNone/>
                      </a:pPr>
                      <a:r>
                        <a:rPr lang="en-US" sz="2000" b="0" i="0" u="none" strike="noStrike" noProof="0"/>
                        <a:t>NC-BPAID status updates and actions</a:t>
                      </a:r>
                      <a:endParaRPr lang="en-US" sz="2000"/>
                    </a:p>
                  </a:txBody>
                  <a:tcPr>
                    <a:solidFill>
                      <a:srgbClr val="BDC4D9"/>
                    </a:solidFill>
                  </a:tcPr>
                </a:tc>
                <a:tc>
                  <a:txBody>
                    <a:bodyPr/>
                    <a:lstStyle/>
                    <a:p>
                      <a:pPr lvl="0">
                        <a:buNone/>
                      </a:pPr>
                      <a:r>
                        <a:rPr lang="en-US" sz="2000"/>
                        <a:t>5 minutes</a:t>
                      </a:r>
                    </a:p>
                  </a:txBody>
                  <a:tcPr>
                    <a:solidFill>
                      <a:srgbClr val="BDC4D9"/>
                    </a:solidFill>
                  </a:tcPr>
                </a:tc>
                <a:extLst>
                  <a:ext uri="{0D108BD9-81ED-4DB2-BD59-A6C34878D82A}">
                    <a16:rowId xmlns:a16="http://schemas.microsoft.com/office/drawing/2014/main" val="531836974"/>
                  </a:ext>
                </a:extLst>
              </a:tr>
              <a:tr h="370839">
                <a:tc>
                  <a:txBody>
                    <a:bodyPr/>
                    <a:lstStyle/>
                    <a:p>
                      <a:pPr lvl="0">
                        <a:buNone/>
                      </a:pPr>
                      <a:r>
                        <a:rPr lang="en-US" sz="2000" b="0" i="0" u="none" strike="noStrike" noProof="0">
                          <a:latin typeface="Calibri"/>
                        </a:rPr>
                        <a:t>Open floor for announcements</a:t>
                      </a:r>
                      <a:endParaRPr lang="en-US" sz="2000"/>
                    </a:p>
                  </a:txBody>
                  <a:tcPr/>
                </a:tc>
                <a:tc>
                  <a:txBody>
                    <a:bodyPr/>
                    <a:lstStyle/>
                    <a:p>
                      <a:pPr lvl="0">
                        <a:buNone/>
                      </a:pPr>
                      <a:r>
                        <a:rPr lang="en-US" sz="2000"/>
                        <a:t>5 minutes</a:t>
                      </a:r>
                    </a:p>
                  </a:txBody>
                  <a:tcPr/>
                </a:tc>
                <a:extLst>
                  <a:ext uri="{0D108BD9-81ED-4DB2-BD59-A6C34878D82A}">
                    <a16:rowId xmlns:a16="http://schemas.microsoft.com/office/drawing/2014/main" val="3571580465"/>
                  </a:ext>
                </a:extLst>
              </a:tr>
              <a:tr h="370838">
                <a:tc>
                  <a:txBody>
                    <a:bodyPr/>
                    <a:lstStyle/>
                    <a:p>
                      <a:pPr lvl="0">
                        <a:buNone/>
                      </a:pPr>
                      <a:r>
                        <a:rPr lang="en-US" sz="2000" b="0" i="0" u="none" strike="noStrike" noProof="0">
                          <a:latin typeface="Calibri"/>
                        </a:rPr>
                        <a:t>Subgroup Updates</a:t>
                      </a:r>
                      <a:endParaRPr lang="en-US" sz="2000" b="0" i="0" u="none" strike="noStrike" noProof="0" dirty="0">
                        <a:latin typeface="Calibri"/>
                      </a:endParaRPr>
                    </a:p>
                  </a:txBody>
                  <a:tcPr>
                    <a:solidFill>
                      <a:srgbClr val="BDC4D9"/>
                    </a:solidFill>
                  </a:tcPr>
                </a:tc>
                <a:tc>
                  <a:txBody>
                    <a:bodyPr/>
                    <a:lstStyle/>
                    <a:p>
                      <a:pPr lvl="0">
                        <a:buNone/>
                      </a:pPr>
                      <a:r>
                        <a:rPr lang="en-US" sz="2000"/>
                        <a:t>10 minutes</a:t>
                      </a:r>
                      <a:endParaRPr lang="en-US" sz="2000" dirty="0"/>
                    </a:p>
                  </a:txBody>
                  <a:tcPr>
                    <a:solidFill>
                      <a:srgbClr val="BDC4D9"/>
                    </a:solidFill>
                  </a:tcPr>
                </a:tc>
                <a:extLst>
                  <a:ext uri="{0D108BD9-81ED-4DB2-BD59-A6C34878D82A}">
                    <a16:rowId xmlns:a16="http://schemas.microsoft.com/office/drawing/2014/main" val="2905881232"/>
                  </a:ext>
                </a:extLst>
              </a:tr>
              <a:tr h="370838">
                <a:tc>
                  <a:txBody>
                    <a:bodyPr/>
                    <a:lstStyle/>
                    <a:p>
                      <a:pPr lvl="0">
                        <a:buNone/>
                      </a:pPr>
                      <a:r>
                        <a:rPr lang="en-US" sz="2000" b="0" i="0" u="none" strike="noStrike" noProof="0">
                          <a:latin typeface="Calibri"/>
                        </a:rPr>
                        <a:t>Open Street Map (OSM) presentation – Quincy Morgan</a:t>
                      </a:r>
                      <a:endParaRPr lang="en-US" sz="2000" b="0" i="0" u="none" strike="noStrike" noProof="0" dirty="0">
                        <a:latin typeface="Calibri"/>
                      </a:endParaRPr>
                    </a:p>
                  </a:txBody>
                  <a:tcPr>
                    <a:solidFill>
                      <a:schemeClr val="bg1"/>
                    </a:solidFill>
                  </a:tcPr>
                </a:tc>
                <a:tc>
                  <a:txBody>
                    <a:bodyPr/>
                    <a:lstStyle/>
                    <a:p>
                      <a:pPr lvl="0">
                        <a:buNone/>
                      </a:pPr>
                      <a:r>
                        <a:rPr lang="en-US" sz="2000"/>
                        <a:t>20 minutes</a:t>
                      </a:r>
                      <a:endParaRPr lang="en-US" sz="2000" dirty="0"/>
                    </a:p>
                  </a:txBody>
                  <a:tcPr>
                    <a:solidFill>
                      <a:schemeClr val="bg1"/>
                    </a:solidFill>
                  </a:tcPr>
                </a:tc>
                <a:extLst>
                  <a:ext uri="{0D108BD9-81ED-4DB2-BD59-A6C34878D82A}">
                    <a16:rowId xmlns:a16="http://schemas.microsoft.com/office/drawing/2014/main" val="2030380471"/>
                  </a:ext>
                </a:extLst>
              </a:tr>
              <a:tr h="370838">
                <a:tc>
                  <a:txBody>
                    <a:bodyPr/>
                    <a:lstStyle/>
                    <a:p>
                      <a:pPr lvl="0">
                        <a:buNone/>
                      </a:pPr>
                      <a:r>
                        <a:rPr lang="en-US" sz="2000" dirty="0"/>
                        <a:t>Curb Data Specification (CDS) and Mobility Data Specification (MDS) presentation – Michael Schnuerle and Angela Giacchetti</a:t>
                      </a:r>
                    </a:p>
                  </a:txBody>
                  <a:tcPr>
                    <a:solidFill>
                      <a:srgbClr val="BDC4D9"/>
                    </a:solidFill>
                  </a:tcPr>
                </a:tc>
                <a:tc>
                  <a:txBody>
                    <a:bodyPr/>
                    <a:lstStyle/>
                    <a:p>
                      <a:pPr lvl="0" algn="l">
                        <a:buNone/>
                      </a:pPr>
                      <a:r>
                        <a:rPr lang="en-US" sz="2000"/>
                        <a:t>20 minutes</a:t>
                      </a:r>
                      <a:endParaRPr lang="en-US" sz="2000" dirty="0"/>
                    </a:p>
                  </a:txBody>
                  <a:tcPr anchor="ctr">
                    <a:solidFill>
                      <a:srgbClr val="BDC4D9"/>
                    </a:solidFill>
                  </a:tcPr>
                </a:tc>
                <a:extLst>
                  <a:ext uri="{0D108BD9-81ED-4DB2-BD59-A6C34878D82A}">
                    <a16:rowId xmlns:a16="http://schemas.microsoft.com/office/drawing/2014/main" val="3310748064"/>
                  </a:ext>
                </a:extLst>
              </a:tr>
              <a:tr h="370838">
                <a:tc>
                  <a:txBody>
                    <a:bodyPr/>
                    <a:lstStyle/>
                    <a:p>
                      <a:pPr lvl="0">
                        <a:buNone/>
                      </a:pPr>
                      <a:r>
                        <a:rPr lang="en-US" sz="2000"/>
                        <a:t>General Transit Feed Specification (GTFS) presentation – Brian Ferris</a:t>
                      </a:r>
                      <a:endParaRPr lang="en-US" sz="2000" dirty="0"/>
                    </a:p>
                  </a:txBody>
                  <a:tcPr>
                    <a:noFill/>
                  </a:tcPr>
                </a:tc>
                <a:tc>
                  <a:txBody>
                    <a:bodyPr/>
                    <a:lstStyle/>
                    <a:p>
                      <a:pPr lvl="0">
                        <a:buNone/>
                      </a:pPr>
                      <a:r>
                        <a:rPr lang="en-US" sz="2000"/>
                        <a:t>20 minutes</a:t>
                      </a:r>
                      <a:endParaRPr lang="en-US" sz="2000" dirty="0" err="1"/>
                    </a:p>
                  </a:txBody>
                  <a:tcPr>
                    <a:noFill/>
                  </a:tcPr>
                </a:tc>
                <a:extLst>
                  <a:ext uri="{0D108BD9-81ED-4DB2-BD59-A6C34878D82A}">
                    <a16:rowId xmlns:a16="http://schemas.microsoft.com/office/drawing/2014/main" val="272569019"/>
                  </a:ext>
                </a:extLst>
              </a:tr>
              <a:tr h="370838">
                <a:tc>
                  <a:txBody>
                    <a:bodyPr/>
                    <a:lstStyle/>
                    <a:p>
                      <a:pPr lvl="0">
                        <a:buNone/>
                      </a:pPr>
                      <a:r>
                        <a:rPr lang="en-US" sz="2000" dirty="0"/>
                        <a:t>Closing</a:t>
                      </a:r>
                    </a:p>
                  </a:txBody>
                  <a:tcPr>
                    <a:solidFill>
                      <a:srgbClr val="BDC4D9"/>
                    </a:solidFill>
                  </a:tcPr>
                </a:tc>
                <a:tc>
                  <a:txBody>
                    <a:bodyPr/>
                    <a:lstStyle/>
                    <a:p>
                      <a:pPr lvl="0">
                        <a:buNone/>
                      </a:pPr>
                      <a:r>
                        <a:rPr lang="en-US" sz="2000" dirty="0"/>
                        <a:t>&lt;1min</a:t>
                      </a:r>
                    </a:p>
                  </a:txBody>
                  <a:tcPr>
                    <a:solidFill>
                      <a:srgbClr val="BDC4D9"/>
                    </a:solidFill>
                  </a:tcPr>
                </a:tc>
                <a:extLst>
                  <a:ext uri="{0D108BD9-81ED-4DB2-BD59-A6C34878D82A}">
                    <a16:rowId xmlns:a16="http://schemas.microsoft.com/office/drawing/2014/main" val="1547574353"/>
                  </a:ext>
                </a:extLst>
              </a:tr>
            </a:tbl>
          </a:graphicData>
        </a:graphic>
      </p:graphicFrame>
      <p:sp>
        <p:nvSpPr>
          <p:cNvPr id="3" name="Slide Number Placeholder 2">
            <a:extLst>
              <a:ext uri="{FF2B5EF4-FFF2-40B4-BE49-F238E27FC236}">
                <a16:creationId xmlns:a16="http://schemas.microsoft.com/office/drawing/2014/main" id="{F2FFFECE-0EE2-4080-3C4E-22E086534482}"/>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154612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7687-2380-0119-AD50-4E33FE82589D}"/>
              </a:ext>
            </a:extLst>
          </p:cNvPr>
          <p:cNvSpPr>
            <a:spLocks noGrp="1"/>
          </p:cNvSpPr>
          <p:nvPr>
            <p:ph type="title"/>
          </p:nvPr>
        </p:nvSpPr>
        <p:spPr/>
        <p:txBody>
          <a:bodyPr/>
          <a:lstStyle/>
          <a:p>
            <a:r>
              <a:rPr lang="en-US">
                <a:cs typeface="Calibri Light"/>
              </a:rPr>
              <a:t>NC-BPAID Updates</a:t>
            </a:r>
          </a:p>
        </p:txBody>
      </p:sp>
      <p:sp>
        <p:nvSpPr>
          <p:cNvPr id="3" name="Content Placeholder 2">
            <a:extLst>
              <a:ext uri="{FF2B5EF4-FFF2-40B4-BE49-F238E27FC236}">
                <a16:creationId xmlns:a16="http://schemas.microsoft.com/office/drawing/2014/main" id="{2D420866-A1A4-14EA-D10C-C646F3CA003D}"/>
              </a:ext>
            </a:extLst>
          </p:cNvPr>
          <p:cNvSpPr>
            <a:spLocks noGrp="1"/>
          </p:cNvSpPr>
          <p:nvPr>
            <p:ph idx="1"/>
          </p:nvPr>
        </p:nvSpPr>
        <p:spPr/>
        <p:txBody>
          <a:bodyPr vert="horz" lIns="91440" tIns="45720" rIns="91440" bIns="45720" rtlCol="0" anchor="t">
            <a:normAutofit/>
          </a:bodyPr>
          <a:lstStyle/>
          <a:p>
            <a:r>
              <a:rPr lang="en-US" dirty="0">
                <a:cs typeface="Calibri"/>
              </a:rPr>
              <a:t>Subgroup updates</a:t>
            </a:r>
          </a:p>
          <a:p>
            <a:pPr lvl="1"/>
            <a:r>
              <a:rPr lang="en-US" dirty="0">
                <a:cs typeface="Calibri"/>
              </a:rPr>
              <a:t>Specification development subgroup launched</a:t>
            </a:r>
          </a:p>
          <a:p>
            <a:pPr lvl="1"/>
            <a:r>
              <a:rPr lang="en-US" dirty="0">
                <a:cs typeface="Calibri"/>
              </a:rPr>
              <a:t>You can still become a subgroup member if you </a:t>
            </a:r>
            <a:r>
              <a:rPr lang="en-US" dirty="0">
                <a:cs typeface="Calibri" panose="020F0502020204030204"/>
                <a:hlinkClick r:id="rId3"/>
              </a:rPr>
              <a:t>fill out the form</a:t>
            </a:r>
            <a:r>
              <a:rPr lang="en-US" dirty="0">
                <a:cs typeface="Calibri"/>
              </a:rPr>
              <a:t>.</a:t>
            </a:r>
          </a:p>
          <a:p>
            <a:r>
              <a:rPr lang="en-US" dirty="0">
                <a:cs typeface="Calibri"/>
              </a:rPr>
              <a:t>Contribute to our GitHub discussion on data standards: </a:t>
            </a:r>
            <a:r>
              <a:rPr lang="en-US" b="0" i="0" u="sng" strike="noStrike" dirty="0">
                <a:solidFill>
                  <a:srgbClr val="0563C1"/>
                </a:solidFill>
                <a:effectLst/>
                <a:latin typeface="Calibri" panose="020F0502020204030204" pitchFamily="34" charset="0"/>
                <a:hlinkClick r:id="rId4"/>
              </a:rPr>
              <a:t>https://github.com/dotbts/BPA/discussions/13</a:t>
            </a:r>
            <a:r>
              <a:rPr lang="en-US" b="0" i="0" dirty="0">
                <a:solidFill>
                  <a:srgbClr val="000000"/>
                </a:solidFill>
                <a:effectLst/>
                <a:latin typeface="Calibri" panose="020F0502020204030204" pitchFamily="34" charset="0"/>
              </a:rPr>
              <a:t>  </a:t>
            </a:r>
          </a:p>
          <a:p>
            <a:r>
              <a:rPr lang="en-US" dirty="0">
                <a:cs typeface="Calibri"/>
              </a:rPr>
              <a:t>Staff updates</a:t>
            </a:r>
          </a:p>
          <a:p>
            <a:pPr marL="0" indent="0">
              <a:buNone/>
            </a:pPr>
            <a:endParaRPr lang="en-US" b="0" i="0" dirty="0">
              <a:solidFill>
                <a:srgbClr val="000000"/>
              </a:solidFill>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A1F41464-6E0F-32A8-E4A7-B03D78129816}"/>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9468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6DE5-83DF-C71B-1A65-7A513EBEDB55}"/>
              </a:ext>
            </a:extLst>
          </p:cNvPr>
          <p:cNvSpPr>
            <a:spLocks noGrp="1"/>
          </p:cNvSpPr>
          <p:nvPr>
            <p:ph type="title"/>
          </p:nvPr>
        </p:nvSpPr>
        <p:spPr/>
        <p:txBody>
          <a:bodyPr/>
          <a:lstStyle/>
          <a:p>
            <a:r>
              <a:rPr lang="en-US">
                <a:cs typeface="Calibri Light"/>
              </a:rPr>
              <a:t>Open Floor for Announcements</a:t>
            </a:r>
            <a:endParaRPr lang="en-US"/>
          </a:p>
        </p:txBody>
      </p:sp>
      <p:sp>
        <p:nvSpPr>
          <p:cNvPr id="3" name="Text Placeholder 2">
            <a:extLst>
              <a:ext uri="{FF2B5EF4-FFF2-40B4-BE49-F238E27FC236}">
                <a16:creationId xmlns:a16="http://schemas.microsoft.com/office/drawing/2014/main" id="{EA89055E-ED6F-786C-DDBE-10803D28BB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E95687C-DD55-0299-E18B-FEF4CED49236}"/>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9527249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B2C590C5B0E548BBB80B30B4757BD0" ma:contentTypeVersion="15" ma:contentTypeDescription="Create a new document." ma:contentTypeScope="" ma:versionID="7946389594008b38ec8c86a1e22a20df">
  <xsd:schema xmlns:xsd="http://www.w3.org/2001/XMLSchema" xmlns:xs="http://www.w3.org/2001/XMLSchema" xmlns:p="http://schemas.microsoft.com/office/2006/metadata/properties" xmlns:ns2="63ed583d-7590-47b9-98bc-2af72f9646ac" xmlns:ns3="b3ce6949-99fe-4549-b75a-2322037c47c1" targetNamespace="http://schemas.microsoft.com/office/2006/metadata/properties" ma:root="true" ma:fieldsID="ad22e05fe7fd8037b4e7ee004e78c774" ns2:_="" ns3:_="">
    <xsd:import namespace="63ed583d-7590-47b9-98bc-2af72f9646ac"/>
    <xsd:import namespace="b3ce6949-99fe-4549-b75a-2322037c47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ed583d-7590-47b9-98bc-2af72f9646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2aa446fb-c4e7-47d1-9e02-aae3431be31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3ce6949-99fe-4549-b75a-2322037c47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7a7ad7b-8d77-4232-8848-a60768535c63}" ma:internalName="TaxCatchAll" ma:showField="CatchAllData" ma:web="b3ce6949-99fe-4549-b75a-2322037c47c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3ce6949-99fe-4549-b75a-2322037c47c1" xsi:nil="true"/>
    <lcf76f155ced4ddcb4097134ff3c332f xmlns="63ed583d-7590-47b9-98bc-2af72f9646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C415F81-5596-41E5-80F4-73EAFD11DD55}">
  <ds:schemaRefs>
    <ds:schemaRef ds:uri="http://schemas.microsoft.com/sharepoint/v3/contenttype/forms"/>
  </ds:schemaRefs>
</ds:datastoreItem>
</file>

<file path=customXml/itemProps2.xml><?xml version="1.0" encoding="utf-8"?>
<ds:datastoreItem xmlns:ds="http://schemas.openxmlformats.org/officeDocument/2006/customXml" ds:itemID="{CB8F4D66-AB2A-4B98-B455-CD4439C616DA}">
  <ds:schemaRefs>
    <ds:schemaRef ds:uri="63ed583d-7590-47b9-98bc-2af72f9646ac"/>
    <ds:schemaRef ds:uri="b3ce6949-99fe-4549-b75a-2322037c47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005245-4D81-42EF-9D30-3534CE5E0D57}">
  <ds:schemaRefs>
    <ds:schemaRef ds:uri="http://purl.org/dc/terms/"/>
    <ds:schemaRef ds:uri="63ed583d-7590-47b9-98bc-2af72f9646ac"/>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b3ce6949-99fe-4549-b75a-2322037c47c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238</TotalTime>
  <Words>1214</Words>
  <Application>Microsoft Office PowerPoint</Application>
  <PresentationFormat>Widescreen</PresentationFormat>
  <Paragraphs>151</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National Collaboration</vt:lpstr>
      <vt:lpstr>Facilitators</vt:lpstr>
      <vt:lpstr>Housekeeping</vt:lpstr>
      <vt:lpstr>Context</vt:lpstr>
      <vt:lpstr>Context</vt:lpstr>
      <vt:lpstr>Objectives of Today's Meeting</vt:lpstr>
      <vt:lpstr>Agenda</vt:lpstr>
      <vt:lpstr>NC-BPAID Updates</vt:lpstr>
      <vt:lpstr>Open Floor for Announcements</vt:lpstr>
      <vt:lpstr>Subgroup Leadership</vt:lpstr>
      <vt:lpstr>Update from Specification Development Subgroup</vt:lpstr>
      <vt:lpstr>Update from Data Practices Subgroup</vt:lpstr>
      <vt:lpstr>Data standards decision-making knowledge share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Goworowska, Justyna (OST)</cp:lastModifiedBy>
  <cp:revision>19</cp:revision>
  <dcterms:created xsi:type="dcterms:W3CDTF">2023-11-22T17:41:25Z</dcterms:created>
  <dcterms:modified xsi:type="dcterms:W3CDTF">2024-08-27T18:28:41Z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0x010100FEB2C590C5B0E548BBB80B30B4757BD0</vt:lpwstr>
  </property>
  <property fmtid="{D5CDD505-2E9C-101B-9397-08002B2CF9AE}" pid="3" name="MediaServiceImageTags">
    <vt:lpwstr/>
  </property>
</Properties>
</file>