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omfortaa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07eda8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07eda8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07eda8d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b207eda8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207eda8d1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b207eda8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207eda8d1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b207eda8d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207eda8d1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b207eda8d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07eda8d1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b207eda8d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Your Best </a:t>
            </a:r>
            <a:endParaRPr b="1" sz="3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Approach to Health</a:t>
            </a:r>
            <a:br>
              <a:rPr b="1" lang="en-GB" sz="3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-GB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(Post 8)</a:t>
            </a:r>
            <a:endParaRPr b="1" sz="3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752700"/>
            <a:ext cx="9144000" cy="249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674EA7"/>
                </a:solidFill>
                <a:latin typeface="Comfortaa"/>
                <a:ea typeface="Comfortaa"/>
                <a:cs typeface="Comfortaa"/>
                <a:sym typeface="Comfortaa"/>
              </a:rPr>
              <a:t>CREATE APPEAL</a:t>
            </a:r>
            <a:endParaRPr b="1" sz="1200">
              <a:solidFill>
                <a:srgbClr val="674EA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4907850"/>
            <a:ext cx="9144000" cy="249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674EA7"/>
                </a:solidFill>
              </a:rPr>
              <a:t> LEVERAGING THE COMMUNITY    |  </a:t>
            </a:r>
            <a:endParaRPr b="1" sz="700">
              <a:solidFill>
                <a:srgbClr val="674EA7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682850" y="4907850"/>
            <a:ext cx="4321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</a:rPr>
              <a:t>Always-on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303050" y="388700"/>
            <a:ext cx="6537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A mini quiz could be created for people to find out how they can approach their health based on LumiHealth’s 3 pillars. This could be hosted on Newsfeed Smartapps, boosted as a post on Facebook. </a:t>
            </a:r>
            <a:endParaRPr sz="900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1522275" y="1187250"/>
            <a:ext cx="1749168" cy="311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9" r="9" t="0"/>
          <a:stretch/>
        </p:blipFill>
        <p:spPr>
          <a:xfrm>
            <a:off x="3440893" y="1187250"/>
            <a:ext cx="1749168" cy="311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 b="0" l="9" r="9" t="0"/>
          <a:stretch/>
        </p:blipFill>
        <p:spPr>
          <a:xfrm>
            <a:off x="5445262" y="1187250"/>
            <a:ext cx="1749168" cy="311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4907850"/>
            <a:ext cx="9144000" cy="249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674EA7"/>
                </a:solidFill>
              </a:rPr>
              <a:t> LEVERAGING THE COMMUNITY    |  </a:t>
            </a:r>
            <a:endParaRPr b="1" sz="700">
              <a:solidFill>
                <a:srgbClr val="674EA7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682850" y="4907850"/>
            <a:ext cx="4321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</a:rPr>
              <a:t>Always-on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303050" y="156138"/>
            <a:ext cx="6537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Rather than having two CTAs within the end of the quiz’s endframe, we could share the NFSA quiz as a Facebook link post, where we can push people to download the app.</a:t>
            </a:r>
            <a:endParaRPr sz="900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69449" l="0" r="0" t="15776"/>
          <a:stretch/>
        </p:blipFill>
        <p:spPr>
          <a:xfrm>
            <a:off x="3452010" y="771950"/>
            <a:ext cx="2238381" cy="69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31988" l="0" r="0" t="58030"/>
          <a:stretch/>
        </p:blipFill>
        <p:spPr>
          <a:xfrm>
            <a:off x="3452015" y="4149835"/>
            <a:ext cx="2238370" cy="47166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3477683" y="2014253"/>
            <a:ext cx="2167800" cy="34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497211" y="1897992"/>
            <a:ext cx="2067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 is on a quest to find Cyan Crystal, the life force of his people. He noticed that there’s an abundance of Lumi on Earth, a fuel that keeps Glo going. Help Glo with his quest and be rewarded with up to $380 worth of vouchers!</a:t>
            </a:r>
            <a:endParaRPr sz="65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497211" y="2532246"/>
            <a:ext cx="206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Experience</a:t>
            </a:r>
            <a:br>
              <a:rPr b="1" lang="en-GB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-GB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 whole new world with Glo!</a:t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497499" y="1043527"/>
            <a:ext cx="2151600" cy="56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solidFill>
                  <a:schemeClr val="dk1"/>
                </a:solidFill>
              </a:rPr>
              <a:t>If you’ve been thinking about improving your health but don’t know where to start, take this quiz to see how LumiHealth can best help you reach your goals!</a:t>
            </a:r>
            <a:endParaRPr sz="45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5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18715" l="34683" r="48173" t="71870"/>
          <a:stretch/>
        </p:blipFill>
        <p:spPr>
          <a:xfrm>
            <a:off x="4393214" y="3749300"/>
            <a:ext cx="1297256" cy="40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18715" l="34683" r="53537" t="71870"/>
          <a:stretch/>
        </p:blipFill>
        <p:spPr>
          <a:xfrm>
            <a:off x="3452019" y="3749300"/>
            <a:ext cx="1075781" cy="40053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477688" y="3762668"/>
            <a:ext cx="1921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Level up your health</a:t>
            </a:r>
            <a:br>
              <a:rPr lang="en-GB" sz="1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 the Lumihealth app</a:t>
            </a:r>
            <a:endParaRPr b="1" sz="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325899" y="3984524"/>
            <a:ext cx="300300" cy="72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293348" y="3974925"/>
            <a:ext cx="365400" cy="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"/>
              <a:t>Download</a:t>
            </a:r>
            <a:endParaRPr sz="300"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7238" y="1514663"/>
            <a:ext cx="2238360" cy="223833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3457125" y="771950"/>
            <a:ext cx="2238600" cy="3894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0" y="4907850"/>
            <a:ext cx="9144000" cy="249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674EA7"/>
                </a:solidFill>
              </a:rPr>
              <a:t> LEVERAGING THE COMMUNITY    |  </a:t>
            </a:r>
            <a:endParaRPr b="1" sz="700">
              <a:solidFill>
                <a:srgbClr val="674EA7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682850" y="4907850"/>
            <a:ext cx="4321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</a:rPr>
              <a:t>Always-on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303050" y="388700"/>
            <a:ext cx="6537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For the animation of the background, we can have the stars blinking in the night sky as meteorites/shooting stars falls across and fade away from time to time. The city skyline can also have different window panels of lights flashing / turning on and off.</a:t>
            </a:r>
            <a:endParaRPr sz="900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2939361" y="1187249"/>
            <a:ext cx="1557214" cy="27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0" l="9" r="9" t="0"/>
          <a:stretch/>
        </p:blipFill>
        <p:spPr>
          <a:xfrm>
            <a:off x="4647420" y="1187249"/>
            <a:ext cx="1557214" cy="2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0" y="4907850"/>
            <a:ext cx="9144000" cy="249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674EA7"/>
                </a:solidFill>
              </a:rPr>
              <a:t> LEVERAGING THE COMMUNITY    |  </a:t>
            </a:r>
            <a:endParaRPr b="1" sz="700">
              <a:solidFill>
                <a:srgbClr val="674EA7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682850" y="4907850"/>
            <a:ext cx="4321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</a:rPr>
              <a:t>Always-on</a:t>
            </a:r>
            <a:endParaRPr sz="7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372773" y="1169000"/>
            <a:ext cx="1683300" cy="2253000"/>
          </a:xfrm>
          <a:prstGeom prst="roundRect">
            <a:avLst>
              <a:gd fmla="val 10689" name="adj"/>
            </a:avLst>
          </a:prstGeom>
          <a:solidFill>
            <a:srgbClr val="9620C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will be more likely to get 7-9 hours of sleep daily if…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clocking sleep hours feels like a mission in a quest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get rewarded for clocking sufficient sleep hours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get recommended actions that help me to build good sleep habits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042652" y="1169021"/>
            <a:ext cx="1582800" cy="2253000"/>
          </a:xfrm>
          <a:prstGeom prst="roundRect">
            <a:avLst>
              <a:gd fmla="val 10689" name="adj"/>
            </a:avLst>
          </a:prstGeom>
          <a:solidFill>
            <a:srgbClr val="9620C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will be motivated to exercise more if…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there are goals and milestones to achieve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can earn activewear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vouchers 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there are workout challenges tailored for me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3680404" y="1169021"/>
            <a:ext cx="1637700" cy="2253000"/>
          </a:xfrm>
          <a:prstGeom prst="roundRect">
            <a:avLst>
              <a:gd fmla="val 10689" name="adj"/>
            </a:avLst>
          </a:prstGeom>
          <a:solidFill>
            <a:srgbClr val="9620C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will be more likely to choose healthier meals if..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it’s part of a daily challenge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means I can get grocery shopping vouchers</a:t>
            </a:r>
            <a:b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I’m given specific recommended guidelines on what’s good for me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33450" y="201050"/>
            <a:ext cx="3913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5 Quiz Questions</a:t>
            </a:r>
            <a:endParaRPr sz="900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*If mostly a) - Games; mostly b) - Rewards; mostly c) - Personalisation</a:t>
            </a:r>
            <a:endParaRPr sz="700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7110686" y="1169017"/>
            <a:ext cx="1683300" cy="2253000"/>
          </a:xfrm>
          <a:prstGeom prst="roundRect">
            <a:avLst>
              <a:gd fmla="val 10689" name="adj"/>
            </a:avLst>
          </a:prstGeom>
          <a:solidFill>
            <a:srgbClr val="9620C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will be more inclined to go for health screening if…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 friends were also going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earns me some kind of tangible reward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get recommendations for what I need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50013" y="1169004"/>
            <a:ext cx="1637700" cy="2253000"/>
          </a:xfrm>
          <a:prstGeom prst="roundRect">
            <a:avLst>
              <a:gd fmla="val 10689" name="adj"/>
            </a:avLst>
          </a:prstGeom>
          <a:solidFill>
            <a:srgbClr val="9620C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will be motivated to keep a healthier lifestyle if there are...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 experiences and activities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attractive incentives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AutoNum type="alphaLcParenR"/>
            </a:pPr>
            <a:r>
              <a:rPr b="1"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personal reminders to keep going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0" y="4907850"/>
            <a:ext cx="9144000" cy="249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674EA7"/>
                </a:solidFill>
              </a:rPr>
              <a:t> LEVERAGING THE COMMUNITY    |  </a:t>
            </a:r>
            <a:endParaRPr b="1" sz="700">
              <a:solidFill>
                <a:srgbClr val="674EA7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682850" y="4907850"/>
            <a:ext cx="4321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</a:rPr>
              <a:t>Always-on</a:t>
            </a:r>
            <a:endParaRPr sz="7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33450" y="201050"/>
            <a:ext cx="3913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Personality Results</a:t>
            </a:r>
            <a:endParaRPr sz="900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1778800" y="1187250"/>
            <a:ext cx="1749168" cy="311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b="0" l="9" r="9" t="0"/>
          <a:stretch/>
        </p:blipFill>
        <p:spPr>
          <a:xfrm>
            <a:off x="3697418" y="1187250"/>
            <a:ext cx="1749168" cy="311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5">
            <a:alphaModFix/>
          </a:blip>
          <a:srcRect b="0" l="9" r="9" t="0"/>
          <a:stretch/>
        </p:blipFill>
        <p:spPr>
          <a:xfrm>
            <a:off x="5616025" y="1187250"/>
            <a:ext cx="1749168" cy="3110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241750" y="720513"/>
            <a:ext cx="6537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Option 2</a:t>
            </a:r>
            <a:endParaRPr sz="900" u="sng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