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0" r:id="rId3"/>
    <p:sldId id="315" r:id="rId4"/>
    <p:sldId id="322" r:id="rId5"/>
    <p:sldId id="316" r:id="rId6"/>
    <p:sldId id="317" r:id="rId7"/>
    <p:sldId id="323" r:id="rId8"/>
    <p:sldId id="318" r:id="rId9"/>
    <p:sldId id="324" r:id="rId10"/>
    <p:sldId id="319" r:id="rId11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0" autoAdjust="0"/>
  </p:normalViewPr>
  <p:slideViewPr>
    <p:cSldViewPr>
      <p:cViewPr varScale="1">
        <p:scale>
          <a:sx n="208" d="100"/>
          <a:sy n="208" d="100"/>
        </p:scale>
        <p:origin x="-120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1ABB1DF-ED12-5E42-843A-E263E4E852F0}" type="datetime8">
              <a:rPr lang="en-US"/>
              <a:pPr>
                <a:defRPr/>
              </a:pPr>
              <a:t>3/18/14 21:12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EFAB5508-3369-F344-84DD-A68DBF187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3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CDC5F77-A1B5-FB44-AF01-7ED84044CBA7}" type="datetime8">
              <a:rPr lang="en-US"/>
              <a:pPr>
                <a:defRPr/>
              </a:pPr>
              <a:t>3/18/14 21:12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9FDBDB3-B060-8645-8990-A5EE355B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54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17F54C8-526F-AE42-B077-5B11EF1ADDF8}" type="datetime8">
              <a:rPr lang="en-US"/>
              <a:pPr>
                <a:defRPr/>
              </a:pPr>
              <a:t>3/18/14 21:12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E2B13-AA8C-684C-92D8-E5640C5EFAC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</a:t>
            </a:r>
            <a:r>
              <a:rPr lang="en-US" sz="1400" dirty="0" smtClean="0">
                <a:cs typeface="+mn-cs"/>
              </a:rPr>
              <a:t>2014 </a:t>
            </a:r>
            <a:r>
              <a:rPr lang="en-US" sz="1400" dirty="0">
                <a:cs typeface="+mn-cs"/>
              </a:rPr>
              <a:t>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965CE9-10C6-F64E-9CF3-552ACC45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DD0868-D886-2B45-A3B0-AB7719533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BD16A5-8DFF-DF42-BC01-750B9D6DB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77B991-3830-AF43-81A8-035556A7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AD7A-B800-AC4D-8A41-722672342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C8E176-B0B5-A846-BF0F-C4D4FBC6B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1A01AD-7268-1644-BFA3-70C71880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22C3-F7B0-894A-8438-6785735A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91D216-4731-9048-ABF5-BCEB2B611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17C7E-BF83-964A-9273-B73E2BE87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57508-2D35-494A-9884-0380BE456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6DE827-6D80-524B-8B77-BE63AFBF1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66870BA-0503-A249-98D7-27DF6CF05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</a:t>
            </a:r>
            <a:r>
              <a:rPr lang="en-US" sz="1400" dirty="0" smtClean="0">
                <a:cs typeface="+mn-cs"/>
              </a:rPr>
              <a:t>2014 </a:t>
            </a:r>
            <a:r>
              <a:rPr lang="en-US" sz="1400" dirty="0">
                <a:cs typeface="+mn-cs"/>
              </a:rPr>
              <a:t>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464B1-9A36-3A42-BA9A-A4CE366EA0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322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Singly Linked Lists</a:t>
            </a: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7" name="Picture 2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8" name="Picture 2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9" name="Picture 2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</a:t>
            </a:r>
            <a:r>
              <a:rPr lang="en-US" sz="1800" dirty="0" smtClean="0"/>
              <a:t>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Removing at the </a:t>
            </a:r>
            <a:r>
              <a:rPr lang="en-US" dirty="0" smtClean="0">
                <a:cs typeface="+mj-cs"/>
              </a:rPr>
              <a:t>Tail </a:t>
            </a:r>
            <a:endParaRPr lang="en-US" dirty="0" smtClean="0">
              <a:cs typeface="+mj-cs"/>
            </a:endParaRP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2209800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Removing at the tail of a singly linked list is not efficient!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There is no constant-time way to update the tail to point to the previous node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D964-6A90-F944-BF58-C277EA93D23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67200"/>
            <a:ext cx="8610600" cy="1321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07C54-B5E4-E246-B28A-376B00F65C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Singly Linked List</a:t>
            </a:r>
            <a:endParaRPr lang="en-US" dirty="0" smtClean="0">
              <a:cs typeface="Tahoma" charset="0"/>
            </a:endParaRP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148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A singly linked list is a concrete data structure consisting of a sequence of nodes, starting from a head pointer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Each node stores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element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link to the next node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next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242821" y="3438525"/>
            <a:ext cx="1095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chemeClr val="tx2"/>
                </a:solidFill>
                <a:cs typeface="+mn-cs"/>
              </a:rPr>
              <a:t>element</a:t>
            </a:r>
            <a:endParaRPr lang="en-US" sz="20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cs typeface="+mn-cs"/>
              </a:rPr>
              <a:t>node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309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4541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919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6144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22240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31384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748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0528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967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768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58816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796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405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77104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32829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34432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1117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52720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931025" y="59277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71008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8597900" y="48244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cs typeface="+mn-cs"/>
                <a:sym typeface="Symbol" charset="0"/>
              </a:rPr>
              <a:t></a:t>
            </a:r>
            <a:endParaRPr lang="en-US" sz="2000" b="1"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33400" y="46482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3675" y="42672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 Nested Node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600200"/>
            <a:ext cx="828787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Accessor</a:t>
            </a:r>
            <a:r>
              <a:rPr lang="en-US" dirty="0" smtClean="0">
                <a:cs typeface="+mj-cs"/>
              </a:rPr>
              <a:t>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315200" cy="42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01" y="1600200"/>
            <a:ext cx="6110923" cy="4196342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8BC69-93EB-FE4E-A66D-5628BCD68BC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Inserting at the Head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2514600" cy="4572000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Allocate </a:t>
            </a:r>
            <a:r>
              <a:rPr lang="en-US" dirty="0" smtClean="0">
                <a:cs typeface="+mn-cs"/>
              </a:rPr>
              <a:t>new node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Insert new element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Have new node point to old head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Update head to point to new node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68" y="1619118"/>
            <a:ext cx="6260732" cy="3943482"/>
          </a:xfrm>
          <a:prstGeom prst="rect">
            <a:avLst/>
          </a:prstGeom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Inserting at the 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2667000" cy="4724400"/>
          </a:xfrm>
        </p:spPr>
        <p:txBody>
          <a:bodyPr>
            <a:normAutofit fontScale="70000" lnSpcReduction="20000"/>
          </a:bodyPr>
          <a:lstStyle/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Allocate a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Insert new element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Have new node point to null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Have old last node point to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Update tail to point to new node</a:t>
            </a:r>
          </a:p>
          <a:p>
            <a:pPr marL="164592" indent="-164592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DBD51-81D5-A640-98A5-53A0A04368B2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/>
            </a:r>
            <a:br>
              <a:rPr lang="en-US" dirty="0" smtClean="0">
                <a:cs typeface="+mj-cs"/>
              </a:rPr>
            </a:br>
            <a:r>
              <a:rPr lang="en-US" dirty="0">
                <a:cs typeface="+mj-cs"/>
              </a:rPr>
              <a:t/>
            </a:r>
            <a:br>
              <a:rPr lang="en-US" dirty="0">
                <a:cs typeface="+mj-cs"/>
              </a:rPr>
            </a:br>
            <a:r>
              <a:rPr lang="en-US" dirty="0" smtClean="0">
                <a:cs typeface="+mj-cs"/>
              </a:rPr>
              <a:t>Java </a:t>
            </a:r>
            <a:r>
              <a:rPr lang="en-US" dirty="0" smtClean="0">
                <a:cs typeface="+mj-cs"/>
              </a:rPr>
              <a:t>Methods</a:t>
            </a:r>
            <a:endParaRPr lang="en-US" dirty="0" smtClean="0"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56771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5"/>
          <a:stretch/>
        </p:blipFill>
        <p:spPr>
          <a:xfrm>
            <a:off x="2568417" y="1524001"/>
            <a:ext cx="6346983" cy="4434558"/>
          </a:xfrm>
          <a:prstGeom prst="rect">
            <a:avLst/>
          </a:prstGeom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Removing at the Head</a:t>
            </a:r>
          </a:p>
        </p:txBody>
      </p:sp>
      <p:sp>
        <p:nvSpPr>
          <p:cNvPr id="8602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2133600" cy="4343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Update head to point to next node in the list</a:t>
            </a:r>
          </a:p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Allow garbage collector to reclaim the former </a:t>
            </a:r>
            <a:r>
              <a:rPr lang="en-US" sz="2800" dirty="0" smtClean="0">
                <a:cs typeface="+mn-cs"/>
              </a:rPr>
              <a:t>first node</a:t>
            </a:r>
            <a:endParaRPr lang="en-US" sz="2800" dirty="0" smtClean="0"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3EECF-45F9-C847-AE8D-CA1CB9ED80CC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Java Method</a:t>
            </a:r>
            <a:endParaRPr lang="en-US" dirty="0" smtClean="0"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7391400" cy="23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88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3541</TotalTime>
  <Words>246</Words>
  <Application>Microsoft Macintosh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Blueprint</vt:lpstr>
      <vt:lpstr>Singly Linked Lists</vt:lpstr>
      <vt:lpstr>Singly Linked List</vt:lpstr>
      <vt:lpstr>A Nested Node Class</vt:lpstr>
      <vt:lpstr>Accessor Methods</vt:lpstr>
      <vt:lpstr>Inserting at the Head</vt:lpstr>
      <vt:lpstr>Inserting at the Tail</vt:lpstr>
      <vt:lpstr>  Java Methods</vt:lpstr>
      <vt:lpstr>Removing at the Head</vt:lpstr>
      <vt:lpstr>Java Method</vt:lpstr>
      <vt:lpstr>Removing at the Tail 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413</cp:revision>
  <cp:lastPrinted>2014-03-19T01:33:26Z</cp:lastPrinted>
  <dcterms:created xsi:type="dcterms:W3CDTF">2002-01-21T02:22:10Z</dcterms:created>
  <dcterms:modified xsi:type="dcterms:W3CDTF">2014-03-19T01:33:32Z</dcterms:modified>
</cp:coreProperties>
</file>