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6" r:id="rId8"/>
    <p:sldId id="265" r:id="rId9"/>
    <p:sldId id="261" r:id="rId10"/>
    <p:sldId id="26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5178A9-683E-4A9B-96C1-DEC6E35BF23F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8D69BE-873A-4AEB-BDC0-500DB7C6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470025"/>
          </a:xfrm>
        </p:spPr>
        <p:txBody>
          <a:bodyPr>
            <a:noAutofit/>
          </a:bodyPr>
          <a:lstStyle/>
          <a:p>
            <a:r>
              <a:rPr lang="ja-JP" altLang="en-US" sz="30000">
                <a:solidFill>
                  <a:srgbClr val="7030A0"/>
                </a:solidFill>
              </a:rPr>
              <a:t>数字</a:t>
            </a:r>
            <a:endParaRPr lang="en-US" sz="30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600" dirty="0" smtClean="0">
                <a:solidFill>
                  <a:schemeClr val="tx1"/>
                </a:solidFill>
              </a:rPr>
              <a:t>テスト 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6000" dirty="0"/>
              <a:t>	</a:t>
            </a:r>
            <a:endParaRPr lang="en-US" sz="6000" dirty="0" smtClean="0"/>
          </a:p>
          <a:p>
            <a:pPr marL="1143000" indent="-1143000">
              <a:buFont typeface="+mj-lt"/>
              <a:buAutoNum type="arabicParenR"/>
            </a:pPr>
            <a:r>
              <a:rPr lang="en-US" sz="6000" dirty="0" smtClean="0"/>
              <a:t>365</a:t>
            </a:r>
            <a:r>
              <a:rPr lang="en-US" sz="6000" dirty="0"/>
              <a:t>		</a:t>
            </a:r>
            <a:endParaRPr lang="en-US" sz="6000" dirty="0" smtClean="0"/>
          </a:p>
          <a:p>
            <a:pPr marL="1143000" indent="-1143000">
              <a:buFont typeface="+mj-lt"/>
              <a:buAutoNum type="arabicParenR"/>
            </a:pPr>
            <a:r>
              <a:rPr lang="en-US" sz="6000" dirty="0" smtClean="0">
                <a:solidFill>
                  <a:srgbClr val="0070C0"/>
                </a:solidFill>
              </a:rPr>
              <a:t>53400</a:t>
            </a:r>
            <a:r>
              <a:rPr lang="en-US" sz="6000" dirty="0"/>
              <a:t>	</a:t>
            </a:r>
            <a:endParaRPr lang="en-US" sz="6000" dirty="0" smtClean="0"/>
          </a:p>
          <a:p>
            <a:pPr marL="1143000" indent="-1143000">
              <a:buFont typeface="+mj-lt"/>
              <a:buAutoNum type="arabicParenR"/>
            </a:pPr>
            <a:r>
              <a:rPr lang="en-US" sz="6000" dirty="0" smtClean="0"/>
              <a:t>51800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000" dirty="0" smtClean="0">
                <a:solidFill>
                  <a:srgbClr val="FF0000"/>
                </a:solidFill>
              </a:rPr>
              <a:t>921000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000" dirty="0" smtClean="0"/>
              <a:t>721490</a:t>
            </a:r>
            <a:r>
              <a:rPr lang="en-US" sz="6000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6200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ja-JP" sz="6600" dirty="0" smtClean="0">
                <a:solidFill>
                  <a:schemeClr val="tx1"/>
                </a:solidFill>
              </a:rPr>
              <a:t/>
            </a:r>
            <a:br>
              <a:rPr lang="en-US" altLang="ja-JP" sz="6600" dirty="0" smtClean="0">
                <a:solidFill>
                  <a:schemeClr val="tx1"/>
                </a:solidFill>
              </a:rPr>
            </a:br>
            <a:r>
              <a:rPr lang="ja-JP" altLang="en-US" sz="6600" smtClean="0">
                <a:solidFill>
                  <a:schemeClr val="tx1"/>
                </a:solidFill>
              </a:rPr>
              <a:t>テスト </a:t>
            </a:r>
            <a:r>
              <a:rPr lang="en-US" altLang="ja-JP" sz="6600" dirty="0" smtClean="0">
                <a:solidFill>
                  <a:schemeClr val="tx1"/>
                </a:solidFill>
              </a:rPr>
              <a:t>2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6000" b="1" dirty="0" err="1" smtClean="0"/>
              <a:t>Viết</a:t>
            </a:r>
            <a:r>
              <a:rPr lang="en-US" sz="6000" b="1" dirty="0" smtClean="0"/>
              <a:t> sang </a:t>
            </a:r>
            <a:r>
              <a:rPr lang="en-US" sz="6000" b="1" dirty="0" err="1" smtClean="0"/>
              <a:t>chữ</a:t>
            </a:r>
            <a:r>
              <a:rPr lang="en-US" sz="6000" b="1" dirty="0" smtClean="0"/>
              <a:t> Hiragana </a:t>
            </a:r>
            <a:r>
              <a:rPr lang="en-US" sz="6000" b="1" dirty="0" err="1" smtClean="0"/>
              <a:t>các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từ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sau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đây</a:t>
            </a:r>
            <a:r>
              <a:rPr lang="en-US" sz="6000" b="1" dirty="0" smtClean="0"/>
              <a:t>: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err="1" smtClean="0"/>
              <a:t>Nhân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viên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công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ty</a:t>
            </a:r>
            <a:r>
              <a:rPr lang="en-US" sz="6000" b="1" dirty="0"/>
              <a:t>		</a:t>
            </a:r>
            <a:endParaRPr lang="en-US" sz="6000" b="1" dirty="0" smtClean="0"/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err="1" smtClean="0">
                <a:solidFill>
                  <a:srgbClr val="FF0000"/>
                </a:solidFill>
              </a:rPr>
              <a:t>Nhân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viên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ngân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hàng</a:t>
            </a:r>
            <a:r>
              <a:rPr lang="en-US" sz="6000" b="1" dirty="0"/>
              <a:t>	</a:t>
            </a:r>
            <a:endParaRPr lang="en-US" sz="6000" b="1" dirty="0" smtClean="0"/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err="1" smtClean="0"/>
              <a:t>Nước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Mỹ</a:t>
            </a:r>
            <a:endParaRPr lang="en-US" sz="6000" b="1" dirty="0" smtClean="0"/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err="1" smtClean="0">
                <a:solidFill>
                  <a:srgbClr val="7030A0"/>
                </a:solidFill>
              </a:rPr>
              <a:t>Người</a:t>
            </a:r>
            <a:r>
              <a:rPr lang="en-US" sz="6000" b="1" dirty="0" smtClean="0">
                <a:solidFill>
                  <a:srgbClr val="7030A0"/>
                </a:solidFill>
              </a:rPr>
              <a:t> </a:t>
            </a:r>
            <a:r>
              <a:rPr lang="en-US" sz="6000" b="1" dirty="0" err="1" smtClean="0">
                <a:solidFill>
                  <a:srgbClr val="7030A0"/>
                </a:solidFill>
              </a:rPr>
              <a:t>Việt</a:t>
            </a:r>
            <a:r>
              <a:rPr lang="en-US" sz="6000" b="1" dirty="0" smtClean="0">
                <a:solidFill>
                  <a:srgbClr val="7030A0"/>
                </a:solidFill>
              </a:rPr>
              <a:t> Nam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err="1" smtClean="0"/>
              <a:t>Trung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Quốc</a:t>
            </a:r>
            <a:endParaRPr lang="en-US" sz="6000" b="1" dirty="0" smtClean="0"/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err="1" smtClean="0">
                <a:solidFill>
                  <a:srgbClr val="00B050"/>
                </a:solidFill>
              </a:rPr>
              <a:t>Tiếng</a:t>
            </a:r>
            <a:r>
              <a:rPr lang="en-US" sz="6000" b="1" dirty="0" smtClean="0">
                <a:solidFill>
                  <a:srgbClr val="00B050"/>
                </a:solidFill>
              </a:rPr>
              <a:t> </a:t>
            </a:r>
            <a:r>
              <a:rPr lang="en-US" sz="6000" b="1" dirty="0" err="1" smtClean="0">
                <a:solidFill>
                  <a:srgbClr val="00B050"/>
                </a:solidFill>
              </a:rPr>
              <a:t>Nhật</a:t>
            </a:r>
            <a:endParaRPr lang="en-US" sz="6000" b="1" dirty="0" smtClean="0">
              <a:solidFill>
                <a:srgbClr val="00B050"/>
              </a:solidFill>
            </a:endParaRPr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smtClean="0"/>
              <a:t>96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smtClean="0">
                <a:solidFill>
                  <a:srgbClr val="FF0000"/>
                </a:solidFill>
              </a:rPr>
              <a:t>37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smtClean="0"/>
              <a:t>58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000" b="1" dirty="0" smtClean="0">
                <a:solidFill>
                  <a:srgbClr val="0070C0"/>
                </a:solidFill>
              </a:rPr>
              <a:t>40</a:t>
            </a:r>
            <a:r>
              <a:rPr lang="en-US" sz="6000" b="1" dirty="0"/>
              <a:t>	</a:t>
            </a: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46</a:t>
            </a:r>
          </a:p>
          <a:p>
            <a:r>
              <a:rPr lang="en-US" sz="6000" dirty="0" smtClean="0">
                <a:solidFill>
                  <a:srgbClr val="7030A0"/>
                </a:solidFill>
              </a:rPr>
              <a:t>78</a:t>
            </a:r>
            <a:r>
              <a:rPr lang="en-US" sz="6000" dirty="0"/>
              <a:t>		</a:t>
            </a:r>
            <a:endParaRPr lang="en-US" sz="6000" dirty="0" smtClean="0"/>
          </a:p>
          <a:p>
            <a:r>
              <a:rPr lang="en-US" sz="6000" dirty="0" smtClean="0"/>
              <a:t>353</a:t>
            </a:r>
            <a:r>
              <a:rPr lang="en-US" sz="6000" dirty="0"/>
              <a:t>		</a:t>
            </a:r>
            <a:endParaRPr lang="en-US" sz="6000" dirty="0" smtClean="0"/>
          </a:p>
          <a:p>
            <a:r>
              <a:rPr lang="en-US" sz="6000" dirty="0" smtClean="0">
                <a:solidFill>
                  <a:srgbClr val="0070C0"/>
                </a:solidFill>
              </a:rPr>
              <a:t>137</a:t>
            </a:r>
            <a:r>
              <a:rPr lang="en-US" sz="6000" dirty="0"/>
              <a:t>		</a:t>
            </a:r>
            <a:endParaRPr lang="en-US" sz="6000" dirty="0" smtClean="0"/>
          </a:p>
          <a:p>
            <a:r>
              <a:rPr lang="en-US" sz="6000" dirty="0" smtClean="0"/>
              <a:t>642</a:t>
            </a:r>
            <a:r>
              <a:rPr lang="en-US" sz="6000" dirty="0"/>
              <a:t>	</a:t>
            </a:r>
            <a:endParaRPr lang="en-US" sz="6000" dirty="0" smtClean="0"/>
          </a:p>
          <a:p>
            <a:r>
              <a:rPr lang="en-US" sz="6000" dirty="0" smtClean="0">
                <a:solidFill>
                  <a:srgbClr val="FF0000"/>
                </a:solidFill>
              </a:rPr>
              <a:t>298</a:t>
            </a:r>
            <a:r>
              <a:rPr lang="en-US" sz="6000" dirty="0"/>
              <a:t>	</a:t>
            </a: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46</a:t>
            </a:r>
            <a:r>
              <a:rPr lang="ja-JP" altLang="en-US" sz="6000" dirty="0" smtClean="0"/>
              <a:t>：よんじゅうろく</a:t>
            </a:r>
            <a:endParaRPr lang="en-US" sz="6000" dirty="0" smtClean="0"/>
          </a:p>
          <a:p>
            <a:r>
              <a:rPr lang="en-US" sz="6000" dirty="0" smtClean="0">
                <a:solidFill>
                  <a:srgbClr val="7030A0"/>
                </a:solidFill>
              </a:rPr>
              <a:t>78</a:t>
            </a:r>
            <a:r>
              <a:rPr lang="ja-JP" altLang="en-US" sz="6000" dirty="0" smtClean="0"/>
              <a:t>：なな</a:t>
            </a:r>
            <a:r>
              <a:rPr lang="ja-JP" altLang="en-US" sz="6000" dirty="0"/>
              <a:t>じ</a:t>
            </a:r>
            <a:r>
              <a:rPr lang="ja-JP" altLang="en-US" sz="6000" dirty="0" smtClean="0"/>
              <a:t>ゅうは</a:t>
            </a:r>
            <a:r>
              <a:rPr lang="ja-JP" altLang="en-US" sz="6000" dirty="0"/>
              <a:t>ち</a:t>
            </a:r>
            <a:r>
              <a:rPr lang="en-US" sz="6000" dirty="0"/>
              <a:t>	</a:t>
            </a:r>
            <a:endParaRPr lang="en-US" sz="6000" dirty="0" smtClean="0"/>
          </a:p>
          <a:p>
            <a:r>
              <a:rPr lang="en-US" sz="6000" dirty="0" smtClean="0"/>
              <a:t>353</a:t>
            </a:r>
            <a:r>
              <a:rPr lang="ja-JP" altLang="en-US" sz="6000" dirty="0" smtClean="0"/>
              <a:t>：さん</a:t>
            </a:r>
            <a:r>
              <a:rPr lang="ja-JP" altLang="en-US" sz="6000" dirty="0"/>
              <a:t>び</a:t>
            </a:r>
            <a:r>
              <a:rPr lang="ja-JP" altLang="en-US" sz="6000" dirty="0" smtClean="0"/>
              <a:t>ゃくごじゅうさん</a:t>
            </a:r>
            <a:r>
              <a:rPr lang="en-US" sz="6000" dirty="0"/>
              <a:t>	</a:t>
            </a:r>
            <a:endParaRPr lang="en-US" sz="6000" dirty="0" smtClean="0"/>
          </a:p>
          <a:p>
            <a:r>
              <a:rPr lang="en-US" sz="6000" dirty="0" smtClean="0">
                <a:solidFill>
                  <a:srgbClr val="0070C0"/>
                </a:solidFill>
              </a:rPr>
              <a:t>137</a:t>
            </a:r>
            <a:r>
              <a:rPr lang="ja-JP" altLang="en-US" sz="6000" dirty="0" smtClean="0"/>
              <a:t>：ひゃくさんじゅうなな</a:t>
            </a:r>
            <a:r>
              <a:rPr lang="en-US" sz="6000" dirty="0"/>
              <a:t>	</a:t>
            </a:r>
            <a:endParaRPr lang="en-US" sz="6000" dirty="0" smtClean="0"/>
          </a:p>
          <a:p>
            <a:r>
              <a:rPr lang="en-US" sz="6000" dirty="0" smtClean="0"/>
              <a:t>642</a:t>
            </a:r>
            <a:r>
              <a:rPr lang="ja-JP" altLang="en-US" sz="6000" dirty="0" smtClean="0"/>
              <a:t>：ろ</a:t>
            </a:r>
            <a:r>
              <a:rPr lang="ja-JP" altLang="en-US" sz="6000" dirty="0"/>
              <a:t>っぴ</a:t>
            </a:r>
            <a:r>
              <a:rPr lang="ja-JP" altLang="en-US" sz="6000" dirty="0" smtClean="0"/>
              <a:t>ゃくよん</a:t>
            </a:r>
            <a:r>
              <a:rPr lang="ja-JP" altLang="en-US" sz="6000" dirty="0"/>
              <a:t>じ</a:t>
            </a:r>
            <a:r>
              <a:rPr lang="ja-JP" altLang="en-US" sz="6000" dirty="0" smtClean="0"/>
              <a:t>ゅうに</a:t>
            </a:r>
            <a:endParaRPr lang="en-US" sz="6000" dirty="0" smtClean="0"/>
          </a:p>
          <a:p>
            <a:r>
              <a:rPr lang="en-US" sz="6000" dirty="0" smtClean="0">
                <a:solidFill>
                  <a:srgbClr val="FF0000"/>
                </a:solidFill>
              </a:rPr>
              <a:t>298</a:t>
            </a:r>
            <a:r>
              <a:rPr lang="ja-JP" altLang="en-US" sz="6000" dirty="0" smtClean="0">
                <a:solidFill>
                  <a:srgbClr val="FF0000"/>
                </a:solidFill>
              </a:rPr>
              <a:t>：にひゃくきゅうじゅうはち</a:t>
            </a:r>
            <a:r>
              <a:rPr lang="en-US" sz="6000" dirty="0"/>
              <a:t>	</a:t>
            </a: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6000" dirty="0"/>
              <a:t>		</a:t>
            </a:r>
            <a:endParaRPr lang="en-US" sz="6000" dirty="0" smtClean="0"/>
          </a:p>
          <a:p>
            <a:r>
              <a:rPr lang="en-US" sz="6000" dirty="0" smtClean="0"/>
              <a:t>894</a:t>
            </a:r>
            <a:r>
              <a:rPr lang="en-US" sz="6000" dirty="0"/>
              <a:t>		</a:t>
            </a:r>
            <a:endParaRPr lang="en-US" sz="6000" dirty="0" smtClean="0"/>
          </a:p>
          <a:p>
            <a:r>
              <a:rPr lang="en-US" sz="6000" dirty="0" smtClean="0">
                <a:solidFill>
                  <a:srgbClr val="FF0000"/>
                </a:solidFill>
              </a:rPr>
              <a:t>3287</a:t>
            </a:r>
            <a:r>
              <a:rPr lang="en-US" sz="6000" dirty="0" smtClean="0"/>
              <a:t>		</a:t>
            </a:r>
          </a:p>
          <a:p>
            <a:r>
              <a:rPr lang="en-US" sz="6000" dirty="0" smtClean="0"/>
              <a:t>5890</a:t>
            </a:r>
            <a:r>
              <a:rPr lang="en-US" sz="6000" dirty="0"/>
              <a:t>	</a:t>
            </a:r>
            <a:endParaRPr lang="en-US" sz="6000" dirty="0" smtClean="0"/>
          </a:p>
          <a:p>
            <a:r>
              <a:rPr lang="en-US" sz="6000" dirty="0" smtClean="0">
                <a:solidFill>
                  <a:srgbClr val="0070C0"/>
                </a:solidFill>
              </a:rPr>
              <a:t>16500</a:t>
            </a:r>
            <a:r>
              <a:rPr lang="en-US" sz="6000" dirty="0"/>
              <a:t>		</a:t>
            </a:r>
            <a:endParaRPr lang="en-US" sz="6000" dirty="0" smtClean="0"/>
          </a:p>
          <a:p>
            <a:r>
              <a:rPr lang="en-US" sz="6000" smtClean="0"/>
              <a:t>41936</a:t>
            </a:r>
            <a:r>
              <a:rPr lang="en-US" sz="6000" dirty="0"/>
              <a:t>	</a:t>
            </a:r>
            <a:endParaRPr lang="en-US" sz="6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534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		</a:t>
            </a:r>
            <a:endParaRPr lang="en-US" sz="3200" dirty="0" smtClean="0"/>
          </a:p>
          <a:p>
            <a:r>
              <a:rPr lang="en-US" sz="3200" dirty="0" smtClean="0"/>
              <a:t>894</a:t>
            </a:r>
            <a:r>
              <a:rPr lang="ja-JP" altLang="en-US" sz="3200" dirty="0" smtClean="0"/>
              <a:t>：はっぴゃくきゅうじゅうよん</a:t>
            </a:r>
            <a:r>
              <a:rPr lang="en-US" sz="3200" dirty="0"/>
              <a:t>		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3287</a:t>
            </a:r>
            <a:r>
              <a:rPr lang="ja-JP" altLang="en-US" sz="3200" dirty="0" smtClean="0"/>
              <a:t>：さんぜんに</a:t>
            </a:r>
            <a:r>
              <a:rPr lang="ja-JP" altLang="en-US" sz="3200" dirty="0"/>
              <a:t>ひ</a:t>
            </a:r>
            <a:r>
              <a:rPr lang="ja-JP" altLang="en-US" sz="3200" dirty="0" smtClean="0"/>
              <a:t>ゃくはち</a:t>
            </a:r>
            <a:r>
              <a:rPr lang="ja-JP" altLang="en-US" sz="3200" dirty="0"/>
              <a:t>じ</a:t>
            </a:r>
            <a:r>
              <a:rPr lang="ja-JP" altLang="en-US" sz="3200" dirty="0" smtClean="0"/>
              <a:t>ゅうな</a:t>
            </a:r>
            <a:r>
              <a:rPr lang="ja-JP" altLang="en-US" sz="3200" dirty="0"/>
              <a:t>な</a:t>
            </a:r>
            <a:r>
              <a:rPr lang="en-US" sz="3200" dirty="0" smtClean="0"/>
              <a:t>	</a:t>
            </a:r>
          </a:p>
          <a:p>
            <a:r>
              <a:rPr lang="en-US" sz="3200" dirty="0" smtClean="0"/>
              <a:t>5890</a:t>
            </a:r>
            <a:r>
              <a:rPr lang="ja-JP" altLang="en-US" sz="3200" dirty="0" smtClean="0"/>
              <a:t>：ごせんは</a:t>
            </a:r>
            <a:r>
              <a:rPr lang="ja-JP" altLang="en-US" sz="3200" dirty="0"/>
              <a:t>っぴ</a:t>
            </a:r>
            <a:r>
              <a:rPr lang="ja-JP" altLang="en-US" sz="3200" dirty="0" smtClean="0"/>
              <a:t>ゃく</a:t>
            </a:r>
            <a:r>
              <a:rPr lang="ja-JP" altLang="en-US" sz="3200" dirty="0"/>
              <a:t>き</a:t>
            </a:r>
            <a:r>
              <a:rPr lang="ja-JP" altLang="en-US" sz="3200" dirty="0" smtClean="0"/>
              <a:t>ゅう</a:t>
            </a:r>
            <a:r>
              <a:rPr lang="ja-JP" altLang="en-US" sz="3200" dirty="0"/>
              <a:t>じ</a:t>
            </a:r>
            <a:r>
              <a:rPr lang="ja-JP" altLang="en-US" sz="3200" dirty="0" smtClean="0"/>
              <a:t>ゅ</a:t>
            </a:r>
            <a:r>
              <a:rPr lang="ja-JP" altLang="en-US" sz="3200" dirty="0"/>
              <a:t>う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0070C0"/>
                </a:solidFill>
              </a:rPr>
              <a:t>16500</a:t>
            </a:r>
            <a:r>
              <a:rPr lang="ja-JP" altLang="en-US" sz="3200" dirty="0" smtClean="0"/>
              <a:t>：いちまんろくせんご</a:t>
            </a:r>
            <a:r>
              <a:rPr lang="ja-JP" altLang="en-US" sz="3200" dirty="0"/>
              <a:t>ひ</a:t>
            </a:r>
            <a:r>
              <a:rPr lang="ja-JP" altLang="en-US" sz="3200" dirty="0" smtClean="0"/>
              <a:t>ゃ</a:t>
            </a:r>
            <a:r>
              <a:rPr lang="ja-JP" altLang="en-US" sz="3200" dirty="0"/>
              <a:t>く</a:t>
            </a:r>
            <a:r>
              <a:rPr lang="en-US" sz="3200" dirty="0"/>
              <a:t>	</a:t>
            </a:r>
            <a:endParaRPr lang="en-US" sz="3200" dirty="0" smtClean="0"/>
          </a:p>
          <a:p>
            <a:r>
              <a:rPr lang="en-US" sz="3200" dirty="0" smtClean="0"/>
              <a:t>41936</a:t>
            </a:r>
            <a:r>
              <a:rPr lang="ja-JP" altLang="en-US" sz="3200" dirty="0" smtClean="0"/>
              <a:t>：よんまんいっせんきゅうひゃくさんじゅうろく</a:t>
            </a:r>
            <a:r>
              <a:rPr lang="en-US" sz="3200" dirty="0"/>
              <a:t>	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78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296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	</a:t>
            </a:r>
            <a:endParaRPr lang="en-US" sz="3200" dirty="0" smtClean="0"/>
          </a:p>
          <a:p>
            <a:r>
              <a:rPr lang="en-US" sz="3200" dirty="0" smtClean="0"/>
              <a:t>62508</a:t>
            </a:r>
            <a:r>
              <a:rPr lang="ja-JP" altLang="en-US" sz="3200" dirty="0" smtClean="0"/>
              <a:t>：ろくまんにせんごひゃくはち</a:t>
            </a:r>
            <a:r>
              <a:rPr lang="en-US" sz="3200" dirty="0"/>
              <a:t>	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0070C0"/>
                </a:solidFill>
              </a:rPr>
              <a:t>873500</a:t>
            </a:r>
            <a:r>
              <a:rPr lang="ja-JP" altLang="en-US" sz="3200" dirty="0" smtClean="0">
                <a:solidFill>
                  <a:srgbClr val="0070C0"/>
                </a:solidFill>
              </a:rPr>
              <a:t>：はちじゅうななまんさんぜんごひゃく</a:t>
            </a:r>
            <a:endParaRPr lang="en-US" sz="3200" dirty="0" smtClean="0"/>
          </a:p>
          <a:p>
            <a:r>
              <a:rPr lang="en-US" sz="3200" dirty="0" smtClean="0"/>
              <a:t>490000</a:t>
            </a:r>
            <a:r>
              <a:rPr lang="ja-JP" altLang="en-US" sz="3200" dirty="0" smtClean="0"/>
              <a:t>：よんじゅうきゅうまん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128600</a:t>
            </a:r>
            <a:r>
              <a:rPr lang="ja-JP" altLang="en-US" sz="3200" dirty="0" smtClean="0">
                <a:solidFill>
                  <a:srgbClr val="FF0000"/>
                </a:solidFill>
              </a:rPr>
              <a:t>：</a:t>
            </a:r>
            <a:r>
              <a:rPr lang="ja-JP" altLang="en-US" sz="3200" dirty="0">
                <a:solidFill>
                  <a:srgbClr val="FF0000"/>
                </a:solidFill>
              </a:rPr>
              <a:t>じ</a:t>
            </a:r>
            <a:r>
              <a:rPr lang="ja-JP" altLang="en-US" sz="3200" dirty="0" smtClean="0">
                <a:solidFill>
                  <a:srgbClr val="FF0000"/>
                </a:solidFill>
              </a:rPr>
              <a:t>ゅうにまんは</a:t>
            </a:r>
            <a:r>
              <a:rPr lang="ja-JP" altLang="en-US" sz="3200" dirty="0">
                <a:solidFill>
                  <a:srgbClr val="FF0000"/>
                </a:solidFill>
              </a:rPr>
              <a:t>っ</a:t>
            </a:r>
            <a:r>
              <a:rPr lang="ja-JP" altLang="en-US" sz="3200" dirty="0" smtClean="0">
                <a:solidFill>
                  <a:srgbClr val="FF0000"/>
                </a:solidFill>
              </a:rPr>
              <a:t>せんろ</a:t>
            </a:r>
            <a:r>
              <a:rPr lang="ja-JP" altLang="en-US" sz="3200" dirty="0">
                <a:solidFill>
                  <a:srgbClr val="FF0000"/>
                </a:solidFill>
              </a:rPr>
              <a:t>っぴ</a:t>
            </a:r>
            <a:r>
              <a:rPr lang="ja-JP" altLang="en-US" sz="3200" dirty="0" smtClean="0">
                <a:solidFill>
                  <a:srgbClr val="FF0000"/>
                </a:solidFill>
              </a:rPr>
              <a:t>ゃ</a:t>
            </a:r>
            <a:r>
              <a:rPr lang="ja-JP" altLang="en-US" sz="3200" dirty="0">
                <a:solidFill>
                  <a:srgbClr val="FF0000"/>
                </a:solidFill>
              </a:rPr>
              <a:t>く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>
                <a:solidFill>
                  <a:srgbClr val="7030A0"/>
                </a:solidFill>
              </a:rPr>
              <a:t>宿題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rgbClr val="FF0000"/>
                </a:solidFill>
              </a:rPr>
              <a:t>	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BÀI TẬP VỀ NHÀ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6000" dirty="0"/>
              <a:t>	</a:t>
            </a:r>
            <a:endParaRPr lang="en-US" sz="6000" dirty="0" smtClean="0"/>
          </a:p>
          <a:p>
            <a:r>
              <a:rPr lang="en-US" sz="6000" dirty="0" smtClean="0"/>
              <a:t>62508</a:t>
            </a:r>
            <a:r>
              <a:rPr lang="en-US" sz="6000" dirty="0"/>
              <a:t>		</a:t>
            </a:r>
            <a:endParaRPr lang="en-US" sz="6000" dirty="0" smtClean="0"/>
          </a:p>
          <a:p>
            <a:r>
              <a:rPr lang="en-US" sz="6000" dirty="0" smtClean="0">
                <a:solidFill>
                  <a:srgbClr val="0070C0"/>
                </a:solidFill>
              </a:rPr>
              <a:t>873500</a:t>
            </a:r>
            <a:r>
              <a:rPr lang="en-US" sz="6000" dirty="0"/>
              <a:t>	</a:t>
            </a:r>
            <a:endParaRPr lang="en-US" sz="6000" dirty="0" smtClean="0"/>
          </a:p>
          <a:p>
            <a:r>
              <a:rPr lang="en-US" sz="6000" dirty="0" smtClean="0"/>
              <a:t>490000</a:t>
            </a:r>
          </a:p>
          <a:p>
            <a:r>
              <a:rPr lang="en-US" sz="6000" dirty="0" smtClean="0">
                <a:solidFill>
                  <a:srgbClr val="FF0000"/>
                </a:solidFill>
              </a:rPr>
              <a:t>128600</a:t>
            </a:r>
            <a:r>
              <a:rPr lang="en-US" sz="6000" dirty="0">
                <a:solidFill>
                  <a:srgbClr val="FF0000"/>
                </a:solidFill>
              </a:rPr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6000" dirty="0"/>
              <a:t>	</a:t>
            </a:r>
            <a:endParaRPr lang="en-US" sz="6000" dirty="0" smtClean="0"/>
          </a:p>
          <a:p>
            <a:r>
              <a:rPr lang="en-US" sz="6000" dirty="0" smtClean="0"/>
              <a:t>92401</a:t>
            </a:r>
            <a:r>
              <a:rPr lang="en-US" sz="6000" dirty="0"/>
              <a:t>		</a:t>
            </a:r>
            <a:endParaRPr lang="en-US" sz="6000" dirty="0" smtClean="0"/>
          </a:p>
          <a:p>
            <a:r>
              <a:rPr lang="en-US" sz="6000" dirty="0" smtClean="0">
                <a:solidFill>
                  <a:srgbClr val="FF0000"/>
                </a:solidFill>
              </a:rPr>
              <a:t>178400</a:t>
            </a:r>
            <a:r>
              <a:rPr lang="en-US" sz="6000" dirty="0">
                <a:solidFill>
                  <a:srgbClr val="FF0000"/>
                </a:solidFill>
              </a:rPr>
              <a:t>	</a:t>
            </a:r>
            <a:endParaRPr lang="en-US" sz="6000" dirty="0" smtClean="0">
              <a:solidFill>
                <a:srgbClr val="FF0000"/>
              </a:solidFill>
            </a:endParaRPr>
          </a:p>
          <a:p>
            <a:r>
              <a:rPr lang="en-US" sz="6000" dirty="0" smtClean="0"/>
              <a:t>291700</a:t>
            </a:r>
          </a:p>
          <a:p>
            <a:r>
              <a:rPr lang="en-US" sz="6000" dirty="0" smtClean="0">
                <a:solidFill>
                  <a:srgbClr val="0070C0"/>
                </a:solidFill>
              </a:rPr>
              <a:t>635600</a:t>
            </a:r>
            <a:r>
              <a:rPr lang="en-US" sz="6000" dirty="0">
                <a:solidFill>
                  <a:srgbClr val="0070C0"/>
                </a:solidFill>
              </a:rPr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117</TotalTime>
  <Words>40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Franklin Gothic Book</vt:lpstr>
      <vt:lpstr>HGｺﾞｼｯｸM</vt:lpstr>
      <vt:lpstr>HG創英ﾌﾟﾚｾﾞﾝｽEB</vt:lpstr>
      <vt:lpstr>Perpetua</vt:lpstr>
      <vt:lpstr>Wingdings 2</vt:lpstr>
      <vt:lpstr>Equity</vt:lpstr>
      <vt:lpstr>数字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宿題</vt:lpstr>
      <vt:lpstr>PowerPoint Presentation</vt:lpstr>
      <vt:lpstr>PowerPoint Presentation</vt:lpstr>
      <vt:lpstr>テスト </vt:lpstr>
      <vt:lpstr> テスト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</dc:title>
  <dc:creator>Admin</dc:creator>
  <cp:lastModifiedBy>Dell</cp:lastModifiedBy>
  <cp:revision>20</cp:revision>
  <dcterms:created xsi:type="dcterms:W3CDTF">2017-06-26T00:11:45Z</dcterms:created>
  <dcterms:modified xsi:type="dcterms:W3CDTF">2019-02-18T08:13:20Z</dcterms:modified>
</cp:coreProperties>
</file>