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89" r:id="rId2"/>
    <p:sldId id="287" r:id="rId3"/>
    <p:sldId id="286" r:id="rId4"/>
    <p:sldId id="294" r:id="rId5"/>
    <p:sldId id="291" r:id="rId6"/>
    <p:sldId id="296" r:id="rId7"/>
    <p:sldId id="297" r:id="rId8"/>
    <p:sldId id="298" r:id="rId9"/>
    <p:sldId id="299" r:id="rId10"/>
    <p:sldId id="292" r:id="rId11"/>
    <p:sldId id="303" r:id="rId12"/>
    <p:sldId id="304" r:id="rId13"/>
    <p:sldId id="315" r:id="rId14"/>
    <p:sldId id="305" r:id="rId15"/>
    <p:sldId id="312" r:id="rId16"/>
    <p:sldId id="313" r:id="rId17"/>
    <p:sldId id="314" r:id="rId18"/>
    <p:sldId id="311" r:id="rId19"/>
    <p:sldId id="307" r:id="rId20"/>
    <p:sldId id="308" r:id="rId21"/>
    <p:sldId id="309" r:id="rId22"/>
    <p:sldId id="310" r:id="rId23"/>
    <p:sldId id="278" r:id="rId24"/>
  </p:sldIdLst>
  <p:sldSz cx="9144000" cy="5143500" type="screen16x9"/>
  <p:notesSz cx="6858000" cy="9144000"/>
  <p:embeddedFontLst>
    <p:embeddedFont>
      <p:font typeface="Muli Regular" panose="020B060402020202020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Light" panose="000004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4149A-223D-49CE-A041-D19B33636836}">
  <a:tblStyle styleId="{78F4149A-223D-49CE-A041-D19B33636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65" autoAdjust="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3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58766-B82C-4DBB-B6B1-53CCB830D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5760-8AC5-44DA-9755-59C7B03782E6}"/>
              </a:ext>
            </a:extLst>
          </p:cNvPr>
          <p:cNvSpPr txBox="1"/>
          <p:nvPr/>
        </p:nvSpPr>
        <p:spPr>
          <a:xfrm>
            <a:off x="0" y="32606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TRƯỜNG ĐẠI HỌC CẦN THƠ</a:t>
            </a:r>
          </a:p>
          <a:p>
            <a:pPr algn="ctr"/>
            <a:r>
              <a:rPr lang="en-US" b="1" dirty="0"/>
              <a:t>KHOA CÔNG NGHỆ THÔNG TIN VÀ TRUYỀN THÔNG</a:t>
            </a:r>
          </a:p>
        </p:txBody>
      </p:sp>
      <p:pic>
        <p:nvPicPr>
          <p:cNvPr id="4" name="Picture 4" descr="Can Tho University - Wikipedia">
            <a:extLst>
              <a:ext uri="{FF2B5EF4-FFF2-40B4-BE49-F238E27FC236}">
                <a16:creationId xmlns:a16="http://schemas.microsoft.com/office/drawing/2014/main" id="{1F052272-AB6D-47D9-AFAB-2ADE8034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443"/>
            <a:ext cx="1722473" cy="12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4A2EC-561B-4F4B-B907-D7A5065CAB3C}"/>
              </a:ext>
            </a:extLst>
          </p:cNvPr>
          <p:cNvSpPr txBox="1"/>
          <p:nvPr/>
        </p:nvSpPr>
        <p:spPr>
          <a:xfrm>
            <a:off x="0" y="147438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BÁO CÁO LUẬN VĂN TỐT NGHIỆP NGÀNH CÔNG NGHỆ THÔNG 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727F4-49D9-4291-B37B-E9A8DB80BEB8}"/>
              </a:ext>
            </a:extLst>
          </p:cNvPr>
          <p:cNvSpPr txBox="1"/>
          <p:nvPr/>
        </p:nvSpPr>
        <p:spPr>
          <a:xfrm>
            <a:off x="0" y="178215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886D6-E91A-4BDC-8852-E8A60E4E7832}"/>
              </a:ext>
            </a:extLst>
          </p:cNvPr>
          <p:cNvSpPr txBox="1"/>
          <p:nvPr/>
        </p:nvSpPr>
        <p:spPr>
          <a:xfrm>
            <a:off x="0" y="22438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ỨNG DỤNG QUẢN LÝ LÀNG NGHỀ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B67B7-C086-43BD-BB73-C4BFD997910C}"/>
              </a:ext>
            </a:extLst>
          </p:cNvPr>
          <p:cNvSpPr txBox="1"/>
          <p:nvPr/>
        </p:nvSpPr>
        <p:spPr>
          <a:xfrm>
            <a:off x="163033" y="3359888"/>
            <a:ext cx="288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Giáo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 </a:t>
            </a:r>
            <a:r>
              <a:rPr lang="en-US" sz="1600" b="1" dirty="0" err="1"/>
              <a:t>hướng</a:t>
            </a:r>
            <a:r>
              <a:rPr lang="en-US" sz="1600" b="1" dirty="0"/>
              <a:t> </a:t>
            </a:r>
            <a:r>
              <a:rPr lang="en-US" sz="1600" b="1" dirty="0" err="1"/>
              <a:t>dẫn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TS. </a:t>
            </a:r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Công</a:t>
            </a:r>
            <a:r>
              <a:rPr lang="en-US" sz="1600" b="1" dirty="0"/>
              <a:t> </a:t>
            </a:r>
            <a:r>
              <a:rPr lang="en-US" sz="1600" b="1" dirty="0" err="1"/>
              <a:t>Án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BFCAD-D030-4347-ABB0-A828BE05BABF}"/>
              </a:ext>
            </a:extLst>
          </p:cNvPr>
          <p:cNvSpPr txBox="1"/>
          <p:nvPr/>
        </p:nvSpPr>
        <p:spPr>
          <a:xfrm>
            <a:off x="5516880" y="3359888"/>
            <a:ext cx="330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Sinh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 </a:t>
            </a:r>
            <a:r>
              <a:rPr lang="en-US" sz="1600" b="1" dirty="0" err="1"/>
              <a:t>thực</a:t>
            </a:r>
            <a:r>
              <a:rPr lang="en-US" sz="1600" b="1" dirty="0"/>
              <a:t> </a:t>
            </a:r>
            <a:r>
              <a:rPr lang="en-US" sz="1600" b="1" dirty="0" err="1"/>
              <a:t>hiện</a:t>
            </a:r>
            <a:r>
              <a:rPr lang="en-US" sz="1600" b="1" dirty="0"/>
              <a:t>:</a:t>
            </a:r>
          </a:p>
          <a:p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Khánh</a:t>
            </a:r>
            <a:r>
              <a:rPr lang="en-US" sz="1600" b="1" dirty="0"/>
              <a:t> </a:t>
            </a:r>
            <a:r>
              <a:rPr lang="en-US" sz="1600" b="1" dirty="0" err="1"/>
              <a:t>Duy</a:t>
            </a:r>
            <a:r>
              <a:rPr lang="en-US" sz="1600" b="1" dirty="0"/>
              <a:t> – B1706569</a:t>
            </a:r>
          </a:p>
          <a:p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Hoàng</a:t>
            </a:r>
            <a:r>
              <a:rPr lang="en-US" sz="1600" b="1" dirty="0"/>
              <a:t> </a:t>
            </a:r>
            <a:r>
              <a:rPr lang="en-US" sz="1600" b="1" dirty="0" err="1"/>
              <a:t>Cương</a:t>
            </a:r>
            <a:r>
              <a:rPr lang="en-US" sz="1600" b="1" dirty="0"/>
              <a:t> – B1706790</a:t>
            </a:r>
          </a:p>
        </p:txBody>
      </p:sp>
    </p:spTree>
    <p:extLst>
      <p:ext uri="{BB962C8B-B14F-4D97-AF65-F5344CB8AC3E}">
        <p14:creationId xmlns:p14="http://schemas.microsoft.com/office/powerpoint/2010/main" val="161991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FAF76-1BAB-44DF-B6CA-38B07F3C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44" y="-49"/>
            <a:ext cx="73371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182CB-19FC-4B55-A50E-BD22F61CAA9F}"/>
              </a:ext>
            </a:extLst>
          </p:cNvPr>
          <p:cNvSpPr txBox="1"/>
          <p:nvPr/>
        </p:nvSpPr>
        <p:spPr>
          <a:xfrm>
            <a:off x="152882" y="805854"/>
            <a:ext cx="28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B37DEE-8618-4895-A915-B04651B8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186"/>
            <a:ext cx="9144000" cy="40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2D345-1D71-4401-A908-365FD48C3CFF}"/>
              </a:ext>
            </a:extLst>
          </p:cNvPr>
          <p:cNvSpPr txBox="1"/>
          <p:nvPr/>
        </p:nvSpPr>
        <p:spPr>
          <a:xfrm>
            <a:off x="381600" y="773815"/>
            <a:ext cx="459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bộ</a:t>
            </a:r>
            <a:r>
              <a:rPr lang="en-US" sz="1800" b="1" dirty="0"/>
              <a:t> </a:t>
            </a:r>
            <a:r>
              <a:rPr lang="en-US" sz="1800" b="1" dirty="0" err="1"/>
              <a:t>phận</a:t>
            </a:r>
            <a:r>
              <a:rPr lang="en-US" sz="1800" b="1" dirty="0"/>
              <a:t> </a:t>
            </a:r>
            <a:r>
              <a:rPr lang="en-US" sz="1800" b="1" dirty="0" err="1"/>
              <a:t>kinh</a:t>
            </a:r>
            <a:r>
              <a:rPr lang="en-US" sz="1800" b="1" dirty="0"/>
              <a:t> </a:t>
            </a:r>
            <a:r>
              <a:rPr lang="en-US" sz="1800" b="1" dirty="0" err="1"/>
              <a:t>doanh</a:t>
            </a:r>
            <a:endParaRPr lang="en-US" sz="1800" b="1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A2144-682E-4836-A190-AA32905A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151797"/>
            <a:ext cx="8023860" cy="37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0A3E-4F1F-4603-92FC-641ED3A7F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17C421-38E8-4DA4-9F35-5503644D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841E32-EB8E-4CB0-8EE5-F8BC4DAEB581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65D62-05F4-48CF-90D0-63A5889C27EA}"/>
              </a:ext>
            </a:extLst>
          </p:cNvPr>
          <p:cNvSpPr txBox="1"/>
          <p:nvPr/>
        </p:nvSpPr>
        <p:spPr>
          <a:xfrm>
            <a:off x="381600" y="759046"/>
            <a:ext cx="459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phân</a:t>
            </a:r>
            <a:r>
              <a:rPr lang="en-US" sz="1800" b="1" dirty="0"/>
              <a:t> </a:t>
            </a:r>
            <a:r>
              <a:rPr lang="en-US" sz="1800" b="1" dirty="0" err="1"/>
              <a:t>phát</a:t>
            </a:r>
            <a:r>
              <a:rPr lang="en-US" sz="1800" b="1" dirty="0"/>
              <a:t> </a:t>
            </a:r>
            <a:r>
              <a:rPr lang="en-US" sz="1800" b="1" dirty="0" err="1"/>
              <a:t>đơn</a:t>
            </a:r>
            <a:r>
              <a:rPr lang="en-US" sz="1800" b="1" dirty="0"/>
              <a:t> </a:t>
            </a:r>
            <a:r>
              <a:rPr lang="en-US" sz="1800" b="1" dirty="0" err="1"/>
              <a:t>hàng</a:t>
            </a:r>
            <a:endParaRPr lang="en-US" sz="1800" b="1" dirty="0"/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5ECA0-894D-4A29-B2B1-F055F330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09" y="1127760"/>
            <a:ext cx="7364382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182CB-19FC-4B55-A50E-BD22F61CAA9F}"/>
              </a:ext>
            </a:extLst>
          </p:cNvPr>
          <p:cNvSpPr txBox="1"/>
          <p:nvPr/>
        </p:nvSpPr>
        <p:spPr>
          <a:xfrm>
            <a:off x="286532" y="805854"/>
            <a:ext cx="40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giám</a:t>
            </a:r>
            <a:r>
              <a:rPr lang="en-US" sz="1800" b="1" dirty="0"/>
              <a:t> </a:t>
            </a:r>
            <a:r>
              <a:rPr lang="en-US" sz="1800" b="1" dirty="0" err="1"/>
              <a:t>sát</a:t>
            </a:r>
            <a:r>
              <a:rPr lang="en-US" sz="1800" b="1" dirty="0"/>
              <a:t> </a:t>
            </a:r>
            <a:r>
              <a:rPr lang="en-US" sz="1800" b="1" dirty="0" err="1"/>
              <a:t>vùng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C333-112C-4915-AE35-2BF7144F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3" y="1175186"/>
            <a:ext cx="7988594" cy="39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3901-434F-428E-9333-1594036CD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72E69E-CDE5-43EB-9821-CE22946A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F9E5B0-7EB2-42DA-966F-0A343F4F0F95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849CF-0429-4B98-A743-CD30FA76B6A3}"/>
              </a:ext>
            </a:extLst>
          </p:cNvPr>
          <p:cNvSpPr txBox="1"/>
          <p:nvPr/>
        </p:nvSpPr>
        <p:spPr>
          <a:xfrm>
            <a:off x="286532" y="805854"/>
            <a:ext cx="40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đại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cấp</a:t>
            </a:r>
            <a:r>
              <a:rPr lang="en-US" sz="1800" b="1" dirty="0"/>
              <a:t>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ECF94C-55D0-483B-ADB5-81069161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71376"/>
            <a:ext cx="8153400" cy="39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8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1E51-C3C5-44B5-A1E6-8408FA662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ABD365-381A-4305-96AC-A5C26682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00E25-0D36-43D3-B71F-9F66AC35BCA3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9FA54-DF85-46D3-B645-E0852A2DA91B}"/>
              </a:ext>
            </a:extLst>
          </p:cNvPr>
          <p:cNvSpPr txBox="1"/>
          <p:nvPr/>
        </p:nvSpPr>
        <p:spPr>
          <a:xfrm>
            <a:off x="286532" y="805854"/>
            <a:ext cx="40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đại</a:t>
            </a:r>
            <a:r>
              <a:rPr lang="en-US" sz="1800" b="1" dirty="0"/>
              <a:t> </a:t>
            </a:r>
            <a:r>
              <a:rPr lang="en-US" sz="1800" b="1" dirty="0" err="1"/>
              <a:t>lý</a:t>
            </a:r>
            <a:r>
              <a:rPr lang="en-US" sz="1800" b="1" dirty="0"/>
              <a:t> </a:t>
            </a:r>
            <a:r>
              <a:rPr lang="en-US" sz="1800" b="1" dirty="0" err="1"/>
              <a:t>cấp</a:t>
            </a:r>
            <a:r>
              <a:rPr lang="en-US" sz="1800" b="1" dirty="0"/>
              <a:t>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EB3DC-E4A0-48AB-A77F-B0DCECAC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0" y="1201319"/>
            <a:ext cx="7780020" cy="39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F8E6-3DEE-499E-B712-EB9326267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6E9B07-726B-44A4-B827-1AB4B971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20945C-44DC-4B1F-813F-FAA2DF6F6220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14E97-8B15-43D8-BD71-AC3EB48D3B6C}"/>
              </a:ext>
            </a:extLst>
          </p:cNvPr>
          <p:cNvSpPr txBox="1"/>
          <p:nvPr/>
        </p:nvSpPr>
        <p:spPr>
          <a:xfrm>
            <a:off x="286532" y="748703"/>
            <a:ext cx="404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Sơ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hộ</a:t>
            </a:r>
            <a:r>
              <a:rPr lang="en-US" sz="1800" b="1" dirty="0"/>
              <a:t> </a:t>
            </a:r>
            <a:r>
              <a:rPr lang="en-US" sz="1800" b="1" dirty="0" err="1"/>
              <a:t>dân</a:t>
            </a:r>
            <a:endParaRPr lang="en-US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47E85-6792-4D2F-92ED-ED2456D4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87649"/>
            <a:ext cx="7246620" cy="39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2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1F2-121B-4323-B5D7-6317998E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07" y="2135128"/>
            <a:ext cx="5391000" cy="2930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 LUẬN VÀ </a:t>
            </a:r>
            <a:b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 PHÁT TRIỂN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0E857-289F-42D0-B40B-DC3FBE095315}"/>
              </a:ext>
            </a:extLst>
          </p:cNvPr>
          <p:cNvSpPr/>
          <p:nvPr/>
        </p:nvSpPr>
        <p:spPr>
          <a:xfrm>
            <a:off x="2089898" y="205563"/>
            <a:ext cx="2106418" cy="1695649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0092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89658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en-US" sz="2000" b="1" dirty="0" err="1"/>
              <a:t>đạt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4A3D-3CB6-45DB-AFB7-27D732A2DDF9}"/>
              </a:ext>
            </a:extLst>
          </p:cNvPr>
          <p:cNvSpPr txBox="1"/>
          <p:nvPr/>
        </p:nvSpPr>
        <p:spPr>
          <a:xfrm>
            <a:off x="106326" y="1335591"/>
            <a:ext cx="892295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Thiết kế và xây dựng thành công “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làng</a:t>
            </a:r>
            <a:r>
              <a:rPr lang="en-US" sz="1800" dirty="0"/>
              <a:t> </a:t>
            </a:r>
            <a:r>
              <a:rPr lang="en-US" sz="1800" dirty="0" err="1"/>
              <a:t>nghề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</a:t>
            </a:r>
            <a:r>
              <a:rPr lang="vi-VN" sz="1800" dirty="0"/>
              <a:t>ReactJs</a:t>
            </a:r>
            <a:r>
              <a:rPr lang="en-US" sz="1800" dirty="0"/>
              <a:t>, React native</a:t>
            </a:r>
            <a:r>
              <a:rPr lang="vi-VN" sz="1800" dirty="0"/>
              <a:t> và NodeJs” với hầu hết các chức năng, yêu cầu đặt ra. </a:t>
            </a:r>
            <a:endParaRPr lang="en-US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6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E4E-C1EE-4D8C-86A5-DC3DB8A9C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828" y="271123"/>
            <a:ext cx="4332767" cy="572394"/>
          </a:xfrm>
        </p:spPr>
        <p:txBody>
          <a:bodyPr/>
          <a:lstStyle/>
          <a:p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Nội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8BB1D-95F1-4EB5-A01B-D818D98772C1}"/>
              </a:ext>
            </a:extLst>
          </p:cNvPr>
          <p:cNvSpPr txBox="1"/>
          <p:nvPr/>
        </p:nvSpPr>
        <p:spPr>
          <a:xfrm>
            <a:off x="276447" y="1020726"/>
            <a:ext cx="4478433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GIỚI THIỆU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THIẾT KẾ VÀ CÀI ĐẶT GIẢI PHÁP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KẾT LUẬN VÀ HƯỚNG PHÁT TRIỂN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1800" b="1" dirty="0"/>
              <a:t>GIỚI THIỆU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20335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89658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Hạn</a:t>
            </a:r>
            <a:r>
              <a:rPr lang="en-US" sz="2000" b="1" dirty="0"/>
              <a:t> </a:t>
            </a:r>
            <a:r>
              <a:rPr lang="en-US" sz="2000" b="1" dirty="0" err="1"/>
              <a:t>chế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4A3D-3CB6-45DB-AFB7-27D732A2DDF9}"/>
              </a:ext>
            </a:extLst>
          </p:cNvPr>
          <p:cNvSpPr txBox="1"/>
          <p:nvPr/>
        </p:nvSpPr>
        <p:spPr>
          <a:xfrm>
            <a:off x="221042" y="1296697"/>
            <a:ext cx="8922958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Chưa hoàn thiện giao diện phía mobile. 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Nguồn dữ liệu chưa được đa dạng. 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Chưa xử lý các câu truy vấn nâng cao</a:t>
            </a:r>
            <a:endParaRPr lang="en-US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89658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4A3D-3CB6-45DB-AFB7-27D732A2DDF9}"/>
              </a:ext>
            </a:extLst>
          </p:cNvPr>
          <p:cNvSpPr txBox="1"/>
          <p:nvPr/>
        </p:nvSpPr>
        <p:spPr>
          <a:xfrm>
            <a:off x="106326" y="1335591"/>
            <a:ext cx="892295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Tăng tốc độ xử lý website.</a:t>
            </a:r>
            <a:endParaRPr lang="en-US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Tăng cường hiệu năng, bảo mật cho hệ thống khi đưa vào thực tế.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216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1F2-121B-4323-B5D7-6317998E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07" y="2135128"/>
            <a:ext cx="5391000" cy="2930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 THIỆU </a:t>
            </a:r>
            <a:b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CHƯƠNG TRÌNH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0E857-289F-42D0-B40B-DC3FBE095315}"/>
              </a:ext>
            </a:extLst>
          </p:cNvPr>
          <p:cNvSpPr/>
          <p:nvPr/>
        </p:nvSpPr>
        <p:spPr>
          <a:xfrm>
            <a:off x="2089898" y="205563"/>
            <a:ext cx="2106418" cy="1695649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900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65546-BB61-49EE-BD0B-040BF9C97ED5}"/>
              </a:ext>
            </a:extLst>
          </p:cNvPr>
          <p:cNvSpPr txBox="1"/>
          <p:nvPr/>
        </p:nvSpPr>
        <p:spPr>
          <a:xfrm>
            <a:off x="843516" y="1034902"/>
            <a:ext cx="746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CẢM ƠN QUÝ THẦY CÔ VÀ CÁC BẠN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ĐÃ QUAN TÂM THEO DÕI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1F2-121B-4323-B5D7-6317998E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03" y="2213100"/>
            <a:ext cx="5391000" cy="2930400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4400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0E857-289F-42D0-B40B-DC3FBE095315}"/>
              </a:ext>
            </a:extLst>
          </p:cNvPr>
          <p:cNvSpPr/>
          <p:nvPr/>
        </p:nvSpPr>
        <p:spPr>
          <a:xfrm>
            <a:off x="2096986" y="432391"/>
            <a:ext cx="2106418" cy="1695649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616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236873" y="896679"/>
            <a:ext cx="698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ĐẶT VẤN ĐỀ</a:t>
            </a:r>
          </a:p>
        </p:txBody>
      </p:sp>
      <p:pic>
        <p:nvPicPr>
          <p:cNvPr id="1030" name="Picture 6" descr="Cách kết nối với nhà tuyển dụng bằng CV online - Ngôi sao">
            <a:extLst>
              <a:ext uri="{FF2B5EF4-FFF2-40B4-BE49-F238E27FC236}">
                <a16:creationId xmlns:a16="http://schemas.microsoft.com/office/drawing/2014/main" id="{306EC330-8267-4337-9AF6-225DB139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05" y="1274219"/>
            <a:ext cx="6120589" cy="3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5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99660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Mục</a:t>
            </a:r>
            <a:r>
              <a:rPr lang="en-US" sz="2000" b="1" dirty="0"/>
              <a:t> </a:t>
            </a:r>
            <a:r>
              <a:rPr lang="en-US" sz="2000" b="1" dirty="0" err="1"/>
              <a:t>tiêu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4A3D-3CB6-45DB-AFB7-27D732A2DDF9}"/>
              </a:ext>
            </a:extLst>
          </p:cNvPr>
          <p:cNvSpPr txBox="1"/>
          <p:nvPr/>
        </p:nvSpPr>
        <p:spPr>
          <a:xfrm>
            <a:off x="106326" y="1243442"/>
            <a:ext cx="8922958" cy="243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vi-VN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C</a:t>
            </a:r>
            <a:r>
              <a:rPr lang="vi-VN" sz="1800" dirty="0">
                <a:latin typeface="+mn-lt"/>
              </a:rPr>
              <a:t>ung cấp đầy đủ các tính năng cho người dùng tạo sản phẩm, đơn hàng, chuyển phát đơn hang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báo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tiến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độ</a:t>
            </a:r>
            <a:r>
              <a:rPr lang="en-US" sz="1800" dirty="0">
                <a:latin typeface="+mn-lt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Đáp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n-lt"/>
                <a:cs typeface="Times New Roman" panose="02020603050405020304" pitchFamily="18" charset="0"/>
              </a:rPr>
              <a:t>quyền</a:t>
            </a:r>
            <a:endParaRPr lang="vi-VN" sz="1800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>
                <a:latin typeface="+mn-lt"/>
              </a:rPr>
              <a:t>Hệ thống hoạt động tốt trên </a:t>
            </a:r>
            <a:r>
              <a:rPr lang="en-US" sz="1800" dirty="0" err="1">
                <a:latin typeface="+mn-lt"/>
              </a:rPr>
              <a:t>cả</a:t>
            </a:r>
            <a:r>
              <a:rPr lang="en-US" sz="1800" dirty="0">
                <a:latin typeface="+mn-lt"/>
              </a:rPr>
              <a:t> web </a:t>
            </a:r>
            <a:r>
              <a:rPr lang="en-US" sz="1800" dirty="0" err="1">
                <a:latin typeface="+mn-lt"/>
              </a:rPr>
              <a:t>và</a:t>
            </a:r>
            <a:r>
              <a:rPr lang="en-US" sz="1800" dirty="0">
                <a:latin typeface="+mn-lt"/>
              </a:rPr>
              <a:t> di </a:t>
            </a:r>
            <a:r>
              <a:rPr lang="en-US" sz="1800" dirty="0" err="1">
                <a:latin typeface="+mn-lt"/>
              </a:rPr>
              <a:t>động</a:t>
            </a:r>
            <a:r>
              <a:rPr lang="en-US" sz="1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9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75"/>
            <a:ext cx="6300300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tài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99660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Công</a:t>
            </a:r>
            <a:r>
              <a:rPr lang="en-US" sz="2000" b="1" dirty="0"/>
              <a:t> </a:t>
            </a:r>
            <a:r>
              <a:rPr lang="en-US" sz="2000" b="1" dirty="0" err="1"/>
              <a:t>nghệ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4A3D-3CB6-45DB-AFB7-27D732A2DDF9}"/>
              </a:ext>
            </a:extLst>
          </p:cNvPr>
          <p:cNvSpPr txBox="1"/>
          <p:nvPr/>
        </p:nvSpPr>
        <p:spPr>
          <a:xfrm>
            <a:off x="106326" y="1243442"/>
            <a:ext cx="8922958" cy="354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Tìm hiểu và sử dụng thư viện ReactJS để thiết kế ứng dụng phía frontend để cung cấp cho người dùng giao diện dễ sử dụng, phản hồi nhanh. </a:t>
            </a:r>
            <a:endParaRPr lang="en-US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Tìm hiểu nền tảng NodeJs, ExpressJs framework và MongoDB trong việc xây dựng hệ thống phía backend nhằm cung cấp các tác vụ xử lý nghiệp vụ cho ứng dụng. </a:t>
            </a:r>
            <a:endParaRPr lang="en-US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 dirty="0"/>
              <a:t>Tìm hiểu các quy trình và nhu cầu cần giải quyết đối với bài toán thực tiễn là phục vụ cho các hoạt động quản lý </a:t>
            </a:r>
            <a:r>
              <a:rPr lang="en-US" sz="1800" dirty="0" err="1"/>
              <a:t>dự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 </a:t>
            </a:r>
            <a:r>
              <a:rPr lang="vi-VN" sz="1800" dirty="0"/>
              <a:t>với quy mô vừa và nhỏ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835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1F2-121B-4323-B5D7-6317998E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07" y="2135128"/>
            <a:ext cx="5391000" cy="2930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 KẾ VÀ CÀI ĐẶT GIẢI PHÁP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0E857-289F-42D0-B40B-DC3FBE095315}"/>
              </a:ext>
            </a:extLst>
          </p:cNvPr>
          <p:cNvSpPr/>
          <p:nvPr/>
        </p:nvSpPr>
        <p:spPr>
          <a:xfrm>
            <a:off x="2089898" y="205563"/>
            <a:ext cx="2106418" cy="1695649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001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99660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Kiến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thống</a:t>
            </a:r>
            <a:endParaRPr lang="en-US" sz="2400" b="1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E0AB3A-1D4B-4386-8F4C-BF05721F88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" y="1613603"/>
            <a:ext cx="9037675" cy="24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3441-858F-4B7C-B6A4-BEFEE06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7775"/>
            <a:ext cx="7531395" cy="48397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3A6-5BDF-4934-AE7C-31E914A0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A50DEC-4825-4AF7-832E-30375377000F}"/>
              </a:ext>
            </a:extLst>
          </p:cNvPr>
          <p:cNvSpPr/>
          <p:nvPr/>
        </p:nvSpPr>
        <p:spPr>
          <a:xfrm>
            <a:off x="381600" y="113670"/>
            <a:ext cx="802157" cy="666051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F09D6-8989-42A8-A1A9-72815508F446}"/>
              </a:ext>
            </a:extLst>
          </p:cNvPr>
          <p:cNvSpPr txBox="1"/>
          <p:nvPr/>
        </p:nvSpPr>
        <p:spPr>
          <a:xfrm>
            <a:off x="106326" y="996607"/>
            <a:ext cx="69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CDM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0067697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612</Words>
  <Application>Microsoft Office PowerPoint</Application>
  <PresentationFormat>On-screen Show (16:9)</PresentationFormat>
  <Paragraphs>106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Muli Regular</vt:lpstr>
      <vt:lpstr>Wingdings</vt:lpstr>
      <vt:lpstr>Roboto</vt:lpstr>
      <vt:lpstr>Times New Roman</vt:lpstr>
      <vt:lpstr>Poppins Light</vt:lpstr>
      <vt:lpstr>Poppins</vt:lpstr>
      <vt:lpstr>Gower template</vt:lpstr>
      <vt:lpstr>PowerPoint Presentation</vt:lpstr>
      <vt:lpstr>Nội dung</vt:lpstr>
      <vt:lpstr> Giới thiệu đề tài</vt:lpstr>
      <vt:lpstr> Giới thiệu đề tài</vt:lpstr>
      <vt:lpstr> Giới thiệu đề tài</vt:lpstr>
      <vt:lpstr> Giới thiệu đề tài</vt:lpstr>
      <vt:lpstr>THIẾT KẾ VÀ CÀI ĐẶT GIẢI PHÁP</vt:lpstr>
      <vt:lpstr> Thiết kế và cài đặt giải pháp</vt:lpstr>
      <vt:lpstr> Thiết kế và cài đặt giải pháp</vt:lpstr>
      <vt:lpstr>PowerPoint Presentation</vt:lpstr>
      <vt:lpstr> Thiết kế và cài đặt giải pháp</vt:lpstr>
      <vt:lpstr> Thiết kế và cài đặt giải pháp</vt:lpstr>
      <vt:lpstr> Thiết kế và cài đặt giải pháp</vt:lpstr>
      <vt:lpstr> Thiết kế và cài đặt giải pháp</vt:lpstr>
      <vt:lpstr> Thiết kế và cài đặt giải pháp</vt:lpstr>
      <vt:lpstr> Thiết kế và cài đặt giải pháp</vt:lpstr>
      <vt:lpstr> Thiết kế và cài đặt giải pháp</vt:lpstr>
      <vt:lpstr>KẾT LUẬN VÀ  HƯỚNG PHÁT TRIỂN </vt:lpstr>
      <vt:lpstr> Kết luận và hướng phát triển</vt:lpstr>
      <vt:lpstr> Kết luận và hướng phát triển</vt:lpstr>
      <vt:lpstr> Kết luận và hướng phát triển</vt:lpstr>
      <vt:lpstr>GIỚI THIỆU 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KhanhDuy</dc:creator>
  <cp:lastModifiedBy>KhanhDuy</cp:lastModifiedBy>
  <cp:revision>26</cp:revision>
  <dcterms:modified xsi:type="dcterms:W3CDTF">2021-12-23T09:49:12Z</dcterms:modified>
</cp:coreProperties>
</file>