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on, Ryne David" initials="LRD" lastIdx="9" clrIdx="0">
    <p:extLst>
      <p:ext uri="{19B8F6BF-5375-455C-9EA6-DF929625EA0E}">
        <p15:presenceInfo xmlns:p15="http://schemas.microsoft.com/office/powerpoint/2012/main" userId="S-1-5-21-1321802907-3885542105-4170420345-74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57020" autoAdjust="0"/>
  </p:normalViewPr>
  <p:slideViewPr>
    <p:cSldViewPr snapToGrid="0">
      <p:cViewPr varScale="1">
        <p:scale>
          <a:sx n="50" d="100"/>
          <a:sy n="50" d="100"/>
        </p:scale>
        <p:origin x="14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96132-5CA1-4F24-876F-DE46C1F8799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32306-EEBB-4D14-8A92-E54C7A33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*the tests cases are executed by human resources, it is very slow and tedious</a:t>
            </a:r>
          </a:p>
          <a:p>
            <a:endParaRPr lang="en-US" dirty="0" smtClean="0"/>
          </a:p>
          <a:p>
            <a:r>
              <a:rPr lang="en-US" dirty="0" smtClean="0"/>
              <a:t>*as test cases need to be executed manually, more testers are required in manual testing</a:t>
            </a:r>
          </a:p>
          <a:p>
            <a:endParaRPr lang="en-US" dirty="0" smtClean="0"/>
          </a:p>
          <a:p>
            <a:r>
              <a:rPr lang="en-US" dirty="0" smtClean="0"/>
              <a:t>*manual testing is less reliable, as it has account for human errors</a:t>
            </a:r>
          </a:p>
          <a:p>
            <a:endParaRPr lang="en-US" dirty="0" smtClean="0"/>
          </a:p>
          <a:p>
            <a:r>
              <a:rPr lang="en-US" dirty="0" smtClean="0"/>
              <a:t>*no programming can be done to write sophisticated tests to fetch hidden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*automation runs test cases faster than human resources</a:t>
            </a:r>
          </a:p>
          <a:p>
            <a:endParaRPr lang="en-US" dirty="0" smtClean="0"/>
          </a:p>
          <a:p>
            <a:r>
              <a:rPr lang="en-US" dirty="0" smtClean="0"/>
              <a:t>*test cases are executed using </a:t>
            </a:r>
            <a:r>
              <a:rPr lang="en-US" dirty="0" err="1" smtClean="0"/>
              <a:t>autoamtion</a:t>
            </a:r>
            <a:r>
              <a:rPr lang="en-US" dirty="0" smtClean="0"/>
              <a:t> tools, so less number of testers are required in automation testing</a:t>
            </a:r>
          </a:p>
          <a:p>
            <a:endParaRPr lang="en-US" dirty="0" smtClean="0"/>
          </a:p>
          <a:p>
            <a:r>
              <a:rPr lang="en-US" dirty="0" smtClean="0"/>
              <a:t>*automation tests are precise and reliable</a:t>
            </a:r>
          </a:p>
          <a:p>
            <a:endParaRPr lang="en-US" dirty="0" smtClean="0"/>
          </a:p>
          <a:p>
            <a:r>
              <a:rPr lang="en-US" dirty="0" smtClean="0"/>
              <a:t>*testers can program sophisticated tests to bring out hidden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BeforeAll: connecting to a server or reading in information </a:t>
            </a:r>
          </a:p>
          <a:p>
            <a:r>
              <a:rPr lang="en-US" dirty="0" smtClean="0"/>
              <a:t>BeforeEach: instantiating your class </a:t>
            </a:r>
          </a:p>
          <a:p>
            <a:r>
              <a:rPr lang="en-US" dirty="0" smtClean="0"/>
              <a:t>AfterEach: clearing out your class </a:t>
            </a:r>
          </a:p>
          <a:p>
            <a:r>
              <a:rPr lang="en-US" dirty="0" smtClean="0"/>
              <a:t>AfterAll:</a:t>
            </a:r>
            <a:r>
              <a:rPr lang="en-US" baseline="0" dirty="0" smtClean="0"/>
              <a:t> disconnecting from the server or closing out your application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3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assertAll</a:t>
            </a:r>
          </a:p>
          <a:p>
            <a:endParaRPr lang="en-US" dirty="0" smtClean="0"/>
          </a:p>
          <a:p>
            <a:r>
              <a:rPr lang="en-US" dirty="0" smtClean="0"/>
              <a:t>assertEquals</a:t>
            </a:r>
          </a:p>
          <a:p>
            <a:endParaRPr lang="en-US" dirty="0" smtClean="0"/>
          </a:p>
          <a:p>
            <a:r>
              <a:rPr lang="en-US" dirty="0" smtClean="0"/>
              <a:t>assertArrayEquals</a:t>
            </a:r>
          </a:p>
          <a:p>
            <a:endParaRPr lang="en-US" dirty="0" smtClean="0"/>
          </a:p>
          <a:p>
            <a:r>
              <a:rPr lang="en-US" dirty="0" smtClean="0"/>
              <a:t>assertFalse:</a:t>
            </a:r>
          </a:p>
          <a:p>
            <a:endParaRPr lang="en-US" dirty="0" smtClean="0"/>
          </a:p>
          <a:p>
            <a:r>
              <a:rPr lang="en-US" dirty="0" smtClean="0"/>
              <a:t>assertNotEquals: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assertNotNull: checks that the object is not null</a:t>
            </a:r>
          </a:p>
          <a:p>
            <a:endParaRPr lang="en-US" dirty="0" smtClean="0"/>
          </a:p>
          <a:p>
            <a:r>
              <a:rPr lang="en-US" dirty="0" smtClean="0"/>
              <a:t>assertThrows: checks that the method throws supplied exception 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assertTrue: opposite assertFalse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Fail: used to fail a method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Nested classes: to perform different types of tests 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Display names:  lets you call your test by a custom display name or test method. </a:t>
            </a:r>
          </a:p>
          <a:p>
            <a:endParaRPr lang="en-US" dirty="0" smtClean="0"/>
          </a:p>
          <a:p>
            <a:r>
              <a:rPr lang="en-US" dirty="0" smtClean="0"/>
              <a:t>Disabled tests: used to signal that the annotated test class or test method is currently disabled and should not be executed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Assumptions:  they break if the statement within is not valid.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@Runs</a:t>
            </a:r>
            <a:r>
              <a:rPr lang="en-US" baseline="0" dirty="0" smtClean="0"/>
              <a:t> With: </a:t>
            </a:r>
            <a:r>
              <a:rPr lang="en-US" dirty="0" smtClean="0"/>
              <a:t> before the main class to bring in J-Unit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J-Unit tab: this is where you will see what tests pass or fail with</a:t>
            </a:r>
            <a:r>
              <a:rPr lang="en-US" baseline="0" dirty="0" smtClean="0"/>
              <a:t> a green check mark indicating pass, a blue x indicating it failed or a white no go sign meaning it has been skipped.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Failure trace: tell you details about the failure.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Logger Log: will allow you to see when and what has been ran and in what order.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inherently pass: unless you have something to fail the test it will always pass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306-EEBB-4D14-8A92-E54C7A336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4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6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1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3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7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2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3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8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3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1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J-Unit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Kyle, Ryne, Kenny, and 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J-Unit tab </a:t>
            </a:r>
          </a:p>
          <a:p>
            <a:r>
              <a:rPr lang="en-US" dirty="0" smtClean="0"/>
              <a:t>Failure trace </a:t>
            </a:r>
          </a:p>
          <a:p>
            <a:r>
              <a:rPr lang="en-US" dirty="0" smtClean="0"/>
              <a:t>Logger  Log = </a:t>
            </a:r>
            <a:r>
              <a:rPr lang="en-US" dirty="0" err="1" smtClean="0"/>
              <a:t>LoggerFactory.getLogger</a:t>
            </a:r>
            <a:r>
              <a:rPr lang="en-US" dirty="0" smtClean="0"/>
              <a:t>(</a:t>
            </a:r>
            <a:r>
              <a:rPr lang="en-US" dirty="0" err="1" smtClean="0"/>
              <a:t>classToTest.class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inherently pass: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J-Unit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9028"/>
            <a:ext cx="5505993" cy="3306839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Time-consuming </a:t>
            </a:r>
            <a:r>
              <a:rPr lang="en-US" dirty="0"/>
              <a:t>and tedious </a:t>
            </a:r>
            <a:endParaRPr lang="en-US" dirty="0" smtClean="0"/>
          </a:p>
          <a:p>
            <a:r>
              <a:rPr lang="en-US" dirty="0"/>
              <a:t>Huge investment in human </a:t>
            </a:r>
            <a:r>
              <a:rPr lang="en-US" dirty="0" smtClean="0"/>
              <a:t>resources</a:t>
            </a:r>
          </a:p>
          <a:p>
            <a:r>
              <a:rPr lang="en-US" dirty="0"/>
              <a:t>Less reliable</a:t>
            </a:r>
            <a:endParaRPr lang="en-US" dirty="0" smtClean="0"/>
          </a:p>
          <a:p>
            <a:r>
              <a:rPr lang="en-US" dirty="0"/>
              <a:t>Non-programmable</a:t>
            </a:r>
          </a:p>
        </p:txBody>
      </p:sp>
    </p:spTree>
    <p:extLst>
      <p:ext uri="{BB962C8B-B14F-4D97-AF65-F5344CB8AC3E}">
        <p14:creationId xmlns:p14="http://schemas.microsoft.com/office/powerpoint/2010/main" val="13311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J-Unit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</a:p>
          <a:p>
            <a:r>
              <a:rPr lang="en-US" dirty="0" smtClean="0"/>
              <a:t>Less investment than human resources </a:t>
            </a:r>
          </a:p>
          <a:p>
            <a:r>
              <a:rPr lang="en-US" dirty="0" smtClean="0"/>
              <a:t>More reliable </a:t>
            </a:r>
          </a:p>
          <a:p>
            <a:r>
              <a:rPr lang="en-US" dirty="0" smtClean="0"/>
              <a:t>Programmable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J-Unit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J-Unit Is a open source framework which is used for writing and running tests</a:t>
            </a:r>
          </a:p>
          <a:p>
            <a:r>
              <a:rPr lang="en-US" dirty="0" smtClean="0"/>
              <a:t>Provides annotations to identify test methods </a:t>
            </a:r>
          </a:p>
          <a:p>
            <a:r>
              <a:rPr lang="en-US" dirty="0" smtClean="0"/>
              <a:t>Provides assertions for testing expected results </a:t>
            </a:r>
          </a:p>
          <a:p>
            <a:r>
              <a:rPr lang="en-US" dirty="0" smtClean="0"/>
              <a:t>Provides test runners for running tests</a:t>
            </a:r>
          </a:p>
          <a:p>
            <a:r>
              <a:rPr lang="en-US" dirty="0" smtClean="0"/>
              <a:t>J-Unit tests allow you to write codes faster which increases quality </a:t>
            </a:r>
          </a:p>
          <a:p>
            <a:r>
              <a:rPr lang="en-US" dirty="0" smtClean="0"/>
              <a:t>J-Unit tests can be organized into test suites containing test cases and even other test suites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6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Unit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unit test case is a part of code, which ensures that another part of code works as expected </a:t>
            </a:r>
          </a:p>
          <a:p>
            <a:r>
              <a:rPr lang="en-US" dirty="0" smtClean="0"/>
              <a:t>To achieve results quickly, a test framework is required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@BeforeAll </a:t>
            </a:r>
          </a:p>
          <a:p>
            <a:r>
              <a:rPr lang="en-US" dirty="0" smtClean="0"/>
              <a:t>@BeforeEach</a:t>
            </a:r>
          </a:p>
          <a:p>
            <a:r>
              <a:rPr lang="en-US" dirty="0" smtClean="0"/>
              <a:t>@Test</a:t>
            </a:r>
          </a:p>
          <a:p>
            <a:r>
              <a:rPr lang="en-US" dirty="0" smtClean="0"/>
              <a:t>@AfterEach</a:t>
            </a:r>
          </a:p>
          <a:p>
            <a:r>
              <a:rPr lang="en-US" dirty="0" smtClean="0"/>
              <a:t>@AfterAll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2700"/>
          </a:xfrm>
        </p:spPr>
        <p:txBody>
          <a:bodyPr/>
          <a:lstStyle/>
          <a:p>
            <a:r>
              <a:rPr lang="en-US" dirty="0" smtClean="0"/>
              <a:t>assertAll:</a:t>
            </a:r>
            <a:r>
              <a:rPr lang="en-US" dirty="0"/>
              <a:t> </a:t>
            </a:r>
            <a:r>
              <a:rPr lang="en-US" dirty="0" smtClean="0"/>
              <a:t>lets you have multiple asserts inside </a:t>
            </a:r>
          </a:p>
          <a:p>
            <a:r>
              <a:rPr lang="en-US" dirty="0" smtClean="0"/>
              <a:t>assertEquals: compares the values of the class method you're testing and an expected result.</a:t>
            </a:r>
          </a:p>
          <a:p>
            <a:r>
              <a:rPr lang="en-US" dirty="0" smtClean="0"/>
              <a:t>assertArrayEquals: similar to assertEquals but with arrays </a:t>
            </a:r>
          </a:p>
          <a:p>
            <a:r>
              <a:rPr lang="en-US" dirty="0" smtClean="0"/>
              <a:t>assertFalse: checks that the condition is not true </a:t>
            </a:r>
          </a:p>
          <a:p>
            <a:r>
              <a:rPr lang="en-US" dirty="0" smtClean="0"/>
              <a:t>assertNotEquals: opposite of assertEquals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test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assertNotNull: checks that the object is not null</a:t>
            </a:r>
            <a:endParaRPr lang="en-US" dirty="0" smtClean="0"/>
          </a:p>
          <a:p>
            <a:r>
              <a:rPr lang="en-US" dirty="0" smtClean="0"/>
              <a:t>assertThrows</a:t>
            </a:r>
            <a:r>
              <a:rPr lang="en-US" dirty="0"/>
              <a:t>: checks that the method throws supplied exception </a:t>
            </a:r>
            <a:endParaRPr lang="en-US" dirty="0" smtClean="0"/>
          </a:p>
          <a:p>
            <a:r>
              <a:rPr lang="en-US" dirty="0"/>
              <a:t>assertTrue: opposite </a:t>
            </a:r>
            <a:r>
              <a:rPr lang="en-US" dirty="0" smtClean="0"/>
              <a:t>assertFalse</a:t>
            </a:r>
          </a:p>
          <a:p>
            <a:r>
              <a:rPr lang="en-US" dirty="0"/>
              <a:t>Fail: used to fail a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79377"/>
            <a:ext cx="9601196" cy="3604171"/>
          </a:xfrm>
        </p:spPr>
        <p:txBody>
          <a:bodyPr>
            <a:normAutofit/>
          </a:bodyPr>
          <a:lstStyle/>
          <a:p>
            <a:r>
              <a:rPr lang="en-US" dirty="0" smtClean="0"/>
              <a:t>Nested classes</a:t>
            </a:r>
          </a:p>
          <a:p>
            <a:r>
              <a:rPr lang="en-US" dirty="0" smtClean="0"/>
              <a:t>Display names</a:t>
            </a:r>
          </a:p>
          <a:p>
            <a:r>
              <a:rPr lang="en-US" dirty="0" smtClean="0"/>
              <a:t>Disabled tests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@RunsWith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8710</TotalTime>
  <Words>594</Words>
  <Application>Microsoft Office PowerPoint</Application>
  <PresentationFormat>Widescreen</PresentationFormat>
  <Paragraphs>112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Hebrew</vt:lpstr>
      <vt:lpstr>Arial</vt:lpstr>
      <vt:lpstr>Calibri</vt:lpstr>
      <vt:lpstr>Garamond</vt:lpstr>
      <vt:lpstr>Organic</vt:lpstr>
      <vt:lpstr>J-Unit</vt:lpstr>
      <vt:lpstr>Why J-Unit </vt:lpstr>
      <vt:lpstr>why J-Unit cont.</vt:lpstr>
      <vt:lpstr>Features of J-Unit</vt:lpstr>
      <vt:lpstr>What is a Unit test case</vt:lpstr>
      <vt:lpstr>Structure of a test case</vt:lpstr>
      <vt:lpstr>How to test </vt:lpstr>
      <vt:lpstr>Cont. test methods </vt:lpstr>
      <vt:lpstr>Additional features </vt:lpstr>
      <vt:lpstr>J-U</vt:lpstr>
      <vt:lpstr>The End </vt:lpstr>
    </vt:vector>
  </TitlesOfParts>
  <Company>Dunwoody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J-Unit</dc:title>
  <dc:creator>Larson, Ryne David</dc:creator>
  <cp:lastModifiedBy>Schreder, Kyle Jacob</cp:lastModifiedBy>
  <cp:revision>18</cp:revision>
  <dcterms:created xsi:type="dcterms:W3CDTF">2018-04-11T13:24:25Z</dcterms:created>
  <dcterms:modified xsi:type="dcterms:W3CDTF">2018-04-23T13:00:39Z</dcterms:modified>
</cp:coreProperties>
</file>