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3F6598-9B22-450B-81C0-EA573F5B8007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120A-2898-4B70-9F9A-46DFD638B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33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6598-9B22-450B-81C0-EA573F5B8007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120A-2898-4B70-9F9A-46DFD638B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11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6598-9B22-450B-81C0-EA573F5B8007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120A-2898-4B70-9F9A-46DFD638B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8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64293-957B-C50E-FD52-A1B030CB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BDEE93-226A-0732-6A43-9217F679F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07C7DC-BBA5-2686-AAA0-D1919CF5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6598-9B22-450B-81C0-EA573F5B8007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E89202-E5E5-9F79-92FC-31415717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D70155-CBE0-88EE-464D-CA83C170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120A-2898-4B70-9F9A-46DFD638B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74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6598-9B22-450B-81C0-EA573F5B8007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120A-2898-4B70-9F9A-46DFD638B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58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6598-9B22-450B-81C0-EA573F5B8007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120A-2898-4B70-9F9A-46DFD638B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47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6598-9B22-450B-81C0-EA573F5B8007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120A-2898-4B70-9F9A-46DFD638B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2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6598-9B22-450B-81C0-EA573F5B8007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120A-2898-4B70-9F9A-46DFD638B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55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6598-9B22-450B-81C0-EA573F5B8007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120A-2898-4B70-9F9A-46DFD638B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6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6598-9B22-450B-81C0-EA573F5B8007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120A-2898-4B70-9F9A-46DFD638B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6598-9B22-450B-81C0-EA573F5B8007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120A-2898-4B70-9F9A-46DFD638B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05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6598-9B22-450B-81C0-EA573F5B8007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120A-2898-4B70-9F9A-46DFD638B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63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3F6598-9B22-450B-81C0-EA573F5B8007}" type="datetimeFigureOut">
              <a:rPr lang="fr-FR" smtClean="0"/>
              <a:t>04/10/2023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DD120A-2898-4B70-9F9A-46DFD638BB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0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45FD59-034B-DA18-7491-51BEF6BB0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300" b="1" spc="100"/>
              <a:t>La cartographie des tests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2DCD8D-1072-692C-FE63-4464B64C3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9330" y="804333"/>
            <a:ext cx="6257721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Software Development Life Cycle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Définition de Test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Software Testing Life Cycle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Les différents types de test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Les différents modèles de test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Statique Vs Dynamique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Auto Vs  Manuel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9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9BD1B-4AD3-3E12-09FF-5DC720C8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14324"/>
            <a:ext cx="9720072" cy="1126850"/>
          </a:xfrm>
        </p:spPr>
        <p:txBody>
          <a:bodyPr>
            <a:normAutofit/>
          </a:bodyPr>
          <a:lstStyle/>
          <a:p>
            <a:r>
              <a:rPr lang="fr-FR" sz="2400" b="1" dirty="0">
                <a:latin typeface="+mn-lt"/>
              </a:rPr>
              <a:t>Software Development Life Cycle</a:t>
            </a:r>
          </a:p>
        </p:txBody>
      </p:sp>
      <p:pic>
        <p:nvPicPr>
          <p:cNvPr id="5" name="Image 4" descr="Une image contenant graphisme, texte, Graphique, capture d’écran&#10;&#10;Description générée automatiquement">
            <a:extLst>
              <a:ext uri="{FF2B5EF4-FFF2-40B4-BE49-F238E27FC236}">
                <a16:creationId xmlns:a16="http://schemas.microsoft.com/office/drawing/2014/main" id="{B6233767-DCA9-74C2-1B58-D1588F873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6" y="1441173"/>
            <a:ext cx="10147852" cy="50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5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6F62F-DE06-7900-B366-07DDC076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dirty="0">
                <a:latin typeface="+mn-lt"/>
              </a:rPr>
              <a:t>Définition de Test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D776C5-55B7-5ECD-D34E-1982926B8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Les tests est une partie essentielle dans le processus de développement  et sont utilisé pour identifier les :</a:t>
            </a:r>
          </a:p>
          <a:p>
            <a:endParaRPr lang="fr-FR" sz="2000" dirty="0"/>
          </a:p>
          <a:p>
            <a:endParaRPr lang="fr-FR" sz="1800" dirty="0"/>
          </a:p>
        </p:txBody>
      </p:sp>
      <p:pic>
        <p:nvPicPr>
          <p:cNvPr id="5" name="Image 4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F5E10A3F-D52C-E2D6-E153-91A23E0DE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3" y="3268731"/>
            <a:ext cx="2143125" cy="2143125"/>
          </a:xfrm>
          <a:prstGeom prst="rect">
            <a:avLst/>
          </a:prstGeom>
        </p:spPr>
      </p:pic>
      <p:pic>
        <p:nvPicPr>
          <p:cNvPr id="9" name="Image 8" descr="Une image contenant texte, capture d’écran, cercle, Graphique&#10;&#10;Description générée automatiquement">
            <a:extLst>
              <a:ext uri="{FF2B5EF4-FFF2-40B4-BE49-F238E27FC236}">
                <a16:creationId xmlns:a16="http://schemas.microsoft.com/office/drawing/2014/main" id="{6C192795-F2A7-3E4B-F7DE-C13ADCB36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56" y="3811656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7BA94-E14B-1920-1CD7-5C312075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dirty="0">
                <a:latin typeface="+mn-lt"/>
              </a:rPr>
              <a:t>Software </a:t>
            </a:r>
            <a:r>
              <a:rPr lang="fr-FR" sz="2400" b="1" dirty="0" err="1">
                <a:latin typeface="+mn-lt"/>
              </a:rPr>
              <a:t>Testing</a:t>
            </a:r>
            <a:r>
              <a:rPr lang="fr-FR" sz="2400" b="1" dirty="0">
                <a:latin typeface="+mn-lt"/>
              </a:rPr>
              <a:t> Life Cycle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840C0-A66C-7D00-4823-CA97BACC4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Contenu de la diapositive 4</a:t>
            </a:r>
          </a:p>
        </p:txBody>
      </p:sp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457851E-3B08-8989-9F21-EA1307E24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9" y="1679713"/>
            <a:ext cx="9352722" cy="49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6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0CB06D0E-3A34-C1A5-DF75-1795F140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Les différents types de test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FFAD4AD-2487-A7E1-0587-E4226610E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4128" y="2286000"/>
            <a:ext cx="4429615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45720" tIns="45720" rIns="4572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None/>
              <a:tabLst/>
            </a:pPr>
            <a:endParaRPr kumimoji="0" lang="en-US" altLang="fr-FR" sz="1200" b="1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None/>
              <a:tabLst/>
            </a:pPr>
            <a:endParaRPr lang="en-US" altLang="fr-FR" sz="1200" b="1"/>
          </a:p>
          <a:p>
            <a:pPr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fr-FR" sz="1200" b="1" i="0" u="none" strike="noStrike" cap="none" normalizeH="0" baseline="0">
                <a:ln>
                  <a:noFill/>
                </a:ln>
                <a:effectLst/>
              </a:rPr>
              <a:t>-Test Fonctionnel</a:t>
            </a:r>
            <a:r>
              <a:rPr kumimoji="0" lang="en-US" altLang="fr-FR" sz="1200" b="0" i="0" u="none" strike="noStrike" cap="none" normalizeH="0" baseline="0">
                <a:ln>
                  <a:noFill/>
                </a:ln>
                <a:effectLst/>
              </a:rPr>
              <a:t> :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None/>
              <a:tabLst/>
            </a:pPr>
            <a:endParaRPr kumimoji="0" lang="en-US" altLang="fr-FR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None/>
              <a:tabLst/>
            </a:pPr>
            <a:r>
              <a:rPr kumimoji="0" lang="en-US" altLang="fr-FR" sz="1200" b="0" i="0" u="none" strike="noStrike" cap="none" normalizeH="0" baseline="0">
                <a:ln>
                  <a:noFill/>
                </a:ln>
                <a:effectLst/>
              </a:rPr>
              <a:t>Le test fonctionnel évalue si le logiciel répond aux spécifications fonctionnelles. 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None/>
              <a:tabLst/>
            </a:pPr>
            <a:endParaRPr kumimoji="0" lang="en-US" altLang="fr-FR" sz="1200" b="0" i="0" u="none" strike="noStrike" cap="none" normalizeH="0" baseline="0">
              <a:ln>
                <a:noFill/>
              </a:ln>
              <a:effectLst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fr-FR" sz="1200" b="1" i="0" u="none" strike="noStrike" cap="none" normalizeH="0" baseline="0">
                <a:ln>
                  <a:noFill/>
                </a:ln>
                <a:effectLst/>
              </a:rPr>
              <a:t>-Test d'Intégration</a:t>
            </a:r>
            <a:r>
              <a:rPr kumimoji="0" lang="en-US" altLang="fr-FR" sz="1200" b="0" i="0" u="none" strike="noStrike" cap="none" normalizeH="0" baseline="0">
                <a:ln>
                  <a:noFill/>
                </a:ln>
                <a:effectLst/>
              </a:rPr>
              <a:t> :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None/>
              <a:tabLst/>
            </a:pPr>
            <a:endParaRPr kumimoji="0" lang="en-US" altLang="fr-FR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None/>
              <a:tabLst/>
            </a:pPr>
            <a:r>
              <a:rPr kumimoji="0" lang="en-US" altLang="fr-FR" sz="1200" b="0" i="0" u="none" strike="noStrike" cap="none" normalizeH="0" baseline="0">
                <a:ln>
                  <a:noFill/>
                </a:ln>
                <a:effectLst/>
              </a:rPr>
              <a:t>Le test d'intégration teste comment les différentes parties du logiciel interagissent les unes avec les autres. 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None/>
              <a:tabLst/>
            </a:pPr>
            <a:endParaRPr kumimoji="0" lang="en-US" altLang="fr-FR" sz="1200" b="0" i="0" u="none" strike="noStrike" cap="none" normalizeH="0" baseline="0">
              <a:ln>
                <a:noFill/>
              </a:ln>
              <a:effectLst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fr-FR" sz="1200" b="1" i="0" u="none" strike="noStrike" cap="none" normalizeH="0" baseline="0">
                <a:ln>
                  <a:noFill/>
                </a:ln>
                <a:effectLst/>
              </a:rPr>
              <a:t>-Test de Validation</a:t>
            </a:r>
            <a:r>
              <a:rPr kumimoji="0" lang="en-US" altLang="fr-FR" sz="1200" b="0" i="0" u="none" strike="noStrike" cap="none" normalizeH="0" baseline="0">
                <a:ln>
                  <a:noFill/>
                </a:ln>
                <a:effectLst/>
              </a:rPr>
              <a:t> :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  <a:buSzTx/>
            </a:pPr>
            <a:endParaRPr kumimoji="0" lang="en-US" altLang="fr-FR" sz="1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None/>
              <a:tabLst/>
            </a:pPr>
            <a:r>
              <a:rPr kumimoji="0" lang="en-US" altLang="fr-FR" sz="1200" b="0" i="0" u="none" strike="noStrike" cap="none" normalizeH="0" baseline="0">
                <a:ln>
                  <a:noFill/>
                </a:ln>
                <a:effectLst/>
              </a:rPr>
              <a:t>Le test de validation vise à confirmer que le logiciel répond aux besoins du client ou de l'utilisateur final. </a:t>
            </a:r>
          </a:p>
        </p:txBody>
      </p:sp>
      <p:pic>
        <p:nvPicPr>
          <p:cNvPr id="5" name="Image 4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940692A1-0E78-AA7F-0BA6-4CCA9677B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4025"/>
            <a:ext cx="5455921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7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59E42A6F-1CCF-0DEE-C7F9-2C9B929A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Les différents modèles de test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8ED57E-D671-2F2E-ACE6-43DAADF5A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590206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b="1"/>
              <a:t>Cycle V</a:t>
            </a:r>
          </a:p>
          <a:p>
            <a:pPr marL="0" indent="0">
              <a:buNone/>
            </a:pPr>
            <a:r>
              <a:rPr lang="en-US"/>
              <a:t>Le modèle en V est une extension du modèle en cascade. Il met davantage l'accent sur la validation et la vérification tout au long du cycle de développement. Chaque phase de développement a une phase correspondante de test.</a:t>
            </a:r>
            <a:endParaRPr lang="en-US" b="1"/>
          </a:p>
          <a:p>
            <a:pPr marL="0" indent="0">
              <a:buNone/>
            </a:pPr>
            <a:endParaRPr lang="en-US" b="1"/>
          </a:p>
        </p:txBody>
      </p:sp>
      <p:pic>
        <p:nvPicPr>
          <p:cNvPr id="7" name="Image 6" descr="Une image contenant capture d’écran, texte, Logiciel multimédia, logiciel&#10;&#10;Description générée automatiquement">
            <a:extLst>
              <a:ext uri="{FF2B5EF4-FFF2-40B4-BE49-F238E27FC236}">
                <a16:creationId xmlns:a16="http://schemas.microsoft.com/office/drawing/2014/main" id="{EDD9E7BD-E5C9-8714-EAB7-09B1F8FBB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67" y="2429086"/>
            <a:ext cx="3999654" cy="19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C636F77-5C68-36F0-DAA0-E66A8134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Les différents modèles de test</a:t>
            </a:r>
            <a:endParaRPr lang="en-US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4B0D09-D13D-28B9-9614-CE4589FEB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5902061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b="1" dirty="0"/>
              <a:t>Cycle Agile</a:t>
            </a:r>
          </a:p>
          <a:p>
            <a:r>
              <a:rPr lang="en-US" dirty="0" err="1"/>
              <a:t>L'approche</a:t>
            </a:r>
            <a:r>
              <a:rPr lang="en-US" dirty="0"/>
              <a:t> Agile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itérative</a:t>
            </a:r>
            <a:r>
              <a:rPr lang="en-US" dirty="0"/>
              <a:t> et </a:t>
            </a:r>
            <a:r>
              <a:rPr lang="en-US" dirty="0" err="1"/>
              <a:t>incrémentielle</a:t>
            </a:r>
            <a:r>
              <a:rPr lang="en-US" dirty="0"/>
              <a:t>. Les tests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effectués</a:t>
            </a:r>
            <a:r>
              <a:rPr lang="en-US" dirty="0"/>
              <a:t> tout au long du cycle de </a:t>
            </a:r>
            <a:r>
              <a:rPr lang="en-US" dirty="0" err="1"/>
              <a:t>développement</a:t>
            </a:r>
            <a:r>
              <a:rPr lang="en-US" dirty="0"/>
              <a:t>, et les </a:t>
            </a:r>
            <a:r>
              <a:rPr lang="en-US" dirty="0" err="1"/>
              <a:t>itérations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courtes</a:t>
            </a:r>
            <a:r>
              <a:rPr lang="en-US" dirty="0"/>
              <a:t>. Les </a:t>
            </a:r>
            <a:r>
              <a:rPr lang="en-US" dirty="0" err="1"/>
              <a:t>méthodologies</a:t>
            </a:r>
            <a:r>
              <a:rPr lang="en-US" dirty="0"/>
              <a:t> </a:t>
            </a:r>
            <a:r>
              <a:rPr lang="en-US" dirty="0" err="1"/>
              <a:t>Agiles</a:t>
            </a:r>
            <a:r>
              <a:rPr lang="en-US" dirty="0"/>
              <a:t> </a:t>
            </a:r>
            <a:r>
              <a:rPr lang="en-US" dirty="0" err="1"/>
              <a:t>populaires</a:t>
            </a:r>
            <a:r>
              <a:rPr lang="en-US" dirty="0"/>
              <a:t> </a:t>
            </a:r>
            <a:r>
              <a:rPr lang="en-US" dirty="0" err="1"/>
              <a:t>incluent</a:t>
            </a:r>
            <a:r>
              <a:rPr lang="en-US" dirty="0"/>
              <a:t> Scrum, Kanban et Extreme Programming (XP).</a:t>
            </a:r>
            <a:endParaRPr lang="en-US" b="1" dirty="0"/>
          </a:p>
        </p:txBody>
      </p:sp>
      <p:pic>
        <p:nvPicPr>
          <p:cNvPr id="4" name="Image 3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91676A8D-2D4B-698E-639F-B66ADB2D6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67" y="2274100"/>
            <a:ext cx="3999654" cy="23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4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5A5A33-6203-24B7-ACD7-9688BBF2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Statique Vs Dynamique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7D105-852C-36CE-F3CC-F6A7E0F3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806" y="3849539"/>
            <a:ext cx="3378098" cy="2367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vide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FAE306E-14BB-C5D9-38A5-8B2807337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3" t="1840" r="388" b="9791"/>
          <a:stretch/>
        </p:blipFill>
        <p:spPr>
          <a:xfrm>
            <a:off x="4654984" y="939664"/>
            <a:ext cx="6896936" cy="49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32BB39-F62E-43E2-BD90-29FA5551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65AA8873-3C67-18C8-70E2-F012D855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Auto Vs  Manuel    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D4DA7F-BB77-3718-EF20-1E5E93596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6066818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b="1" dirty="0"/>
              <a:t>.Tests Manuel :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approche</a:t>
            </a:r>
            <a:r>
              <a:rPr lang="en-US" dirty="0"/>
              <a:t> de </a:t>
            </a:r>
            <a:r>
              <a:rPr lang="en-US" dirty="0" err="1"/>
              <a:t>vérification</a:t>
            </a:r>
            <a:r>
              <a:rPr lang="en-US" dirty="0"/>
              <a:t> de la </a:t>
            </a:r>
            <a:r>
              <a:rPr lang="en-US" dirty="0" err="1"/>
              <a:t>qualité</a:t>
            </a:r>
            <a:r>
              <a:rPr lang="en-US" dirty="0"/>
              <a:t> des </a:t>
            </a:r>
            <a:r>
              <a:rPr lang="en-US" dirty="0" err="1"/>
              <a:t>logiciels</a:t>
            </a:r>
            <a:r>
              <a:rPr lang="en-US" dirty="0"/>
              <a:t> dans </a:t>
            </a:r>
            <a:r>
              <a:rPr lang="en-US" dirty="0" err="1"/>
              <a:t>laquelle</a:t>
            </a:r>
            <a:r>
              <a:rPr lang="en-US" dirty="0"/>
              <a:t> un </a:t>
            </a:r>
            <a:r>
              <a:rPr lang="en-US" dirty="0" err="1"/>
              <a:t>testeur</a:t>
            </a:r>
            <a:r>
              <a:rPr lang="en-US" dirty="0"/>
              <a:t> </a:t>
            </a:r>
            <a:r>
              <a:rPr lang="en-US" dirty="0" err="1"/>
              <a:t>humain</a:t>
            </a:r>
            <a:r>
              <a:rPr lang="en-US" dirty="0"/>
              <a:t> </a:t>
            </a:r>
            <a:r>
              <a:rPr lang="en-US" dirty="0" err="1"/>
              <a:t>exécute</a:t>
            </a:r>
            <a:r>
              <a:rPr lang="en-US" dirty="0"/>
              <a:t> </a:t>
            </a:r>
            <a:r>
              <a:rPr lang="en-US" dirty="0" err="1"/>
              <a:t>manuellement</a:t>
            </a:r>
            <a:r>
              <a:rPr lang="en-US" dirty="0"/>
              <a:t> des </a:t>
            </a:r>
            <a:r>
              <a:rPr lang="en-US" dirty="0" err="1"/>
              <a:t>scénarios</a:t>
            </a:r>
            <a:r>
              <a:rPr lang="en-US" dirty="0"/>
              <a:t> de test, explore le </a:t>
            </a:r>
            <a:r>
              <a:rPr lang="en-US" dirty="0" err="1"/>
              <a:t>logiciel</a:t>
            </a:r>
            <a:r>
              <a:rPr lang="en-US" dirty="0"/>
              <a:t> et </a:t>
            </a:r>
            <a:r>
              <a:rPr lang="en-US" dirty="0" err="1"/>
              <a:t>évalue</a:t>
            </a:r>
            <a:r>
              <a:rPr lang="en-US" dirty="0"/>
              <a:t> son </a:t>
            </a:r>
            <a:r>
              <a:rPr lang="en-US" dirty="0" err="1"/>
              <a:t>comportement</a:t>
            </a:r>
            <a:r>
              <a:rPr lang="en-US" dirty="0"/>
              <a:t>. Les tests </a:t>
            </a:r>
            <a:r>
              <a:rPr lang="en-US" dirty="0" err="1"/>
              <a:t>manuels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effectués</a:t>
            </a:r>
            <a:r>
              <a:rPr lang="en-US" dirty="0"/>
              <a:t> sans </a:t>
            </a:r>
            <a:r>
              <a:rPr lang="en-US" dirty="0" err="1"/>
              <a:t>l'utilisation</a:t>
            </a:r>
            <a:r>
              <a:rPr lang="en-US" dirty="0"/>
              <a:t> </a:t>
            </a:r>
            <a:r>
              <a:rPr lang="en-US" dirty="0" err="1"/>
              <a:t>d'outils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 scripts </a:t>
            </a:r>
            <a:r>
              <a:rPr lang="en-US" dirty="0" err="1"/>
              <a:t>automatisés</a:t>
            </a:r>
            <a:r>
              <a:rPr lang="en-US" dirty="0"/>
              <a:t>.</a:t>
            </a:r>
          </a:p>
          <a:p>
            <a:r>
              <a:rPr lang="en-US" b="1" dirty="0"/>
              <a:t>. Tests Auto :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approche</a:t>
            </a:r>
            <a:r>
              <a:rPr lang="en-US" dirty="0"/>
              <a:t> de </a:t>
            </a:r>
            <a:r>
              <a:rPr lang="en-US" dirty="0" err="1"/>
              <a:t>vérification</a:t>
            </a:r>
            <a:r>
              <a:rPr lang="en-US" dirty="0"/>
              <a:t> de la </a:t>
            </a:r>
            <a:r>
              <a:rPr lang="en-US" dirty="0" err="1"/>
              <a:t>qualité</a:t>
            </a:r>
            <a:r>
              <a:rPr lang="en-US" dirty="0"/>
              <a:t> des </a:t>
            </a:r>
            <a:r>
              <a:rPr lang="en-US" dirty="0" err="1"/>
              <a:t>logiciels</a:t>
            </a:r>
            <a:r>
              <a:rPr lang="en-US" dirty="0"/>
              <a:t> dans </a:t>
            </a:r>
            <a:r>
              <a:rPr lang="en-US" dirty="0" err="1"/>
              <a:t>laquelle</a:t>
            </a:r>
            <a:r>
              <a:rPr lang="en-US" dirty="0"/>
              <a:t> des scripts </a:t>
            </a:r>
            <a:r>
              <a:rPr lang="en-US" dirty="0" err="1"/>
              <a:t>ou</a:t>
            </a:r>
            <a:r>
              <a:rPr lang="en-US" dirty="0"/>
              <a:t> des </a:t>
            </a:r>
            <a:r>
              <a:rPr lang="en-US" dirty="0" err="1"/>
              <a:t>programmes</a:t>
            </a:r>
            <a:r>
              <a:rPr lang="en-US" dirty="0"/>
              <a:t> </a:t>
            </a:r>
            <a:r>
              <a:rPr lang="en-US" dirty="0" err="1"/>
              <a:t>informatiques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utilisés</a:t>
            </a:r>
            <a:r>
              <a:rPr lang="en-US" dirty="0"/>
              <a:t> pour </a:t>
            </a:r>
            <a:r>
              <a:rPr lang="en-US" dirty="0" err="1"/>
              <a:t>exécuter</a:t>
            </a:r>
            <a:r>
              <a:rPr lang="en-US" dirty="0"/>
              <a:t> </a:t>
            </a:r>
            <a:r>
              <a:rPr lang="en-US" dirty="0" err="1"/>
              <a:t>automatiquement</a:t>
            </a:r>
            <a:r>
              <a:rPr lang="en-US" dirty="0"/>
              <a:t> des </a:t>
            </a:r>
            <a:r>
              <a:rPr lang="en-US" dirty="0" err="1"/>
              <a:t>scénarios</a:t>
            </a:r>
            <a:r>
              <a:rPr lang="en-US" dirty="0"/>
              <a:t> de test, </a:t>
            </a:r>
            <a:r>
              <a:rPr lang="en-US" dirty="0" err="1"/>
              <a:t>évaluer</a:t>
            </a:r>
            <a:r>
              <a:rPr lang="en-US" dirty="0"/>
              <a:t> le </a:t>
            </a:r>
            <a:r>
              <a:rPr lang="en-US" dirty="0" err="1"/>
              <a:t>comportement</a:t>
            </a:r>
            <a:r>
              <a:rPr lang="en-US" dirty="0"/>
              <a:t> du </a:t>
            </a:r>
            <a:r>
              <a:rPr lang="en-US" dirty="0" err="1"/>
              <a:t>logiciel</a:t>
            </a:r>
            <a:r>
              <a:rPr lang="en-US" dirty="0"/>
              <a:t> et comparer les </a:t>
            </a:r>
            <a:r>
              <a:rPr lang="en-US" dirty="0" err="1"/>
              <a:t>résultats</a:t>
            </a:r>
            <a:r>
              <a:rPr lang="en-US" dirty="0"/>
              <a:t> aux </a:t>
            </a:r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attendus</a:t>
            </a:r>
            <a:r>
              <a:rPr lang="en-US" dirty="0"/>
              <a:t>.</a:t>
            </a:r>
          </a:p>
        </p:txBody>
      </p:sp>
      <p:pic>
        <p:nvPicPr>
          <p:cNvPr id="7" name="Image 6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38BB2300-59DB-83F5-0091-C4353B1E3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34"/>
          <a:stretch/>
        </p:blipFill>
        <p:spPr>
          <a:xfrm>
            <a:off x="7981532" y="640080"/>
            <a:ext cx="3141124" cy="2628053"/>
          </a:xfrm>
          <a:prstGeom prst="rect">
            <a:avLst/>
          </a:prstGeom>
        </p:spPr>
      </p:pic>
      <p:pic>
        <p:nvPicPr>
          <p:cNvPr id="5" name="Image 4" descr="Une image contenant transport, levier de vitesse, voiture, Console centrale&#10;&#10;Description générée automatiquement">
            <a:extLst>
              <a:ext uri="{FF2B5EF4-FFF2-40B4-BE49-F238E27FC236}">
                <a16:creationId xmlns:a16="http://schemas.microsoft.com/office/drawing/2014/main" id="{668BF4EA-DFB0-80F3-095C-C2E3A5C64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15" y="3589867"/>
            <a:ext cx="3937158" cy="26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38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134</TotalTime>
  <Words>325</Words>
  <Application>Microsoft Office PowerPoint</Application>
  <PresentationFormat>Grand écran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Intégral</vt:lpstr>
      <vt:lpstr>La cartographie des tests</vt:lpstr>
      <vt:lpstr>Software Development Life Cycle</vt:lpstr>
      <vt:lpstr>Définition de Test</vt:lpstr>
      <vt:lpstr>Software Testing Life Cycle </vt:lpstr>
      <vt:lpstr>Les différents types de test</vt:lpstr>
      <vt:lpstr>Les différents modèles de test</vt:lpstr>
      <vt:lpstr>Les différents modèles de test</vt:lpstr>
      <vt:lpstr>Statique Vs Dynamique</vt:lpstr>
      <vt:lpstr>Auto Vs  Manuel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cartographie des tests</dc:title>
  <dc:creator>Dorsaf Othmen</dc:creator>
  <cp:lastModifiedBy>Dorsaf Othmen</cp:lastModifiedBy>
  <cp:revision>7</cp:revision>
  <dcterms:created xsi:type="dcterms:W3CDTF">2023-10-04T08:56:40Z</dcterms:created>
  <dcterms:modified xsi:type="dcterms:W3CDTF">2023-10-04T11:10:56Z</dcterms:modified>
</cp:coreProperties>
</file>