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Nanum Gothic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vAxCyD7c0FWH1AxkIilNWKzTY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238ED1-F192-4BB1-9C81-D7FEE9413607}">
  <a:tblStyle styleId="{34238ED1-F192-4BB1-9C81-D7FEE94136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anumGothic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서울시 1인가구 분포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송진석, 조신호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– 시각화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인구 분포 – bar graph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– 시각화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인구 분포 - 지도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– 시각화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특성 분포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– 시각화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특성 분포 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– 시각화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651025" y="17991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특성 분포 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- 회귀분석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사용 방법에 관한 설명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1. 기본 회귀분석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2. 전진선택법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3. 후진 제거법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- 회귀분석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분석 결과 확인 – 전체 / 20 / 30 / 60</a:t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366" y="2325133"/>
            <a:ext cx="9905267" cy="398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- 회귀분석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20대 – 3개지 방법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565" y="1154356"/>
            <a:ext cx="7419975" cy="5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- 회귀분석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변수간의 관계( 회귀선 그래프)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- 회귀분석</a:t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60/70대 – 3개지 방법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1. 프로젝트배경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2. 프로젝트 수행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팀원 소개 및 역할 분담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데이터 수집 – 어디서 어떻게 수집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3. 분석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데이터 전처리 – 어려움 해결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탐색적 분석  - 시각화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회귀 분석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4. 결론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5. 느낀점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결론 – 1. 분석에 대한 설명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전체의 특성과 나이대별 특성이 다르다.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전체적인 경향성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각 나이대별 차이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이를 통해서 하고 싶은말?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결론 – 발전방향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결론 – 느낀점?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배경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왜 1인 가구 인가?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2203553" y="5388570"/>
            <a:ext cx="17478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 통계로 보는 1인가구, 통계청, 2023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142" y="2749925"/>
            <a:ext cx="2974522" cy="2449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6311153" y="5395243"/>
            <a:ext cx="4156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 통계로 보는 1인가구, 통계청, 2023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542" y="2286686"/>
            <a:ext cx="5589436" cy="283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배경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1인가구의 분포가 어떻게 다른가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7994" l="20593" r="18295" t="1727"/>
          <a:stretch/>
        </p:blipFill>
        <p:spPr>
          <a:xfrm>
            <a:off x="5029200" y="114300"/>
            <a:ext cx="3003176" cy="221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8333" l="25695" r="16666" t="0"/>
          <a:stretch/>
        </p:blipFill>
        <p:spPr>
          <a:xfrm>
            <a:off x="8032376" y="80173"/>
            <a:ext cx="2832541" cy="2252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 b="5554" l="25695" r="15971" t="0"/>
          <a:stretch/>
        </p:blipFill>
        <p:spPr>
          <a:xfrm>
            <a:off x="5029200" y="2366682"/>
            <a:ext cx="3003176" cy="232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6">
            <a:alphaModFix/>
          </a:blip>
          <a:srcRect b="6944" l="25000" r="18750" t="0"/>
          <a:stretch/>
        </p:blipFill>
        <p:spPr>
          <a:xfrm>
            <a:off x="8032376" y="2332555"/>
            <a:ext cx="2827666" cy="230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배경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1인가구 연령대에 따라 거주지역이 다르다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1인가구 나이대에 따라 특성이 다르고, 필요한 것이 다르다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우리는 1인 가구 거주 지역의 특성을 파악하고자 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이를 통해서 정책? 상권 분석? 에 도움을 주고자 한다.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수행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역할 소개 및 진행 일정</a:t>
            </a:r>
            <a:endParaRPr/>
          </a:p>
        </p:txBody>
      </p:sp>
      <p:graphicFrame>
        <p:nvGraphicFramePr>
          <p:cNvPr id="124" name="Google Shape;124;p6"/>
          <p:cNvGraphicFramePr/>
          <p:nvPr/>
        </p:nvGraphicFramePr>
        <p:xfrm>
          <a:off x="762001" y="2346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{34238ED1-F192-4BB1-9C81-D7FEE9413607}</a:tableStyleId>
              </a:tblPr>
              <a:tblGrid>
                <a:gridCol w="3390600"/>
                <a:gridCol w="3390600"/>
                <a:gridCol w="3390600"/>
              </a:tblGrid>
              <a:tr h="55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9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152544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송진석</a:t>
                      </a:r>
                      <a:endParaRPr b="1"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152544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조신호</a:t>
                      </a:r>
                      <a:endParaRPr b="1"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</a:tr>
              <a:tr h="112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152544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수집 / 전처리</a:t>
                      </a:r>
                      <a:endParaRPr b="1" sz="105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 지역별 1인 가구 정보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 거주 지역 주변환경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(ex – 범죄, 상권 등)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 거주 지역 주변환경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(ex – 부동산, 복지시설 등)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12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152544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시각화</a:t>
                      </a:r>
                      <a:endParaRPr b="1" sz="1600" u="none" cap="none" strike="noStrike">
                        <a:solidFill>
                          <a:srgbClr val="152544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 지역별 1인 가구 정보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 거주 지역 주변환경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(ex – 범죄, 상권 등)</a:t>
                      </a:r>
                      <a:endParaRPr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 거주 지역 주변환경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(ex – 부동산, 복지시설  등)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08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2544"/>
                        </a:buClr>
                        <a:buSzPts val="1600"/>
                        <a:buFont typeface="Nanum Gothic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152544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분석</a:t>
                      </a:r>
                      <a:endParaRPr b="1" sz="16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 / 30 대 청년 1인가구 대상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회귀 분석 / 군집분석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anum Gothic"/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60 / 70 대 노년 1인가구 대상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회귀 분석 / 군집분석</a:t>
                      </a:r>
                      <a:endParaRPr sz="12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525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수행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 수집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어떤 데이터인지 상세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 출처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데이터의 형태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Work flow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데이터 수집 – 데이터 전처리 – EDA - 회귀분석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분석 – 데이터 전처리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 전처리 과정과 어려움 해결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2024-04-17T05:23:58Z</dcterms:created>
  <dc:creator>tjoeun</dc:creator>
</cp:coreProperties>
</file>