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301" r:id="rId4"/>
    <p:sldId id="304" r:id="rId5"/>
    <p:sldId id="305" r:id="rId6"/>
    <p:sldId id="306" r:id="rId7"/>
    <p:sldId id="303" r:id="rId8"/>
    <p:sldId id="270" r:id="rId9"/>
    <p:sldId id="265" r:id="rId10"/>
  </p:sldIdLst>
  <p:sldSz cx="18288000" cy="10287000"/>
  <p:notesSz cx="6858000" cy="9144000"/>
  <p:embeddedFontLst>
    <p:embeddedFont>
      <p:font typeface="Nanum Gothic" panose="020B0600000101010101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나눔고딕 ExtraBold" panose="020D0904000000000000" pitchFamily="50" charset="-127"/>
      <p:bold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TDTD고딕 Bold" panose="020B0600000101010101" charset="-127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inawi@hanmail.ne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1" y="328670"/>
            <a:ext cx="4038602" cy="1029218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3399" y="456683"/>
            <a:ext cx="4038602" cy="1029218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3280" y="266700"/>
            <a:ext cx="4124940" cy="881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2400" b="1" dirty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 – </a:t>
            </a:r>
            <a:r>
              <a:rPr lang="ko-KR" altLang="en-US" sz="2400" b="1" dirty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트레이닝 </a:t>
            </a:r>
            <a:r>
              <a:rPr lang="ko-KR" altLang="en-US" sz="2400" b="1" dirty="0" smtClean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r>
              <a:rPr lang="en-US" altLang="ko-KR" sz="2400" b="1" dirty="0" smtClean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sz="2400" b="1" dirty="0">
              <a:solidFill>
                <a:srgbClr val="AB8A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67940" y="3390900"/>
            <a:ext cx="12643785" cy="1702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ko-KR" altLang="en-US" sz="7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기사 요약 </a:t>
            </a:r>
            <a:r>
              <a:rPr lang="en-US" altLang="ko-KR" sz="7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en-US" altLang="ko-KR" sz="7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7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분류</a:t>
            </a:r>
            <a:endParaRPr lang="en-US" altLang="ko-KR" sz="7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48400" y="6319763"/>
            <a:ext cx="51619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4000" dirty="0" err="1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송진석</a:t>
            </a:r>
            <a:r>
              <a:rPr lang="en-US" altLang="ko-KR" sz="4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4000" dirty="0" err="1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조신호</a:t>
            </a:r>
            <a:endParaRPr lang="en-US" sz="40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808433"/>
              <a:ext cx="1673913" cy="96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목표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자연어 처리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기사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14793123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기사 요약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자연어 요약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2400" b="1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요약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긴 글을 간추려서 작은 요약문으로 변환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⭕ </a:t>
            </a:r>
            <a:r>
              <a:rPr lang="ko-KR" altLang="en-US" sz="2400" b="1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추출요약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원문에 나오는 핵심 문장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단어를 토대로 구성된 요약문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⭕ </a:t>
            </a:r>
            <a:r>
              <a:rPr lang="ko-KR" altLang="en-US" sz="2400" b="1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생성요약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원문에 없는 문장이라도 문맥을 반영해 요약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32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주제 분류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모델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 분류 모델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2358800" cy="1446549"/>
            <a:chOff x="914400" y="495300"/>
            <a:chExt cx="123588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808433"/>
              <a:ext cx="1673913" cy="96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활용</a:t>
              </a:r>
              <a:endParaRPr lang="en-US" altLang="ko-KR" sz="2804" dirty="0" smtClean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9435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훈련 및 테스트 데이터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14793123" cy="5262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</a:t>
            </a: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Ai-Hub –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문서요약 텍스트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https://www.aihub.or.kr/aihubdata/data/view.do?currMenu=&amp;topMenu=&amp;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aihubDataSe=data&amp;dataSetSn=97)</a:t>
            </a:r>
            <a:endParaRPr lang="en-US" altLang="ko-KR" sz="20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통계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원문 데이터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건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신문기사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건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기고문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건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잡지기사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건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법원 판결문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건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활용하여 각각 </a:t>
            </a:r>
            <a:r>
              <a:rPr lang="ko-KR" altLang="en-US" sz="2800" dirty="0" err="1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추출요약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건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생성요약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건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건의 요약문 도출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800" dirty="0" err="1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원문으로부터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변형 없이 그대로 선택된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문장으로 </a:t>
            </a:r>
            <a:r>
              <a:rPr lang="ko-KR" altLang="en-US" sz="2800" dirty="0" err="1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추출요약문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원문의 내용을 바탕으로 </a:t>
            </a:r>
            <a:r>
              <a:rPr lang="ko-KR" altLang="en-US" sz="2800" dirty="0" err="1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재작성된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err="1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생성요약문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21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2358800" cy="1446549"/>
            <a:chOff x="914400" y="495300"/>
            <a:chExt cx="123588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808433"/>
              <a:ext cx="1673913" cy="96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활용</a:t>
              </a:r>
              <a:endParaRPr lang="en-US" altLang="ko-KR" sz="2804" dirty="0" smtClean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9435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변환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9" y="2628900"/>
            <a:ext cx="7355562" cy="6753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705100"/>
            <a:ext cx="939654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8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2358800" cy="1446549"/>
            <a:chOff x="914400" y="495300"/>
            <a:chExt cx="123588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808433"/>
              <a:ext cx="1673913" cy="96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활용</a:t>
              </a:r>
              <a:endParaRPr lang="en-US" altLang="ko-KR" sz="2804" dirty="0" smtClean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9435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변환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2700"/>
            <a:ext cx="169354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2"/>
          <p:cNvSpPr txBox="1"/>
          <p:nvPr/>
        </p:nvSpPr>
        <p:spPr>
          <a:xfrm>
            <a:off x="913063" y="2400300"/>
            <a:ext cx="6685019" cy="7709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원문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ha당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조사료 400만원…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작물별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차등 지원 이성훈 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sinawi@hanmail.net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전라남도가 쌀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과잉문제를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근본적으로 해결하기 위해 올해부터 시행하는 쌀 생산조정제를 적극 추진키로 했다. 쌀 생산조정제는 벼를 심었던 논에 벼 대신 사료작물이나 콩 등 다른 작물을 심으면 벼와의 일정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소득차를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보전해주는 제도다. 올해 전남의 논 다른 작물 재배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계획면적은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전국 5만ha의 약 21%인 1만 698ha로, 세부시행지침을 확정, 시군에 통보했다. 지원사업 대상은 2017년산 쌀 변동직불금을 받은 농지에 10a(300평) 이상 벼 이외 다른 작물을 재배한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농업인이다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지원 대상 작물은 1년생을 포함한 다년생의 모든 작물이 해당되나 재배 면적 확대 시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수급과잉이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우려되는 고추, 무, 배추, 인삼, 대파 등 수급 불안 품목은 제외된다. 농지의 경우도 이미 다른 작물 재배 의무가 부여된 간척지, 정부매입비축농지,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농진청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시범사업,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경관보전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직불금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수령 농지 등은 제외될 예정이다.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(3000평)당 지원 단가는 평균 340만원으로 사료작물 400만원,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일반작물은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340만원,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콩·팥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두류작물은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280만원 등이다. 벼와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소득차와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영농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편이성을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감안해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작물별로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차등 지원된다. 논에 다른 작물 재배를 바라는 농가는 오는 22일부터 2월 28일까지 농지 소재지 읍면동사무소에 신청해야 한다.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전남도는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도와 시군에 관련 기관과 농가 등이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참여하는‘논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타작물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지원사업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추진협의회’를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구성, 지역 특성에 맞는 작목 선정 및 사업 심의 등을 본격 추진할 방침이다.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최향철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전라남도 친환경농업과장은 “최근 쌀값이 다소 상승추세에 있으나 매년 공급과잉에 따른 가격 하락으로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쌀농가에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어려움이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있었다”며“쌀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공급과잉을 구조적으로 해결하도록 논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타작물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재배 지원사업에 많이 참여해주길 </a:t>
            </a:r>
            <a:r>
              <a:rPr lang="ko-KR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바란다”고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말했다. </a:t>
            </a:r>
            <a:endParaRPr lang="en-US" altLang="ko-KR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183000" y="6810309"/>
            <a:ext cx="7200000" cy="251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✅ </a:t>
            </a:r>
            <a:r>
              <a:rPr lang="ko-KR" altLang="en-US" sz="20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</a:t>
            </a:r>
            <a:r>
              <a:rPr lang="ko-KR" altLang="en-US" sz="2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요약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전라남도가 쌀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과잉문제를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근본적으로 해결하기 위해 올해부터 벼를 심었던 논에 벼 대신 사료작물이나 콩 등 다른 작물을 심으면 벼와의 일정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소득차를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보전해주는 '쌀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생산조정제'를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적극적으로 시행하기로 하고 오는 22일부터 2월 28일까지 농지 소재지 읍면동사무소에서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신청받는다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9183000" y="2956828"/>
            <a:ext cx="7200000" cy="324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✅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 요약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전라남도가 쌀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과잉문제를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근본적으로 해결하기 위해 올해부터 시행하는 쌀 생산조정제를 적극 추진키로 했다. 쌀 생산조정제는 벼를 심었던 논에 벼 대신 사료작물이나 콩 등 다른 작물을 심으면 벼와의 일정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소득차를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보전해주는 제도다. 논에 다른 작물 재배를 바라는 농가는 오는 22일부터 2월 28일까지 농지 소재지 읍면동사무소에 신청해야 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900000" y="540000"/>
            <a:ext cx="12358800" cy="1446549"/>
            <a:chOff x="914400" y="495300"/>
            <a:chExt cx="12358800" cy="1446549"/>
          </a:xfrm>
        </p:grpSpPr>
        <p:grpSp>
          <p:nvGrpSpPr>
            <p:cNvPr id="43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48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9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4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3319503" y="808433"/>
              <a:ext cx="1673913" cy="96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활용</a:t>
              </a:r>
              <a:endParaRPr lang="en-US" altLang="ko-KR" sz="2804" dirty="0" smtClean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" name="TextBox 24"/>
            <p:cNvSpPr txBox="1"/>
            <p:nvPr/>
          </p:nvSpPr>
          <p:spPr>
            <a:xfrm>
              <a:off x="6329630" y="1045358"/>
              <a:ext cx="69435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추출 예시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5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1060200"/>
              <a:ext cx="1673913" cy="46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분석방법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자연어 처리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기사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14793123" cy="7017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기사 요약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LSTM(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seq2seq)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Transformer(Bert)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모델 </a:t>
            </a:r>
            <a:endParaRPr lang="en-US" altLang="ko-KR" sz="20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훈련 모델 적용 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fine - tuning</a:t>
            </a:r>
          </a:p>
          <a:p>
            <a:pPr algn="just">
              <a:lnSpc>
                <a:spcPct val="150000"/>
              </a:lnSpc>
            </a:pPr>
            <a:endParaRPr lang="en-US" altLang="ko-KR" sz="28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주제 분류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Word2Vec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CNN / RNN </a:t>
            </a:r>
            <a:endParaRPr lang="en-US" altLang="ko-KR" sz="20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Transformer(Bert)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모델 </a:t>
            </a:r>
            <a:endParaRPr lang="en-US" altLang="ko-KR" sz="20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훈련 모델 적용 </a:t>
            </a:r>
            <a:r>
              <a:rPr lang="en-US" altLang="ko-KR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fine - </a:t>
            </a:r>
            <a:r>
              <a:rPr lang="en-US" altLang="ko-KR" sz="2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tuning</a:t>
            </a:r>
            <a:endParaRPr lang="en-US" altLang="ko-KR" sz="20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6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00000" y="540000"/>
            <a:ext cx="10834800" cy="1446549"/>
            <a:chOff x="1143000" y="723900"/>
            <a:chExt cx="108348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876293" y="9594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" name="AutoShape 5"/>
            <p:cNvSpPr/>
            <p:nvPr/>
          </p:nvSpPr>
          <p:spPr>
            <a:xfrm flipV="1">
              <a:off x="6250210" y="10508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143000" y="7239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548103" y="1037033"/>
              <a:ext cx="1673913" cy="1000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en-US" sz="2804" dirty="0" err="1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ts val="3926"/>
                </a:lnSpc>
              </a:pPr>
              <a:r>
                <a:rPr lang="ko-KR" altLang="en-US" sz="2804" dirty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업무 계획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558230" y="1273958"/>
              <a:ext cx="54195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진행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일정</a:t>
              </a:r>
              <a:endParaRPr lang="ko-KR" alt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5" name="Group 3"/>
          <p:cNvGrpSpPr/>
          <p:nvPr/>
        </p:nvGrpSpPr>
        <p:grpSpPr>
          <a:xfrm>
            <a:off x="533400" y="3246711"/>
            <a:ext cx="3097325" cy="1508253"/>
            <a:chOff x="0" y="-28575"/>
            <a:chExt cx="4129767" cy="2011004"/>
          </a:xfrm>
          <a:noFill/>
        </p:grpSpPr>
        <p:sp>
          <p:nvSpPr>
            <p:cNvPr id="26" name="TextBox 25"/>
            <p:cNvSpPr txBox="1"/>
            <p:nvPr/>
          </p:nvSpPr>
          <p:spPr>
            <a:xfrm>
              <a:off x="0" y="1422276"/>
              <a:ext cx="4129767" cy="560153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Tx/>
                <a:buChar char="-"/>
              </a:pPr>
              <a:endParaRPr lang="en-US" sz="2400" dirty="0">
                <a:solidFill>
                  <a:srgbClr val="152544"/>
                </a:solidFill>
                <a:latin typeface="Nanum Gothic"/>
                <a:ea typeface="Nanum Gothic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0" y="-28575"/>
              <a:ext cx="4129767" cy="106011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ko-KR" altLang="en-US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 </a:t>
              </a:r>
              <a:r>
                <a:rPr lang="ko-KR" altLang="en-US" sz="2400" dirty="0" err="1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딥러닝</a:t>
              </a:r>
              <a:r>
                <a:rPr lang="ko-KR" altLang="en-US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모델 </a:t>
              </a:r>
              <a:r>
                <a:rPr lang="ko-KR" altLang="en-US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연습</a:t>
              </a:r>
              <a:endParaRPr lang="en-US" altLang="ko-KR" sz="2400" dirty="0" smtClean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3120"/>
                </a:lnSpc>
              </a:pP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 </a:t>
              </a:r>
              <a:r>
                <a:rPr lang="en-US" altLang="ko-KR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 </a:t>
              </a: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5/3)</a:t>
              </a:r>
              <a:endParaRPr lang="en-US" sz="2400" dirty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Group 6"/>
          <p:cNvGrpSpPr/>
          <p:nvPr/>
        </p:nvGrpSpPr>
        <p:grpSpPr>
          <a:xfrm>
            <a:off x="9117255" y="3246711"/>
            <a:ext cx="3531945" cy="1508253"/>
            <a:chOff x="0" y="-28575"/>
            <a:chExt cx="4129767" cy="2011004"/>
          </a:xfrm>
        </p:grpSpPr>
        <p:sp>
          <p:nvSpPr>
            <p:cNvPr id="29" name="TextBox 28"/>
            <p:cNvSpPr txBox="1"/>
            <p:nvPr/>
          </p:nvSpPr>
          <p:spPr>
            <a:xfrm>
              <a:off x="0" y="1422276"/>
              <a:ext cx="4129767" cy="560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Tx/>
                <a:buChar char="-"/>
              </a:pPr>
              <a:endParaRPr lang="en-US" altLang="ko-KR" sz="2400" dirty="0">
                <a:solidFill>
                  <a:srgbClr val="152544"/>
                </a:solidFill>
                <a:latin typeface="Nanum Gothic"/>
                <a:ea typeface="Nanum Gothic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0" y="-28575"/>
              <a:ext cx="4129767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altLang="ko-KR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Transformer</a:t>
              </a:r>
              <a:r>
                <a:rPr lang="ko-KR" altLang="en-US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모델 </a:t>
              </a:r>
              <a:r>
                <a:rPr lang="ko-KR" altLang="en-US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</a:t>
              </a:r>
              <a:endParaRPr lang="en-US" altLang="ko-KR" sz="2400" dirty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3120"/>
                </a:lnSpc>
              </a:pPr>
              <a:r>
                <a:rPr lang="en-US" altLang="ko-KR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 ~ </a:t>
              </a: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5/15)</a:t>
              </a:r>
              <a:endParaRPr lang="en-US" altLang="ko-KR" sz="2400" dirty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Group 9"/>
          <p:cNvGrpSpPr/>
          <p:nvPr/>
        </p:nvGrpSpPr>
        <p:grpSpPr>
          <a:xfrm>
            <a:off x="4821958" y="3246711"/>
            <a:ext cx="3538683" cy="1508253"/>
            <a:chOff x="0" y="-28575"/>
            <a:chExt cx="4129767" cy="2011004"/>
          </a:xfrm>
        </p:grpSpPr>
        <p:sp>
          <p:nvSpPr>
            <p:cNvPr id="32" name="TextBox 31"/>
            <p:cNvSpPr txBox="1"/>
            <p:nvPr/>
          </p:nvSpPr>
          <p:spPr>
            <a:xfrm>
              <a:off x="0" y="1422276"/>
              <a:ext cx="4129767" cy="560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Tx/>
                <a:buChar char="-"/>
              </a:pPr>
              <a:endParaRPr lang="en-US" altLang="ko-KR" sz="2400" dirty="0">
                <a:solidFill>
                  <a:srgbClr val="152544"/>
                </a:solidFill>
                <a:latin typeface="Nanum Gothic"/>
                <a:ea typeface="Nanum Gothic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-28575"/>
              <a:ext cx="4129767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Transformer</a:t>
              </a:r>
              <a:r>
                <a:rPr lang="ko-KR" altLang="en-US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모델링</a:t>
              </a:r>
              <a:endParaRPr lang="en-US" altLang="ko-KR" sz="2400" dirty="0" smtClean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3120"/>
                </a:lnSpc>
              </a:pP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 </a:t>
              </a:r>
              <a:r>
                <a:rPr lang="en-US" altLang="ko-KR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 </a:t>
              </a: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5/10)</a:t>
              </a:r>
              <a:endParaRPr lang="en-US" sz="2400" dirty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Group 12"/>
          <p:cNvGrpSpPr/>
          <p:nvPr/>
        </p:nvGrpSpPr>
        <p:grpSpPr>
          <a:xfrm>
            <a:off x="13405814" y="3246711"/>
            <a:ext cx="3097325" cy="1508253"/>
            <a:chOff x="0" y="-28575"/>
            <a:chExt cx="4129767" cy="2011004"/>
          </a:xfrm>
        </p:grpSpPr>
        <p:sp>
          <p:nvSpPr>
            <p:cNvPr id="35" name="TextBox 13"/>
            <p:cNvSpPr txBox="1"/>
            <p:nvPr/>
          </p:nvSpPr>
          <p:spPr>
            <a:xfrm>
              <a:off x="0" y="1422276"/>
              <a:ext cx="4129767" cy="560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Tx/>
                <a:buChar char="-"/>
              </a:pPr>
              <a:endParaRPr lang="en-US" altLang="ko-KR" sz="2400" dirty="0">
                <a:solidFill>
                  <a:srgbClr val="152544"/>
                </a:solidFill>
                <a:latin typeface="Nanum Gothic"/>
                <a:ea typeface="Nanum Gothic"/>
              </a:endParaRPr>
            </a:p>
          </p:txBody>
        </p:sp>
        <p:sp>
          <p:nvSpPr>
            <p:cNvPr id="36" name="TextBox 14"/>
            <p:cNvSpPr txBox="1"/>
            <p:nvPr/>
          </p:nvSpPr>
          <p:spPr>
            <a:xfrm>
              <a:off x="0" y="-28575"/>
              <a:ext cx="4129767" cy="496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ko-KR" altLang="en-US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 </a:t>
              </a: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(5/17)</a:t>
              </a:r>
              <a:endParaRPr lang="en-US" sz="2400" dirty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AutoShape 15"/>
          <p:cNvSpPr/>
          <p:nvPr/>
        </p:nvSpPr>
        <p:spPr>
          <a:xfrm>
            <a:off x="533400" y="2781300"/>
            <a:ext cx="19101750" cy="0"/>
          </a:xfrm>
          <a:prstGeom prst="line">
            <a:avLst/>
          </a:prstGeom>
          <a:ln w="2857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16"/>
          <p:cNvGrpSpPr/>
          <p:nvPr/>
        </p:nvGrpSpPr>
        <p:grpSpPr>
          <a:xfrm>
            <a:off x="533400" y="2762250"/>
            <a:ext cx="323850" cy="323850"/>
            <a:chOff x="0" y="0"/>
            <a:chExt cx="6350000" cy="6350000"/>
          </a:xfrm>
          <a:solidFill>
            <a:schemeClr val="bg2">
              <a:lumMod val="50000"/>
            </a:schemeClr>
          </a:solidFill>
        </p:grpSpPr>
        <p:sp>
          <p:nvSpPr>
            <p:cNvPr id="39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0" name="Group 18"/>
          <p:cNvGrpSpPr/>
          <p:nvPr/>
        </p:nvGrpSpPr>
        <p:grpSpPr>
          <a:xfrm>
            <a:off x="4821958" y="2752725"/>
            <a:ext cx="323850" cy="323850"/>
            <a:chOff x="0" y="0"/>
            <a:chExt cx="6350000" cy="6350000"/>
          </a:xfrm>
          <a:solidFill>
            <a:schemeClr val="bg2">
              <a:lumMod val="50000"/>
            </a:schemeClr>
          </a:solidFill>
        </p:grpSpPr>
        <p:sp>
          <p:nvSpPr>
            <p:cNvPr id="41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2" name="Group 20"/>
          <p:cNvGrpSpPr/>
          <p:nvPr/>
        </p:nvGrpSpPr>
        <p:grpSpPr>
          <a:xfrm>
            <a:off x="9110517" y="2752725"/>
            <a:ext cx="323850" cy="323850"/>
            <a:chOff x="0" y="0"/>
            <a:chExt cx="6350000" cy="6350000"/>
          </a:xfrm>
          <a:solidFill>
            <a:schemeClr val="bg2">
              <a:lumMod val="50000"/>
            </a:schemeClr>
          </a:solidFill>
        </p:grpSpPr>
        <p:sp>
          <p:nvSpPr>
            <p:cNvPr id="43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4" name="Group 22"/>
          <p:cNvGrpSpPr/>
          <p:nvPr/>
        </p:nvGrpSpPr>
        <p:grpSpPr>
          <a:xfrm>
            <a:off x="13399075" y="2752725"/>
            <a:ext cx="323850" cy="323850"/>
            <a:chOff x="0" y="0"/>
            <a:chExt cx="6350000" cy="6350000"/>
          </a:xfrm>
          <a:solidFill>
            <a:schemeClr val="bg2">
              <a:lumMod val="50000"/>
            </a:schemeClr>
          </a:solidFill>
        </p:grpSpPr>
        <p:sp>
          <p:nvSpPr>
            <p:cNvPr id="45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aphicFrame>
        <p:nvGraphicFramePr>
          <p:cNvPr id="4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01261"/>
              </p:ext>
            </p:extLst>
          </p:nvPr>
        </p:nvGraphicFramePr>
        <p:xfrm>
          <a:off x="2667000" y="4338321"/>
          <a:ext cx="12877800" cy="5450332"/>
        </p:xfrm>
        <a:graphic>
          <a:graphicData uri="http://schemas.openxmlformats.org/drawingml/2006/table">
            <a:tbl>
              <a:tblPr/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006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요약</a:t>
                      </a:r>
                      <a:endParaRPr 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분류</a:t>
                      </a:r>
                      <a:endParaRPr 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779"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ko-KR" altLang="en-US" sz="2400" b="1" dirty="0" err="1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딥러닝</a:t>
                      </a: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모델 연습</a:t>
                      </a:r>
                      <a:endParaRPr lang="en-US" altLang="ko-KR" sz="2400" b="1" dirty="0" smtClean="0">
                        <a:solidFill>
                          <a:srgbClr val="15254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LSTM(seq2seq)</a:t>
                      </a:r>
                      <a:endParaRPr lang="en-US" sz="240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CNN / RNN / LSTM </a:t>
                      </a:r>
                      <a:r>
                        <a:rPr lang="ko-KR" altLang="en-US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</a:t>
                      </a:r>
                      <a:endParaRPr lang="en-US" sz="240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216"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altLang="ko-KR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Transformer</a:t>
                      </a: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모델링</a:t>
                      </a:r>
                      <a:endParaRPr lang="en-US" altLang="ko-KR" sz="2400" b="1" dirty="0" smtClean="0">
                        <a:solidFill>
                          <a:srgbClr val="15254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Transformer(Bert)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기본 모델 구축 </a:t>
                      </a:r>
                      <a:endParaRPr lang="en-US" altLang="ko-KR" sz="240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사전 훈련 모델 적용</a:t>
                      </a:r>
                      <a:endParaRPr lang="en-US" sz="240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240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5991"/>
                  </a:ext>
                </a:extLst>
              </a:tr>
              <a:tr h="661779"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altLang="ko-KR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Transformer</a:t>
                      </a: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모델 수정</a:t>
                      </a:r>
                      <a:endParaRPr lang="en-US" altLang="ko-KR" sz="2400" b="1" dirty="0">
                        <a:solidFill>
                          <a:srgbClr val="15254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Fine</a:t>
                      </a:r>
                      <a:r>
                        <a:rPr lang="en-US" altLang="ko-KR" sz="2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Tuning</a:t>
                      </a:r>
                      <a:endPara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779"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구현</a:t>
                      </a:r>
                      <a:endParaRPr lang="en-US" altLang="ko-KR" sz="2400" b="1" dirty="0">
                        <a:solidFill>
                          <a:srgbClr val="15254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 속도에 따라 구현 여부 결정</a:t>
                      </a:r>
                      <a:endPara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4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34147" y="3295666"/>
            <a:ext cx="6559945" cy="1395371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64027" y="2827508"/>
            <a:ext cx="6559945" cy="1395371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93908" y="2945601"/>
            <a:ext cx="670018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AB8A66"/>
                </a:solidFill>
                <a:ea typeface="TDTD고딕 Bold"/>
              </a:rPr>
              <a:t>감사합니다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22108" y="5032890"/>
            <a:ext cx="12643785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>
                <a:solidFill>
                  <a:srgbClr val="795635"/>
                </a:solidFill>
                <a:latin typeface="TDTD고딕 Bold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580</Words>
  <Application>Microsoft Office PowerPoint</Application>
  <PresentationFormat>사용자 지정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Nanum Gothic</vt:lpstr>
      <vt:lpstr>Arial</vt:lpstr>
      <vt:lpstr>Calibri</vt:lpstr>
      <vt:lpstr>나눔고딕 ExtraBold</vt:lpstr>
      <vt:lpstr>나눔고딕</vt:lpstr>
      <vt:lpstr>TDTD고딕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베이지색의 심플한 프로젝트 발표 프레젠테이션</dc:title>
  <dc:creator>tjoeun</dc:creator>
  <cp:lastModifiedBy>tjoeun</cp:lastModifiedBy>
  <cp:revision>358</cp:revision>
  <dcterms:created xsi:type="dcterms:W3CDTF">2006-08-16T00:00:00Z</dcterms:created>
  <dcterms:modified xsi:type="dcterms:W3CDTF">2024-04-29T05:48:22Z</dcterms:modified>
  <dc:identifier>DAGCuHvnqwI</dc:identifier>
</cp:coreProperties>
</file>