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84" r:id="rId5"/>
    <p:sldId id="281" r:id="rId6"/>
    <p:sldId id="260" r:id="rId7"/>
    <p:sldId id="286" r:id="rId8"/>
    <p:sldId id="282" r:id="rId9"/>
    <p:sldId id="285" r:id="rId10"/>
    <p:sldId id="280" r:id="rId11"/>
    <p:sldId id="269" r:id="rId12"/>
    <p:sldId id="291" r:id="rId13"/>
    <p:sldId id="277" r:id="rId14"/>
    <p:sldId id="288" r:id="rId15"/>
    <p:sldId id="290" r:id="rId16"/>
    <p:sldId id="265" r:id="rId17"/>
    <p:sldId id="287" r:id="rId18"/>
    <p:sldId id="262" r:id="rId19"/>
    <p:sldId id="279" r:id="rId20"/>
    <p:sldId id="292" r:id="rId21"/>
    <p:sldId id="268" r:id="rId22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287D-FD1B-47FA-8E1F-7C068B0BC3F2}" v="13" dt="2023-07-19T10:11:55.073"/>
    <p1510:client id="{687E191F-4B1D-6DDD-1F8A-8D43326ED483}" v="323" dt="2024-01-12T10:42:08.224"/>
    <p1510:client id="{9F150FA2-7019-4D27-A1C4-2C7E44A35359}" v="4" dt="2023-07-19T12:17:14.392"/>
    <p1510:client id="{B2E95AA1-94D8-409F-9342-D906A602C74A}" v="63" dt="2023-07-19T08:38:14.956"/>
    <p1510:client id="{F5B27D74-331E-4819-9C7C-03E4E8AD58B6}" v="1071" dt="2024-01-12T11:55:5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émi De Lima" userId="S::remi.delima@dotic.fr::c6c2df4f-ef04-4a0d-a412-25b898783518" providerId="AD" clId="Web-{687E191F-4B1D-6DDD-1F8A-8D43326ED483}"/>
    <pc:docChg chg="addSld delSld modSld sldOrd">
      <pc:chgData name="Rémi De Lima" userId="S::remi.delima@dotic.fr::c6c2df4f-ef04-4a0d-a412-25b898783518" providerId="AD" clId="Web-{687E191F-4B1D-6DDD-1F8A-8D43326ED483}" dt="2024-01-12T10:42:08.224" v="437"/>
      <pc:docMkLst>
        <pc:docMk/>
      </pc:docMkLst>
      <pc:sldChg chg="del ord modNotes">
        <pc:chgData name="Rémi De Lima" userId="S::remi.delima@dotic.fr::c6c2df4f-ef04-4a0d-a412-25b898783518" providerId="AD" clId="Web-{687E191F-4B1D-6DDD-1F8A-8D43326ED483}" dt="2024-01-12T10:42:08.224" v="437"/>
        <pc:sldMkLst>
          <pc:docMk/>
          <pc:sldMk cId="0" sldId="261"/>
        </pc:sldMkLst>
      </pc:sldChg>
      <pc:sldChg chg="ord">
        <pc:chgData name="Rémi De Lima" userId="S::remi.delima@dotic.fr::c6c2df4f-ef04-4a0d-a412-25b898783518" providerId="AD" clId="Web-{687E191F-4B1D-6DDD-1F8A-8D43326ED483}" dt="2024-01-12T10:41:49.255" v="435"/>
        <pc:sldMkLst>
          <pc:docMk/>
          <pc:sldMk cId="0" sldId="265"/>
        </pc:sldMkLst>
      </pc:sldChg>
      <pc:sldChg chg="del">
        <pc:chgData name="Rémi De Lima" userId="S::remi.delima@dotic.fr::c6c2df4f-ef04-4a0d-a412-25b898783518" providerId="AD" clId="Web-{687E191F-4B1D-6DDD-1F8A-8D43326ED483}" dt="2024-01-12T10:41:36.317" v="433"/>
        <pc:sldMkLst>
          <pc:docMk/>
          <pc:sldMk cId="2305365084" sldId="272"/>
        </pc:sldMkLst>
      </pc:sldChg>
      <pc:sldChg chg="del">
        <pc:chgData name="Rémi De Lima" userId="S::remi.delima@dotic.fr::c6c2df4f-ef04-4a0d-a412-25b898783518" providerId="AD" clId="Web-{687E191F-4B1D-6DDD-1F8A-8D43326ED483}" dt="2024-01-12T10:41:57.770" v="436"/>
        <pc:sldMkLst>
          <pc:docMk/>
          <pc:sldMk cId="4041192020" sldId="273"/>
        </pc:sldMkLst>
      </pc:sldChg>
      <pc:sldChg chg="modSp">
        <pc:chgData name="Rémi De Lima" userId="S::remi.delima@dotic.fr::c6c2df4f-ef04-4a0d-a412-25b898783518" providerId="AD" clId="Web-{687E191F-4B1D-6DDD-1F8A-8D43326ED483}" dt="2024-01-12T10:31:42.268" v="395" actId="20577"/>
        <pc:sldMkLst>
          <pc:docMk/>
          <pc:sldMk cId="891680753" sldId="277"/>
        </pc:sldMkLst>
        <pc:spChg chg="mod">
          <ac:chgData name="Rémi De Lima" userId="S::remi.delima@dotic.fr::c6c2df4f-ef04-4a0d-a412-25b898783518" providerId="AD" clId="Web-{687E191F-4B1D-6DDD-1F8A-8D43326ED483}" dt="2024-01-12T10:31:42.268" v="395" actId="20577"/>
          <ac:spMkLst>
            <pc:docMk/>
            <pc:sldMk cId="891680753" sldId="277"/>
            <ac:spMk id="305" creationId="{00000000-0000-0000-0000-000000000000}"/>
          </ac:spMkLst>
        </pc:spChg>
      </pc:sldChg>
      <pc:sldChg chg="del">
        <pc:chgData name="Rémi De Lima" userId="S::remi.delima@dotic.fr::c6c2df4f-ef04-4a0d-a412-25b898783518" providerId="AD" clId="Web-{687E191F-4B1D-6DDD-1F8A-8D43326ED483}" dt="2024-01-12T10:41:30.988" v="432"/>
        <pc:sldMkLst>
          <pc:docMk/>
          <pc:sldMk cId="4219218865" sldId="278"/>
        </pc:sldMkLst>
      </pc:sldChg>
      <pc:sldChg chg="delSp">
        <pc:chgData name="Rémi De Lima" userId="S::remi.delima@dotic.fr::c6c2df4f-ef04-4a0d-a412-25b898783518" providerId="AD" clId="Web-{687E191F-4B1D-6DDD-1F8A-8D43326ED483}" dt="2024-01-12T09:43:52.934" v="24"/>
        <pc:sldMkLst>
          <pc:docMk/>
          <pc:sldMk cId="3820179243" sldId="281"/>
        </pc:sldMkLst>
        <pc:spChg chg="del">
          <ac:chgData name="Rémi De Lima" userId="S::remi.delima@dotic.fr::c6c2df4f-ef04-4a0d-a412-25b898783518" providerId="AD" clId="Web-{687E191F-4B1D-6DDD-1F8A-8D43326ED483}" dt="2024-01-12T09:43:52.934" v="24"/>
          <ac:spMkLst>
            <pc:docMk/>
            <pc:sldMk cId="3820179243" sldId="281"/>
            <ac:spMk id="3" creationId="{00000000-0000-0000-0000-000000000000}"/>
          </ac:spMkLst>
        </pc:spChg>
      </pc:sldChg>
      <pc:sldChg chg="new del ord">
        <pc:chgData name="Rémi De Lima" userId="S::remi.delima@dotic.fr::c6c2df4f-ef04-4a0d-a412-25b898783518" providerId="AD" clId="Web-{687E191F-4B1D-6DDD-1F8A-8D43326ED483}" dt="2024-01-12T09:41:23.101" v="3"/>
        <pc:sldMkLst>
          <pc:docMk/>
          <pc:sldMk cId="389690519" sldId="283"/>
        </pc:sldMkLst>
      </pc:sldChg>
      <pc:sldChg chg="addSp delSp modSp add ord replId">
        <pc:chgData name="Rémi De Lima" userId="S::remi.delima@dotic.fr::c6c2df4f-ef04-4a0d-a412-25b898783518" providerId="AD" clId="Web-{687E191F-4B1D-6DDD-1F8A-8D43326ED483}" dt="2024-01-12T09:45:44.124" v="93" actId="20577"/>
        <pc:sldMkLst>
          <pc:docMk/>
          <pc:sldMk cId="3504348246" sldId="284"/>
        </pc:sldMkLst>
        <pc:spChg chg="del">
          <ac:chgData name="Rémi De Lima" userId="S::remi.delima@dotic.fr::c6c2df4f-ef04-4a0d-a412-25b898783518" providerId="AD" clId="Web-{687E191F-4B1D-6DDD-1F8A-8D43326ED483}" dt="2024-01-12T09:43:39.386" v="21"/>
          <ac:spMkLst>
            <pc:docMk/>
            <pc:sldMk cId="3504348246" sldId="284"/>
            <ac:spMk id="2" creationId="{77F12005-A800-E255-0558-1C0A845B707C}"/>
          </ac:spMkLst>
        </pc:spChg>
        <pc:spChg chg="add del mod">
          <ac:chgData name="Rémi De Lima" userId="S::remi.delima@dotic.fr::c6c2df4f-ef04-4a0d-a412-25b898783518" providerId="AD" clId="Web-{687E191F-4B1D-6DDD-1F8A-8D43326ED483}" dt="2024-01-12T09:45:44.124" v="93" actId="20577"/>
          <ac:spMkLst>
            <pc:docMk/>
            <pc:sldMk cId="3504348246" sldId="284"/>
            <ac:spMk id="6" creationId="{4D16204D-5F49-880F-F5DE-BC9A2EF3AC40}"/>
          </ac:spMkLst>
        </pc:spChg>
        <pc:spChg chg="add">
          <ac:chgData name="Rémi De Lima" userId="S::remi.delima@dotic.fr::c6c2df4f-ef04-4a0d-a412-25b898783518" providerId="AD" clId="Web-{687E191F-4B1D-6DDD-1F8A-8D43326ED483}" dt="2024-01-12T09:44:25.013" v="59"/>
          <ac:spMkLst>
            <pc:docMk/>
            <pc:sldMk cId="3504348246" sldId="284"/>
            <ac:spMk id="7" creationId="{FF439DD0-68EB-D64E-56D9-A8F13C731FBC}"/>
          </ac:spMkLst>
        </pc:spChg>
        <pc:spChg chg="del">
          <ac:chgData name="Rémi De Lima" userId="S::remi.delima@dotic.fr::c6c2df4f-ef04-4a0d-a412-25b898783518" providerId="AD" clId="Web-{687E191F-4B1D-6DDD-1F8A-8D43326ED483}" dt="2024-01-12T09:43:43.496" v="23"/>
          <ac:spMkLst>
            <pc:docMk/>
            <pc:sldMk cId="3504348246" sldId="284"/>
            <ac:spMk id="10" creationId="{7C3B804A-AB37-0CF5-CA2F-0E2639590F7D}"/>
          </ac:spMkLst>
        </pc:spChg>
        <pc:spChg chg="del">
          <ac:chgData name="Rémi De Lima" userId="S::remi.delima@dotic.fr::c6c2df4f-ef04-4a0d-a412-25b898783518" providerId="AD" clId="Web-{687E191F-4B1D-6DDD-1F8A-8D43326ED483}" dt="2024-01-12T09:41:47.367" v="5"/>
          <ac:spMkLst>
            <pc:docMk/>
            <pc:sldMk cId="3504348246" sldId="284"/>
            <ac:spMk id="28" creationId="{96DD391B-11B5-4B78-B0C1-114420CF2179}"/>
          </ac:spMkLst>
        </pc:spChg>
        <pc:picChg chg="add del mod">
          <ac:chgData name="Rémi De Lima" userId="S::remi.delima@dotic.fr::c6c2df4f-ef04-4a0d-a412-25b898783518" providerId="AD" clId="Web-{687E191F-4B1D-6DDD-1F8A-8D43326ED483}" dt="2024-01-12T09:43:20.558" v="17"/>
          <ac:picMkLst>
            <pc:docMk/>
            <pc:sldMk cId="3504348246" sldId="284"/>
            <ac:picMk id="4" creationId="{72487F0A-A977-7342-402F-17ECDCDA600C}"/>
          </ac:picMkLst>
        </pc:picChg>
        <pc:picChg chg="add mod">
          <ac:chgData name="Rémi De Lima" userId="S::remi.delima@dotic.fr::c6c2df4f-ef04-4a0d-a412-25b898783518" providerId="AD" clId="Web-{687E191F-4B1D-6DDD-1F8A-8D43326ED483}" dt="2024-01-12T09:43:37.792" v="20" actId="1076"/>
          <ac:picMkLst>
            <pc:docMk/>
            <pc:sldMk cId="3504348246" sldId="284"/>
            <ac:picMk id="5" creationId="{91744903-E83C-7647-CF04-E4BD21A5F366}"/>
          </ac:picMkLst>
        </pc:picChg>
        <pc:picChg chg="add del mod">
          <ac:chgData name="Rémi De Lima" userId="S::remi.delima@dotic.fr::c6c2df4f-ef04-4a0d-a412-25b898783518" providerId="AD" clId="Web-{687E191F-4B1D-6DDD-1F8A-8D43326ED483}" dt="2024-01-12T09:42:07.462" v="12"/>
          <ac:picMkLst>
            <pc:docMk/>
            <pc:sldMk cId="3504348246" sldId="284"/>
            <ac:picMk id="24" creationId="{868BF259-F5E6-C384-ED3C-2E25EEB73D1E}"/>
          </ac:picMkLst>
        </pc:picChg>
        <pc:cxnChg chg="del">
          <ac:chgData name="Rémi De Lima" userId="S::remi.delima@dotic.fr::c6c2df4f-ef04-4a0d-a412-25b898783518" providerId="AD" clId="Web-{687E191F-4B1D-6DDD-1F8A-8D43326ED483}" dt="2024-01-12T09:43:41.277" v="22"/>
          <ac:cxnSpMkLst>
            <pc:docMk/>
            <pc:sldMk cId="3504348246" sldId="284"/>
            <ac:cxnSpMk id="8" creationId="{C12C3BBB-7A8C-78BE-3AE1-CB823BA2B929}"/>
          </ac:cxnSpMkLst>
        </pc:cxnChg>
      </pc:sldChg>
      <pc:sldChg chg="delSp modSp">
        <pc:chgData name="Rémi De Lima" userId="S::remi.delima@dotic.fr::c6c2df4f-ef04-4a0d-a412-25b898783518" providerId="AD" clId="Web-{687E191F-4B1D-6DDD-1F8A-8D43326ED483}" dt="2024-01-12T10:41:23.113" v="431" actId="20577"/>
        <pc:sldMkLst>
          <pc:docMk/>
          <pc:sldMk cId="2721941618" sldId="287"/>
        </pc:sldMkLst>
        <pc:spChg chg="mod">
          <ac:chgData name="Rémi De Lima" userId="S::remi.delima@dotic.fr::c6c2df4f-ef04-4a0d-a412-25b898783518" providerId="AD" clId="Web-{687E191F-4B1D-6DDD-1F8A-8D43326ED483}" dt="2024-01-12T10:41:23.113" v="431" actId="20577"/>
          <ac:spMkLst>
            <pc:docMk/>
            <pc:sldMk cId="2721941618" sldId="287"/>
            <ac:spMk id="5" creationId="{74F1C8CC-0543-92CB-1264-0B9D03EAEB31}"/>
          </ac:spMkLst>
        </pc:spChg>
        <pc:spChg chg="del">
          <ac:chgData name="Rémi De Lima" userId="S::remi.delima@dotic.fr::c6c2df4f-ef04-4a0d-a412-25b898783518" providerId="AD" clId="Web-{687E191F-4B1D-6DDD-1F8A-8D43326ED483}" dt="2024-01-12T10:32:55.036" v="410"/>
          <ac:spMkLst>
            <pc:docMk/>
            <pc:sldMk cId="2721941618" sldId="287"/>
            <ac:spMk id="305" creationId="{7DEB373F-D2FF-A837-FF3F-1EC4F130D19D}"/>
          </ac:spMkLst>
        </pc:spChg>
      </pc:sldChg>
      <pc:sldChg chg="modSp add replId">
        <pc:chgData name="Rémi De Lima" userId="S::remi.delima@dotic.fr::c6c2df4f-ef04-4a0d-a412-25b898783518" providerId="AD" clId="Web-{687E191F-4B1D-6DDD-1F8A-8D43326ED483}" dt="2024-01-12T10:33:11.177" v="412" actId="20577"/>
        <pc:sldMkLst>
          <pc:docMk/>
          <pc:sldMk cId="3336052364" sldId="288"/>
        </pc:sldMkLst>
        <pc:spChg chg="mod">
          <ac:chgData name="Rémi De Lima" userId="S::remi.delima@dotic.fr::c6c2df4f-ef04-4a0d-a412-25b898783518" providerId="AD" clId="Web-{687E191F-4B1D-6DDD-1F8A-8D43326ED483}" dt="2024-01-12T10:33:11.177" v="412" actId="20577"/>
          <ac:spMkLst>
            <pc:docMk/>
            <pc:sldMk cId="3336052364" sldId="288"/>
            <ac:spMk id="5" creationId="{69953E3F-342B-99B8-43BD-865C98CE55B4}"/>
          </ac:spMkLst>
        </pc:spChg>
        <pc:spChg chg="mod">
          <ac:chgData name="Rémi De Lima" userId="S::remi.delima@dotic.fr::c6c2df4f-ef04-4a0d-a412-25b898783518" providerId="AD" clId="Web-{687E191F-4B1D-6DDD-1F8A-8D43326ED483}" dt="2024-01-12T10:32:32.144" v="407" actId="20577"/>
          <ac:spMkLst>
            <pc:docMk/>
            <pc:sldMk cId="3336052364" sldId="288"/>
            <ac:spMk id="305" creationId="{B9808F0F-1BD8-2B78-A65D-276DD35E0491}"/>
          </ac:spMkLst>
        </pc:spChg>
        <pc:picChg chg="mod">
          <ac:chgData name="Rémi De Lima" userId="S::remi.delima@dotic.fr::c6c2df4f-ef04-4a0d-a412-25b898783518" providerId="AD" clId="Web-{687E191F-4B1D-6DDD-1F8A-8D43326ED483}" dt="2024-01-12T10:30:13.656" v="368" actId="1076"/>
          <ac:picMkLst>
            <pc:docMk/>
            <pc:sldMk cId="3336052364" sldId="288"/>
            <ac:picMk id="303" creationId="{0A7AB15C-21E1-FFDC-04CE-5FA2D3656F3F}"/>
          </ac:picMkLst>
        </pc:picChg>
      </pc:sldChg>
      <pc:sldChg chg="delSp modSp add del replId modNotes">
        <pc:chgData name="Rémi De Lima" userId="S::remi.delima@dotic.fr::c6c2df4f-ef04-4a0d-a412-25b898783518" providerId="AD" clId="Web-{687E191F-4B1D-6DDD-1F8A-8D43326ED483}" dt="2024-01-12T10:34:52.805" v="425"/>
        <pc:sldMkLst>
          <pc:docMk/>
          <pc:sldMk cId="830777725" sldId="289"/>
        </pc:sldMkLst>
        <pc:spChg chg="mod">
          <ac:chgData name="Rémi De Lima" userId="S::remi.delima@dotic.fr::c6c2df4f-ef04-4a0d-a412-25b898783518" providerId="AD" clId="Web-{687E191F-4B1D-6DDD-1F8A-8D43326ED483}" dt="2024-01-12T10:33:14.677" v="413" actId="20577"/>
          <ac:spMkLst>
            <pc:docMk/>
            <pc:sldMk cId="830777725" sldId="289"/>
            <ac:spMk id="5" creationId="{E579293B-CE51-D3F7-5538-D8821B09893B}"/>
          </ac:spMkLst>
        </pc:spChg>
        <pc:spChg chg="del mod">
          <ac:chgData name="Rémi De Lima" userId="S::remi.delima@dotic.fr::c6c2df4f-ef04-4a0d-a412-25b898783518" providerId="AD" clId="Web-{687E191F-4B1D-6DDD-1F8A-8D43326ED483}" dt="2024-01-12T10:32:49.676" v="409"/>
          <ac:spMkLst>
            <pc:docMk/>
            <pc:sldMk cId="830777725" sldId="289"/>
            <ac:spMk id="305" creationId="{DF658E6C-1232-BAFD-5D09-84670B34B066}"/>
          </ac:spMkLst>
        </pc:spChg>
      </pc:sldChg>
      <pc:sldChg chg="modSp add replId">
        <pc:chgData name="Rémi De Lima" userId="S::remi.delima@dotic.fr::c6c2df4f-ef04-4a0d-a412-25b898783518" providerId="AD" clId="Web-{687E191F-4B1D-6DDD-1F8A-8D43326ED483}" dt="2024-01-12T10:41:19.519" v="430" actId="20577"/>
        <pc:sldMkLst>
          <pc:docMk/>
          <pc:sldMk cId="3426841361" sldId="290"/>
        </pc:sldMkLst>
        <pc:spChg chg="mod">
          <ac:chgData name="Rémi De Lima" userId="S::remi.delima@dotic.fr::c6c2df4f-ef04-4a0d-a412-25b898783518" providerId="AD" clId="Web-{687E191F-4B1D-6DDD-1F8A-8D43326ED483}" dt="2024-01-12T10:41:19.519" v="430" actId="20577"/>
          <ac:spMkLst>
            <pc:docMk/>
            <pc:sldMk cId="3426841361" sldId="290"/>
            <ac:spMk id="5" creationId="{E226FD94-10E3-D58E-0F6E-3D7F082D2F65}"/>
          </ac:spMkLst>
        </pc:spChg>
        <pc:spChg chg="mod">
          <ac:chgData name="Rémi De Lima" userId="S::remi.delima@dotic.fr::c6c2df4f-ef04-4a0d-a412-25b898783518" providerId="AD" clId="Web-{687E191F-4B1D-6DDD-1F8A-8D43326ED483}" dt="2024-01-12T10:35:05.274" v="428" actId="20577"/>
          <ac:spMkLst>
            <pc:docMk/>
            <pc:sldMk cId="3426841361" sldId="290"/>
            <ac:spMk id="305" creationId="{CA50BF35-8334-CD07-0C1F-68F37EF700C4}"/>
          </ac:spMkLst>
        </pc:spChg>
      </pc:sldChg>
    </pc:docChg>
  </pc:docChgLst>
  <pc:docChgLst>
    <pc:chgData name="Kevin Lot" userId="7fdfe6a4-1884-43cd-90a8-bc794786a725" providerId="ADAL" clId="{9F150FA2-7019-4D27-A1C4-2C7E44A35359}"/>
    <pc:docChg chg="undo custSel addSld delSld modSld">
      <pc:chgData name="Kevin Lot" userId="7fdfe6a4-1884-43cd-90a8-bc794786a725" providerId="ADAL" clId="{9F150FA2-7019-4D27-A1C4-2C7E44A35359}" dt="2023-07-19T12:30:06.899" v="172" actId="47"/>
      <pc:docMkLst>
        <pc:docMk/>
      </pc:docMkLst>
      <pc:sldChg chg="addSp delSp modSp add del mod">
        <pc:chgData name="Kevin Lot" userId="7fdfe6a4-1884-43cd-90a8-bc794786a725" providerId="ADAL" clId="{9F150FA2-7019-4D27-A1C4-2C7E44A35359}" dt="2023-07-19T12:30:06.899" v="172" actId="47"/>
        <pc:sldMkLst>
          <pc:docMk/>
          <pc:sldMk cId="0" sldId="256"/>
        </pc:sldMkLst>
        <pc:spChg chg="add del mod">
          <ac:chgData name="Kevin Lot" userId="7fdfe6a4-1884-43cd-90a8-bc794786a725" providerId="ADAL" clId="{9F150FA2-7019-4D27-A1C4-2C7E44A35359}" dt="2023-07-19T12:01:33.044" v="25"/>
          <ac:spMkLst>
            <pc:docMk/>
            <pc:sldMk cId="0" sldId="256"/>
            <ac:spMk id="2" creationId="{B2731BAA-D516-98BD-8F20-9C579EB26D0E}"/>
          </ac:spMkLst>
        </pc:spChg>
        <pc:spChg chg="del">
          <ac:chgData name="Kevin Lot" userId="7fdfe6a4-1884-43cd-90a8-bc794786a725" providerId="ADAL" clId="{9F150FA2-7019-4D27-A1C4-2C7E44A35359}" dt="2023-07-19T12:12:14.012" v="39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evin Lot" userId="7fdfe6a4-1884-43cd-90a8-bc794786a725" providerId="ADAL" clId="{9F150FA2-7019-4D27-A1C4-2C7E44A35359}" dt="2023-07-19T12:28:56.042" v="171" actId="20577"/>
          <ac:spMkLst>
            <pc:docMk/>
            <pc:sldMk cId="0" sldId="256"/>
            <ac:spMk id="4" creationId="{290351E4-DE8F-08F1-09BC-922E4D9DFEB9}"/>
          </ac:spMkLst>
        </pc:spChg>
        <pc:picChg chg="del">
          <ac:chgData name="Kevin Lot" userId="7fdfe6a4-1884-43cd-90a8-bc794786a725" providerId="ADAL" clId="{9F150FA2-7019-4D27-A1C4-2C7E44A35359}" dt="2023-07-19T12:12:16.198" v="40" actId="478"/>
          <ac:picMkLst>
            <pc:docMk/>
            <pc:sldMk cId="0" sldId="256"/>
            <ac:picMk id="24" creationId="{00000000-0000-0000-0000-000000000000}"/>
          </ac:picMkLst>
        </pc:picChg>
        <pc:cxnChg chg="del">
          <ac:chgData name="Kevin Lot" userId="7fdfe6a4-1884-43cd-90a8-bc794786a725" providerId="ADAL" clId="{9F150FA2-7019-4D27-A1C4-2C7E44A35359}" dt="2023-07-19T12:12:09.662" v="38" actId="478"/>
          <ac:cxnSpMkLst>
            <pc:docMk/>
            <pc:sldMk cId="0" sldId="256"/>
            <ac:cxnSpMk id="8" creationId="{8C564BB1-8F1E-297D-18CA-66DF50C19BB0}"/>
          </ac:cxnSpMkLst>
        </pc:cxnChg>
      </pc:sldChg>
      <pc:sldChg chg="modSp mod">
        <pc:chgData name="Kevin Lot" userId="7fdfe6a4-1884-43cd-90a8-bc794786a725" providerId="ADAL" clId="{9F150FA2-7019-4D27-A1C4-2C7E44A35359}" dt="2023-07-19T11:59:57.162" v="4" actId="6549"/>
        <pc:sldMkLst>
          <pc:docMk/>
          <pc:sldMk cId="0" sldId="257"/>
        </pc:sldMkLst>
        <pc:spChg chg="mod">
          <ac:chgData name="Kevin Lot" userId="7fdfe6a4-1884-43cd-90a8-bc794786a725" providerId="ADAL" clId="{9F150FA2-7019-4D27-A1C4-2C7E44A35359}" dt="2023-07-19T11:59:57.162" v="4" actId="6549"/>
          <ac:spMkLst>
            <pc:docMk/>
            <pc:sldMk cId="0" sldId="257"/>
            <ac:spMk id="513709708" creationId="{00000000-0000-0000-0000-000000000000}"/>
          </ac:spMkLst>
        </pc:spChg>
      </pc:sldChg>
    </pc:docChg>
  </pc:docChgLst>
  <pc:docChgLst>
    <pc:chgData name="Vanessa Araujo Bertrand" userId="cf1a7a49-2ceb-4ea9-8478-c60a180af0f3" providerId="ADAL" clId="{B2E95AA1-94D8-409F-9342-D906A602C74A}"/>
    <pc:docChg chg="undo custSel addSld delSld modSld sldOrd modMainMaster">
      <pc:chgData name="Vanessa Araujo Bertrand" userId="cf1a7a49-2ceb-4ea9-8478-c60a180af0f3" providerId="ADAL" clId="{B2E95AA1-94D8-409F-9342-D906A602C74A}" dt="2023-07-19T08:39:37.471" v="1360" actId="1076"/>
      <pc:docMkLst>
        <pc:docMk/>
      </pc:docMkLst>
      <pc:sldChg chg="addSp delSp modSp mod">
        <pc:chgData name="Vanessa Araujo Bertrand" userId="cf1a7a49-2ceb-4ea9-8478-c60a180af0f3" providerId="ADAL" clId="{B2E95AA1-94D8-409F-9342-D906A602C74A}" dt="2023-07-19T08:12:28.992" v="912" actId="1076"/>
        <pc:sldMkLst>
          <pc:docMk/>
          <pc:sldMk cId="0" sldId="256"/>
        </pc:sldMkLst>
        <pc:spChg chg="mod">
          <ac:chgData name="Vanessa Araujo Bertrand" userId="cf1a7a49-2ceb-4ea9-8478-c60a180af0f3" providerId="ADAL" clId="{B2E95AA1-94D8-409F-9342-D906A602C74A}" dt="2023-07-19T07:12:51.797" v="5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anessa Araujo Bertrand" userId="cf1a7a49-2ceb-4ea9-8478-c60a180af0f3" providerId="ADAL" clId="{B2E95AA1-94D8-409F-9342-D906A602C74A}" dt="2023-07-19T08:12:28.992" v="912" actId="1076"/>
          <ac:spMkLst>
            <pc:docMk/>
            <pc:sldMk cId="0" sldId="256"/>
            <ac:spMk id="10" creationId="{058F0730-4605-A08C-05FA-2FAC4C64F634}"/>
          </ac:spMkLst>
        </pc:spChg>
        <pc:spChg chg="mod">
          <ac:chgData name="Vanessa Araujo Bertrand" userId="cf1a7a49-2ceb-4ea9-8478-c60a180af0f3" providerId="ADAL" clId="{B2E95AA1-94D8-409F-9342-D906A602C74A}" dt="2023-07-19T08:06:02.340" v="735" actId="1076"/>
          <ac:spMkLst>
            <pc:docMk/>
            <pc:sldMk cId="0" sldId="256"/>
            <ac:spMk id="28" creationId="{00000000-0000-0000-0000-000000000000}"/>
          </ac:spMkLst>
        </pc:spChg>
        <pc:picChg chg="add del mod">
          <ac:chgData name="Vanessa Araujo Bertrand" userId="cf1a7a49-2ceb-4ea9-8478-c60a180af0f3" providerId="ADAL" clId="{B2E95AA1-94D8-409F-9342-D906A602C74A}" dt="2023-07-19T07:17:41.729" v="36" actId="478"/>
          <ac:picMkLst>
            <pc:docMk/>
            <pc:sldMk cId="0" sldId="256"/>
            <ac:picMk id="4" creationId="{63241756-0D50-C90D-A871-E2CA26B7FB24}"/>
          </ac:picMkLst>
        </pc:picChg>
        <pc:picChg chg="add del mod">
          <ac:chgData name="Vanessa Araujo Bertrand" userId="cf1a7a49-2ceb-4ea9-8478-c60a180af0f3" providerId="ADAL" clId="{B2E95AA1-94D8-409F-9342-D906A602C74A}" dt="2023-07-19T07:46:35.168" v="419" actId="478"/>
          <ac:picMkLst>
            <pc:docMk/>
            <pc:sldMk cId="0" sldId="256"/>
            <ac:picMk id="6" creationId="{4ACE79F0-307A-6D59-C6F8-5A70C3CE39B1}"/>
          </ac:picMkLst>
        </pc:picChg>
        <pc:picChg chg="mod">
          <ac:chgData name="Vanessa Araujo Bertrand" userId="cf1a7a49-2ceb-4ea9-8478-c60a180af0f3" providerId="ADAL" clId="{B2E95AA1-94D8-409F-9342-D906A602C74A}" dt="2023-07-19T07:17:21.635" v="32" actId="1076"/>
          <ac:picMkLst>
            <pc:docMk/>
            <pc:sldMk cId="0" sldId="256"/>
            <ac:picMk id="24" creationId="{00000000-0000-0000-0000-000000000000}"/>
          </ac:picMkLst>
        </pc:picChg>
        <pc:cxnChg chg="add mod">
          <ac:chgData name="Vanessa Araujo Bertrand" userId="cf1a7a49-2ceb-4ea9-8478-c60a180af0f3" providerId="ADAL" clId="{B2E95AA1-94D8-409F-9342-D906A602C74A}" dt="2023-07-19T08:12:24.003" v="911" actId="14100"/>
          <ac:cxnSpMkLst>
            <pc:docMk/>
            <pc:sldMk cId="0" sldId="256"/>
            <ac:cxnSpMk id="8" creationId="{8C564BB1-8F1E-297D-18CA-66DF50C19BB0}"/>
          </ac:cxnSpMkLst>
        </pc:cxnChg>
      </pc:sldChg>
      <pc:sldChg chg="addSp delSp modSp mod chgLayout">
        <pc:chgData name="Vanessa Araujo Bertrand" userId="cf1a7a49-2ceb-4ea9-8478-c60a180af0f3" providerId="ADAL" clId="{B2E95AA1-94D8-409F-9342-D906A602C74A}" dt="2023-07-19T08:14:13.872" v="940" actId="1076"/>
        <pc:sldMkLst>
          <pc:docMk/>
          <pc:sldMk cId="0" sldId="257"/>
        </pc:sldMkLst>
        <pc:spChg chg="del">
          <ac:chgData name="Vanessa Araujo Bertrand" userId="cf1a7a49-2ceb-4ea9-8478-c60a180af0f3" providerId="ADAL" clId="{B2E95AA1-94D8-409F-9342-D906A602C74A}" dt="2023-07-19T07:14:30.776" v="14" actId="478"/>
          <ac:spMkLst>
            <pc:docMk/>
            <pc:sldMk cId="0" sldId="257"/>
            <ac:spMk id="25202017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7:37.997" v="757" actId="207"/>
          <ac:spMkLst>
            <pc:docMk/>
            <pc:sldMk cId="0" sldId="257"/>
            <ac:spMk id="331782726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14:00.401" v="935" actId="790"/>
          <ac:spMkLst>
            <pc:docMk/>
            <pc:sldMk cId="0" sldId="257"/>
            <ac:spMk id="513709708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7:37:01.148" v="120" actId="478"/>
          <ac:spMkLst>
            <pc:docMk/>
            <pc:sldMk cId="0" sldId="257"/>
            <ac:spMk id="1087940470" creationId="{00000000-0000-0000-0000-000000000000}"/>
          </ac:spMkLst>
        </pc:spChg>
        <pc:spChg chg="mod ord">
          <ac:chgData name="Vanessa Araujo Bertrand" userId="cf1a7a49-2ceb-4ea9-8478-c60a180af0f3" providerId="ADAL" clId="{B2E95AA1-94D8-409F-9342-D906A602C74A}" dt="2023-07-19T07:15:05.134" v="16" actId="700"/>
          <ac:spMkLst>
            <pc:docMk/>
            <pc:sldMk cId="0" sldId="257"/>
            <ac:spMk id="1184959408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8:14:13.872" v="940" actId="1076"/>
          <ac:picMkLst>
            <pc:docMk/>
            <pc:sldMk cId="0" sldId="257"/>
            <ac:picMk id="3" creationId="{3B1CACF2-9315-3688-2719-42973E066E86}"/>
          </ac:picMkLst>
        </pc:picChg>
        <pc:picChg chg="mod">
          <ac:chgData name="Vanessa Araujo Bertrand" userId="cf1a7a49-2ceb-4ea9-8478-c60a180af0f3" providerId="ADAL" clId="{B2E95AA1-94D8-409F-9342-D906A602C74A}" dt="2023-07-19T08:13:47.710" v="933" actId="1076"/>
          <ac:picMkLst>
            <pc:docMk/>
            <pc:sldMk cId="0" sldId="257"/>
            <ac:picMk id="229150378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8:13:44.457" v="932" actId="14100"/>
          <ac:picMkLst>
            <pc:docMk/>
            <pc:sldMk cId="0" sldId="257"/>
            <ac:picMk id="887461920" creationId="{00000000-0000-0000-0000-000000000000}"/>
          </ac:picMkLst>
        </pc:picChg>
      </pc:sldChg>
      <pc:sldChg chg="addSp delSp modSp del mod chgLayout">
        <pc:chgData name="Vanessa Araujo Bertrand" userId="cf1a7a49-2ceb-4ea9-8478-c60a180af0f3" providerId="ADAL" clId="{B2E95AA1-94D8-409F-9342-D906A602C74A}" dt="2023-07-19T08:25:07.167" v="1254" actId="2696"/>
        <pc:sldMkLst>
          <pc:docMk/>
          <pc:sldMk cId="0" sldId="258"/>
        </pc:sldMkLst>
        <pc:spChg chg="mod ord">
          <ac:chgData name="Vanessa Araujo Bertrand" userId="cf1a7a49-2ceb-4ea9-8478-c60a180af0f3" providerId="ADAL" clId="{B2E95AA1-94D8-409F-9342-D906A602C74A}" dt="2023-07-19T07:15:08.603" v="17" actId="700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Vanessa Araujo Bertrand" userId="cf1a7a49-2ceb-4ea9-8478-c60a180af0f3" providerId="ADAL" clId="{B2E95AA1-94D8-409F-9342-D906A602C74A}" dt="2023-07-19T07:18:38.399" v="45" actId="478"/>
          <ac:spMkLst>
            <pc:docMk/>
            <pc:sldMk cId="0" sldId="258"/>
            <ac:spMk id="3" creationId="{9E9F78A0-3768-9F05-8438-B32A1EC85AA1}"/>
          </ac:spMkLst>
        </pc:spChg>
        <pc:spChg chg="del">
          <ac:chgData name="Vanessa Araujo Bertrand" userId="cf1a7a49-2ceb-4ea9-8478-c60a180af0f3" providerId="ADAL" clId="{B2E95AA1-94D8-409F-9342-D906A602C74A}" dt="2023-07-19T07:15:17.021" v="18" actId="478"/>
          <ac:spMkLst>
            <pc:docMk/>
            <pc:sldMk cId="0" sldId="258"/>
            <ac:spMk id="79458351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7:42.430" v="758" actId="207"/>
          <ac:spMkLst>
            <pc:docMk/>
            <pc:sldMk cId="0" sldId="258"/>
            <ac:spMk id="644309456" creationId="{00000000-0000-0000-0000-000000000000}"/>
          </ac:spMkLst>
        </pc:spChg>
      </pc:sldChg>
      <pc:sldChg chg="delSp del mod">
        <pc:chgData name="Vanessa Araujo Bertrand" userId="cf1a7a49-2ceb-4ea9-8478-c60a180af0f3" providerId="ADAL" clId="{B2E95AA1-94D8-409F-9342-D906A602C74A}" dt="2023-07-19T07:35:32.584" v="119" actId="2696"/>
        <pc:sldMkLst>
          <pc:docMk/>
          <pc:sldMk cId="0" sldId="259"/>
        </pc:sldMkLst>
        <pc:spChg chg="del">
          <ac:chgData name="Vanessa Araujo Bertrand" userId="cf1a7a49-2ceb-4ea9-8478-c60a180af0f3" providerId="ADAL" clId="{B2E95AA1-94D8-409F-9342-D906A602C74A}" dt="2023-07-19T07:15:19.239" v="19" actId="478"/>
          <ac:spMkLst>
            <pc:docMk/>
            <pc:sldMk cId="0" sldId="259"/>
            <ac:spMk id="2105666744" creationId="{00000000-0000-0000-0000-000000000000}"/>
          </ac:spMkLst>
        </pc:spChg>
      </pc:sldChg>
      <pc:sldChg chg="addSp delSp modSp mod ord">
        <pc:chgData name="Vanessa Araujo Bertrand" userId="cf1a7a49-2ceb-4ea9-8478-c60a180af0f3" providerId="ADAL" clId="{B2E95AA1-94D8-409F-9342-D906A602C74A}" dt="2023-07-19T08:13:37.217" v="930" actId="1076"/>
        <pc:sldMkLst>
          <pc:docMk/>
          <pc:sldMk cId="0" sldId="260"/>
        </pc:sldMkLst>
        <pc:spChg chg="del">
          <ac:chgData name="Vanessa Araujo Bertrand" userId="cf1a7a49-2ceb-4ea9-8478-c60a180af0f3" providerId="ADAL" clId="{B2E95AA1-94D8-409F-9342-D906A602C74A}" dt="2023-07-19T07:38:09.604" v="134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Vanessa Araujo Bertrand" userId="cf1a7a49-2ceb-4ea9-8478-c60a180af0f3" providerId="ADAL" clId="{B2E95AA1-94D8-409F-9342-D906A602C74A}" dt="2023-07-19T08:08:32.635" v="762" actId="1076"/>
          <ac:spMkLst>
            <pc:docMk/>
            <pc:sldMk cId="0" sldId="260"/>
            <ac:spMk id="5" creationId="{10A56253-D313-AC6C-A74F-70131FC1F797}"/>
          </ac:spMkLst>
        </pc:spChg>
        <pc:spChg chg="add del mod">
          <ac:chgData name="Vanessa Araujo Bertrand" userId="cf1a7a49-2ceb-4ea9-8478-c60a180af0f3" providerId="ADAL" clId="{B2E95AA1-94D8-409F-9342-D906A602C74A}" dt="2023-07-19T08:12:42.545" v="915" actId="478"/>
          <ac:spMkLst>
            <pc:docMk/>
            <pc:sldMk cId="0" sldId="260"/>
            <ac:spMk id="7" creationId="{0A4D18FE-908A-0499-1F38-82AB6BDF3930}"/>
          </ac:spMkLst>
        </pc:spChg>
        <pc:spChg chg="add mod">
          <ac:chgData name="Vanessa Araujo Bertrand" userId="cf1a7a49-2ceb-4ea9-8478-c60a180af0f3" providerId="ADAL" clId="{B2E95AA1-94D8-409F-9342-D906A602C74A}" dt="2023-07-19T08:12:37.296" v="913"/>
          <ac:spMkLst>
            <pc:docMk/>
            <pc:sldMk cId="0" sldId="260"/>
            <ac:spMk id="9" creationId="{660A03A6-2263-CA5A-181E-02E5D53D273D}"/>
          </ac:spMkLst>
        </pc:spChg>
        <pc:spChg chg="mod">
          <ac:chgData name="Vanessa Araujo Bertrand" userId="cf1a7a49-2ceb-4ea9-8478-c60a180af0f3" providerId="ADAL" clId="{B2E95AA1-94D8-409F-9342-D906A602C74A}" dt="2023-07-19T08:08:13.037" v="760" actId="1076"/>
          <ac:spMkLst>
            <pc:docMk/>
            <pc:sldMk cId="0" sldId="260"/>
            <ac:spMk id="305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8:13:37.217" v="930" actId="1076"/>
          <ac:picMkLst>
            <pc:docMk/>
            <pc:sldMk cId="0" sldId="260"/>
            <ac:picMk id="3" creationId="{116F0B7C-99B4-635D-5404-2FC721AE1E7C}"/>
          </ac:picMkLst>
        </pc:picChg>
        <pc:picChg chg="add mod ord">
          <ac:chgData name="Vanessa Araujo Bertrand" userId="cf1a7a49-2ceb-4ea9-8478-c60a180af0f3" providerId="ADAL" clId="{B2E95AA1-94D8-409F-9342-D906A602C74A}" dt="2023-07-19T08:01:15.411" v="553" actId="171"/>
          <ac:picMkLst>
            <pc:docMk/>
            <pc:sldMk cId="0" sldId="260"/>
            <ac:picMk id="4" creationId="{5ADE77EB-31ED-B813-D7B2-324629585517}"/>
          </ac:picMkLst>
        </pc:picChg>
        <pc:picChg chg="del mod">
          <ac:chgData name="Vanessa Araujo Bertrand" userId="cf1a7a49-2ceb-4ea9-8478-c60a180af0f3" providerId="ADAL" clId="{B2E95AA1-94D8-409F-9342-D906A602C74A}" dt="2023-07-19T08:00:33.728" v="540" actId="478"/>
          <ac:picMkLst>
            <pc:docMk/>
            <pc:sldMk cId="0" sldId="260"/>
            <ac:picMk id="304" creationId="{00000000-0000-0000-0000-000000000000}"/>
          </ac:picMkLst>
        </pc:picChg>
        <pc:cxnChg chg="add del mod">
          <ac:chgData name="Vanessa Araujo Bertrand" userId="cf1a7a49-2ceb-4ea9-8478-c60a180af0f3" providerId="ADAL" clId="{B2E95AA1-94D8-409F-9342-D906A602C74A}" dt="2023-07-19T08:12:40.560" v="914" actId="478"/>
          <ac:cxnSpMkLst>
            <pc:docMk/>
            <pc:sldMk cId="0" sldId="260"/>
            <ac:cxnSpMk id="6" creationId="{9405F95B-7F5F-9C2C-B3FF-AC8202FDDD45}"/>
          </ac:cxnSpMkLst>
        </pc:cxnChg>
        <pc:cxnChg chg="add mod">
          <ac:chgData name="Vanessa Araujo Bertrand" userId="cf1a7a49-2ceb-4ea9-8478-c60a180af0f3" providerId="ADAL" clId="{B2E95AA1-94D8-409F-9342-D906A602C74A}" dt="2023-07-19T08:12:37.296" v="913"/>
          <ac:cxnSpMkLst>
            <pc:docMk/>
            <pc:sldMk cId="0" sldId="260"/>
            <ac:cxnSpMk id="8" creationId="{C23D25B6-6466-5DDF-114F-9B1795111401}"/>
          </ac:cxnSpMkLst>
        </pc:cxnChg>
      </pc:sldChg>
      <pc:sldChg chg="addSp delSp modSp mod">
        <pc:chgData name="Vanessa Araujo Bertrand" userId="cf1a7a49-2ceb-4ea9-8478-c60a180af0f3" providerId="ADAL" clId="{B2E95AA1-94D8-409F-9342-D906A602C74A}" dt="2023-07-19T07:47:49.878" v="429" actId="1076"/>
        <pc:sldMkLst>
          <pc:docMk/>
          <pc:sldMk cId="0" sldId="261"/>
        </pc:sldMkLst>
        <pc:spChg chg="add mod">
          <ac:chgData name="Vanessa Araujo Bertrand" userId="cf1a7a49-2ceb-4ea9-8478-c60a180af0f3" providerId="ADAL" clId="{B2E95AA1-94D8-409F-9342-D906A602C74A}" dt="2023-07-19T07:38:20.909" v="136" actId="571"/>
          <ac:spMkLst>
            <pc:docMk/>
            <pc:sldMk cId="0" sldId="261"/>
            <ac:spMk id="2" creationId="{7E205306-816E-F585-050F-6AC0DC99D4D8}"/>
          </ac:spMkLst>
        </pc:spChg>
        <pc:spChg chg="add mod">
          <ac:chgData name="Vanessa Araujo Bertrand" userId="cf1a7a49-2ceb-4ea9-8478-c60a180af0f3" providerId="ADAL" clId="{B2E95AA1-94D8-409F-9342-D906A602C74A}" dt="2023-07-19T07:38:20.909" v="136" actId="571"/>
          <ac:spMkLst>
            <pc:docMk/>
            <pc:sldMk cId="0" sldId="261"/>
            <ac:spMk id="3" creationId="{3414E757-FF31-E8E6-084C-43C240E4D070}"/>
          </ac:spMkLst>
        </pc:spChg>
        <pc:spChg chg="mod">
          <ac:chgData name="Vanessa Araujo Bertrand" userId="cf1a7a49-2ceb-4ea9-8478-c60a180af0f3" providerId="ADAL" clId="{B2E95AA1-94D8-409F-9342-D906A602C74A}" dt="2023-07-19T07:47:45.229" v="428" actId="1076"/>
          <ac:spMkLst>
            <pc:docMk/>
            <pc:sldMk cId="0" sldId="261"/>
            <ac:spMk id="23152055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47:31.126" v="426" actId="1076"/>
          <ac:spMkLst>
            <pc:docMk/>
            <pc:sldMk cId="0" sldId="261"/>
            <ac:spMk id="331952295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7:15:23.235" v="20" actId="478"/>
          <ac:spMkLst>
            <pc:docMk/>
            <pc:sldMk cId="0" sldId="261"/>
            <ac:spMk id="1682365775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7:47:49.878" v="429" actId="1076"/>
          <ac:picMkLst>
            <pc:docMk/>
            <pc:sldMk cId="0" sldId="261"/>
            <ac:picMk id="4" creationId="{62669445-330B-B2CB-4FE2-4C1E76A2060F}"/>
          </ac:picMkLst>
        </pc:picChg>
        <pc:picChg chg="add mod">
          <ac:chgData name="Vanessa Araujo Bertrand" userId="cf1a7a49-2ceb-4ea9-8478-c60a180af0f3" providerId="ADAL" clId="{B2E95AA1-94D8-409F-9342-D906A602C74A}" dt="2023-07-19T07:47:37.665" v="427" actId="1076"/>
          <ac:picMkLst>
            <pc:docMk/>
            <pc:sldMk cId="0" sldId="261"/>
            <ac:picMk id="5" creationId="{D378D27E-45E1-D861-B272-C2233E68BF0A}"/>
          </ac:picMkLst>
        </pc:picChg>
      </pc:sldChg>
      <pc:sldChg chg="delSp modSp mod">
        <pc:chgData name="Vanessa Araujo Bertrand" userId="cf1a7a49-2ceb-4ea9-8478-c60a180af0f3" providerId="ADAL" clId="{B2E95AA1-94D8-409F-9342-D906A602C74A}" dt="2023-07-19T07:49:25.614" v="444" actId="1076"/>
        <pc:sldMkLst>
          <pc:docMk/>
          <pc:sldMk cId="0" sldId="262"/>
        </pc:sldMkLst>
        <pc:spChg chg="del">
          <ac:chgData name="Vanessa Araujo Bertrand" userId="cf1a7a49-2ceb-4ea9-8478-c60a180af0f3" providerId="ADAL" clId="{B2E95AA1-94D8-409F-9342-D906A602C74A}" dt="2023-07-19T07:15:25.712" v="21" actId="478"/>
          <ac:spMkLst>
            <pc:docMk/>
            <pc:sldMk cId="0" sldId="262"/>
            <ac:spMk id="59267702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49:25.614" v="444" actId="1076"/>
          <ac:spMkLst>
            <pc:docMk/>
            <pc:sldMk cId="0" sldId="262"/>
            <ac:spMk id="2063855537" creationId="{00000000-0000-0000-0000-000000000000}"/>
          </ac:spMkLst>
        </pc:spChg>
        <pc:picChg chg="mod">
          <ac:chgData name="Vanessa Araujo Bertrand" userId="cf1a7a49-2ceb-4ea9-8478-c60a180af0f3" providerId="ADAL" clId="{B2E95AA1-94D8-409F-9342-D906A602C74A}" dt="2023-07-19T07:48:31.611" v="435" actId="1076"/>
          <ac:picMkLst>
            <pc:docMk/>
            <pc:sldMk cId="0" sldId="262"/>
            <ac:picMk id="33334139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49:14.023" v="442" actId="1076"/>
          <ac:picMkLst>
            <pc:docMk/>
            <pc:sldMk cId="0" sldId="262"/>
            <ac:picMk id="744456231" creationId="{00000000-0000-0000-0000-000000000000}"/>
          </ac:picMkLst>
        </pc:picChg>
      </pc:sldChg>
      <pc:sldChg chg="modSp del mod">
        <pc:chgData name="Vanessa Araujo Bertrand" userId="cf1a7a49-2ceb-4ea9-8478-c60a180af0f3" providerId="ADAL" clId="{B2E95AA1-94D8-409F-9342-D906A602C74A}" dt="2023-07-19T08:03:50.166" v="689" actId="2696"/>
        <pc:sldMkLst>
          <pc:docMk/>
          <pc:sldMk cId="0" sldId="263"/>
        </pc:sldMkLst>
        <pc:picChg chg="mod">
          <ac:chgData name="Vanessa Araujo Bertrand" userId="cf1a7a49-2ceb-4ea9-8478-c60a180af0f3" providerId="ADAL" clId="{B2E95AA1-94D8-409F-9342-D906A602C74A}" dt="2023-07-19T07:15:27.896" v="22" actId="1076"/>
          <ac:picMkLst>
            <pc:docMk/>
            <pc:sldMk cId="0" sldId="263"/>
            <ac:picMk id="1467279035" creationId="{00000000-0000-0000-0000-000000000000}"/>
          </ac:picMkLst>
        </pc:picChg>
      </pc:sldChg>
      <pc:sldChg chg="delSp del mod">
        <pc:chgData name="Vanessa Araujo Bertrand" userId="cf1a7a49-2ceb-4ea9-8478-c60a180af0f3" providerId="ADAL" clId="{B2E95AA1-94D8-409F-9342-D906A602C74A}" dt="2023-07-19T07:49:49.913" v="448" actId="2696"/>
        <pc:sldMkLst>
          <pc:docMk/>
          <pc:sldMk cId="0" sldId="264"/>
        </pc:sldMkLst>
        <pc:spChg chg="del">
          <ac:chgData name="Vanessa Araujo Bertrand" userId="cf1a7a49-2ceb-4ea9-8478-c60a180af0f3" providerId="ADAL" clId="{B2E95AA1-94D8-409F-9342-D906A602C74A}" dt="2023-07-19T07:15:31.198" v="23" actId="478"/>
          <ac:spMkLst>
            <pc:docMk/>
            <pc:sldMk cId="0" sldId="264"/>
            <ac:spMk id="1995445142" creationId="{00000000-0000-0000-0000-000000000000}"/>
          </ac:spMkLst>
        </pc:spChg>
      </pc:sldChg>
      <pc:sldChg chg="delSp modSp mod">
        <pc:chgData name="Vanessa Araujo Bertrand" userId="cf1a7a49-2ceb-4ea9-8478-c60a180af0f3" providerId="ADAL" clId="{B2E95AA1-94D8-409F-9342-D906A602C74A}" dt="2023-07-19T08:10:20.977" v="861"/>
        <pc:sldMkLst>
          <pc:docMk/>
          <pc:sldMk cId="0" sldId="265"/>
        </pc:sldMkLst>
        <pc:spChg chg="del">
          <ac:chgData name="Vanessa Araujo Bertrand" userId="cf1a7a49-2ceb-4ea9-8478-c60a180af0f3" providerId="ADAL" clId="{B2E95AA1-94D8-409F-9342-D906A602C74A}" dt="2023-07-19T08:10:20.977" v="861"/>
          <ac:spMkLst>
            <pc:docMk/>
            <pc:sldMk cId="0" sldId="265"/>
            <ac:spMk id="3" creationId="{F48BC98E-3679-BC39-4F75-590E748660E6}"/>
          </ac:spMkLst>
        </pc:spChg>
        <pc:spChg chg="mod">
          <ac:chgData name="Vanessa Araujo Bertrand" userId="cf1a7a49-2ceb-4ea9-8478-c60a180af0f3" providerId="ADAL" clId="{B2E95AA1-94D8-409F-9342-D906A602C74A}" dt="2023-07-19T07:51:52.633" v="473" actId="1076"/>
          <ac:spMkLst>
            <pc:docMk/>
            <pc:sldMk cId="0" sldId="265"/>
            <ac:spMk id="38903253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50:34.362" v="457" actId="1076"/>
          <ac:spMkLst>
            <pc:docMk/>
            <pc:sldMk cId="0" sldId="265"/>
            <ac:spMk id="73955053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7:15:33.261" v="24" actId="478"/>
          <ac:spMkLst>
            <pc:docMk/>
            <pc:sldMk cId="0" sldId="265"/>
            <ac:spMk id="1867481292" creationId="{00000000-0000-0000-0000-000000000000}"/>
          </ac:spMkLst>
        </pc:spChg>
        <pc:picChg chg="mod">
          <ac:chgData name="Vanessa Araujo Bertrand" userId="cf1a7a49-2ceb-4ea9-8478-c60a180af0f3" providerId="ADAL" clId="{B2E95AA1-94D8-409F-9342-D906A602C74A}" dt="2023-07-19T07:51:40.690" v="471" actId="14861"/>
          <ac:picMkLst>
            <pc:docMk/>
            <pc:sldMk cId="0" sldId="265"/>
            <ac:picMk id="493896826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0:12.240" v="450" actId="1076"/>
          <ac:picMkLst>
            <pc:docMk/>
            <pc:sldMk cId="0" sldId="265"/>
            <ac:picMk id="604327791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1:47.683" v="472" actId="1076"/>
          <ac:picMkLst>
            <pc:docMk/>
            <pc:sldMk cId="0" sldId="265"/>
            <ac:picMk id="608746222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51:37.628" v="470" actId="14861"/>
          <ac:picMkLst>
            <pc:docMk/>
            <pc:sldMk cId="0" sldId="265"/>
            <ac:picMk id="977313413" creationId="{00000000-0000-0000-0000-000000000000}"/>
          </ac:picMkLst>
        </pc:picChg>
        <pc:cxnChg chg="del">
          <ac:chgData name="Vanessa Araujo Bertrand" userId="cf1a7a49-2ceb-4ea9-8478-c60a180af0f3" providerId="ADAL" clId="{B2E95AA1-94D8-409F-9342-D906A602C74A}" dt="2023-07-19T08:10:20.977" v="861"/>
          <ac:cxnSpMkLst>
            <pc:docMk/>
            <pc:sldMk cId="0" sldId="265"/>
            <ac:cxnSpMk id="2" creationId="{6A89D71D-A7E9-3C40-9ADB-6D595776337A}"/>
          </ac:cxnSpMkLst>
        </pc:cxnChg>
      </pc:sldChg>
      <pc:sldChg chg="del">
        <pc:chgData name="Vanessa Araujo Bertrand" userId="cf1a7a49-2ceb-4ea9-8478-c60a180af0f3" providerId="ADAL" clId="{B2E95AA1-94D8-409F-9342-D906A602C74A}" dt="2023-07-19T08:04:31.559" v="724" actId="2696"/>
        <pc:sldMkLst>
          <pc:docMk/>
          <pc:sldMk cId="0" sldId="266"/>
        </pc:sldMkLst>
      </pc:sldChg>
      <pc:sldChg chg="delSp del mod">
        <pc:chgData name="Vanessa Araujo Bertrand" userId="cf1a7a49-2ceb-4ea9-8478-c60a180af0f3" providerId="ADAL" clId="{B2E95AA1-94D8-409F-9342-D906A602C74A}" dt="2023-07-19T07:52:22.504" v="477" actId="2696"/>
        <pc:sldMkLst>
          <pc:docMk/>
          <pc:sldMk cId="0" sldId="267"/>
        </pc:sldMkLst>
        <pc:spChg chg="del">
          <ac:chgData name="Vanessa Araujo Bertrand" userId="cf1a7a49-2ceb-4ea9-8478-c60a180af0f3" providerId="ADAL" clId="{B2E95AA1-94D8-409F-9342-D906A602C74A}" dt="2023-07-19T07:15:37.280" v="25" actId="478"/>
          <ac:spMkLst>
            <pc:docMk/>
            <pc:sldMk cId="0" sldId="267"/>
            <ac:spMk id="1135734210" creationId="{00000000-0000-0000-0000-000000000000}"/>
          </ac:spMkLst>
        </pc:spChg>
      </pc:sldChg>
      <pc:sldChg chg="addSp delSp modSp mod">
        <pc:chgData name="Vanessa Araujo Bertrand" userId="cf1a7a49-2ceb-4ea9-8478-c60a180af0f3" providerId="ADAL" clId="{B2E95AA1-94D8-409F-9342-D906A602C74A}" dt="2023-07-19T08:13:07.671" v="921" actId="478"/>
        <pc:sldMkLst>
          <pc:docMk/>
          <pc:sldMk cId="0" sldId="268"/>
        </pc:sldMkLst>
        <pc:spChg chg="add mod">
          <ac:chgData name="Vanessa Araujo Bertrand" userId="cf1a7a49-2ceb-4ea9-8478-c60a180af0f3" providerId="ADAL" clId="{B2E95AA1-94D8-409F-9342-D906A602C74A}" dt="2023-07-19T08:11:37.778" v="908" actId="14100"/>
          <ac:spMkLst>
            <pc:docMk/>
            <pc:sldMk cId="0" sldId="268"/>
            <ac:spMk id="3" creationId="{9793443B-813C-B192-8F70-F3DE18E9C2BC}"/>
          </ac:spMkLst>
        </pc:spChg>
        <pc:spChg chg="add del mod">
          <ac:chgData name="Vanessa Araujo Bertrand" userId="cf1a7a49-2ceb-4ea9-8478-c60a180af0f3" providerId="ADAL" clId="{B2E95AA1-94D8-409F-9342-D906A602C74A}" dt="2023-07-19T08:13:05.992" v="920" actId="478"/>
          <ac:spMkLst>
            <pc:docMk/>
            <pc:sldMk cId="0" sldId="268"/>
            <ac:spMk id="6" creationId="{71BD5D61-EB7D-6A77-7D4F-3C0169F7D431}"/>
          </ac:spMkLst>
        </pc:spChg>
        <pc:spChg chg="add mod">
          <ac:chgData name="Vanessa Araujo Bertrand" userId="cf1a7a49-2ceb-4ea9-8478-c60a180af0f3" providerId="ADAL" clId="{B2E95AA1-94D8-409F-9342-D906A602C74A}" dt="2023-07-19T08:13:03.820" v="919"/>
          <ac:spMkLst>
            <pc:docMk/>
            <pc:sldMk cId="0" sldId="268"/>
            <ac:spMk id="8" creationId="{4F60F24F-774E-24B1-2205-B660C11B8C31}"/>
          </ac:spMkLst>
        </pc:spChg>
        <pc:spChg chg="del">
          <ac:chgData name="Vanessa Araujo Bertrand" userId="cf1a7a49-2ceb-4ea9-8478-c60a180af0f3" providerId="ADAL" clId="{B2E95AA1-94D8-409F-9342-D906A602C74A}" dt="2023-07-19T08:04:53.683" v="727" actId="478"/>
          <ac:spMkLst>
            <pc:docMk/>
            <pc:sldMk cId="0" sldId="268"/>
            <ac:spMk id="59498272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11:44.808" v="909" actId="1076"/>
          <ac:spMkLst>
            <pc:docMk/>
            <pc:sldMk cId="0" sldId="268"/>
            <ac:spMk id="1675343245" creationId="{00000000-0000-0000-0000-000000000000}"/>
          </ac:spMkLst>
        </pc:spChg>
        <pc:picChg chg="add mod ord">
          <ac:chgData name="Vanessa Araujo Bertrand" userId="cf1a7a49-2ceb-4ea9-8478-c60a180af0f3" providerId="ADAL" clId="{B2E95AA1-94D8-409F-9342-D906A602C74A}" dt="2023-07-19T08:04:50.009" v="726" actId="171"/>
          <ac:picMkLst>
            <pc:docMk/>
            <pc:sldMk cId="0" sldId="268"/>
            <ac:picMk id="2" creationId="{876AC824-F3DB-6534-E254-CA97B2B228A0}"/>
          </ac:picMkLst>
        </pc:picChg>
        <pc:picChg chg="add mod">
          <ac:chgData name="Vanessa Araujo Bertrand" userId="cf1a7a49-2ceb-4ea9-8478-c60a180af0f3" providerId="ADAL" clId="{B2E95AA1-94D8-409F-9342-D906A602C74A}" dt="2023-07-19T08:05:00.151" v="728" actId="1076"/>
          <ac:picMkLst>
            <pc:docMk/>
            <pc:sldMk cId="0" sldId="268"/>
            <ac:picMk id="4" creationId="{03FA605A-EBF4-E714-BBDD-B8FDD89C6890}"/>
          </ac:picMkLst>
        </pc:picChg>
        <pc:picChg chg="del mod">
          <ac:chgData name="Vanessa Araujo Bertrand" userId="cf1a7a49-2ceb-4ea9-8478-c60a180af0f3" providerId="ADAL" clId="{B2E95AA1-94D8-409F-9342-D906A602C74A}" dt="2023-07-19T07:58:41.003" v="482" actId="478"/>
          <ac:picMkLst>
            <pc:docMk/>
            <pc:sldMk cId="0" sldId="268"/>
            <ac:picMk id="319804674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8:11:18.126" v="902" actId="1076"/>
          <ac:picMkLst>
            <pc:docMk/>
            <pc:sldMk cId="0" sldId="268"/>
            <ac:picMk id="819837486" creationId="{00000000-0000-0000-0000-000000000000}"/>
          </ac:picMkLst>
        </pc:picChg>
        <pc:cxnChg chg="add del mod">
          <ac:chgData name="Vanessa Araujo Bertrand" userId="cf1a7a49-2ceb-4ea9-8478-c60a180af0f3" providerId="ADAL" clId="{B2E95AA1-94D8-409F-9342-D906A602C74A}" dt="2023-07-19T08:13:07.671" v="921" actId="478"/>
          <ac:cxnSpMkLst>
            <pc:docMk/>
            <pc:sldMk cId="0" sldId="268"/>
            <ac:cxnSpMk id="5" creationId="{6DE5BD22-9657-2A27-BC61-73901EC16886}"/>
          </ac:cxnSpMkLst>
        </pc:cxnChg>
        <pc:cxnChg chg="add mod">
          <ac:chgData name="Vanessa Araujo Bertrand" userId="cf1a7a49-2ceb-4ea9-8478-c60a180af0f3" providerId="ADAL" clId="{B2E95AA1-94D8-409F-9342-D906A602C74A}" dt="2023-07-19T08:13:03.820" v="919"/>
          <ac:cxnSpMkLst>
            <pc:docMk/>
            <pc:sldMk cId="0" sldId="268"/>
            <ac:cxnSpMk id="7" creationId="{EC08FF6A-4B1C-B9AA-196B-E9E5F65B2A8E}"/>
          </ac:cxnSpMkLst>
        </pc:cxnChg>
      </pc:sldChg>
      <pc:sldChg chg="addSp delSp modSp add mod">
        <pc:chgData name="Vanessa Araujo Bertrand" userId="cf1a7a49-2ceb-4ea9-8478-c60a180af0f3" providerId="ADAL" clId="{B2E95AA1-94D8-409F-9342-D906A602C74A}" dt="2023-07-19T08:39:00.385" v="1355" actId="478"/>
        <pc:sldMkLst>
          <pc:docMk/>
          <pc:sldMk cId="3639883828" sldId="269"/>
        </pc:sldMkLst>
        <pc:spChg chg="add mod ord">
          <ac:chgData name="Vanessa Araujo Bertrand" userId="cf1a7a49-2ceb-4ea9-8478-c60a180af0f3" providerId="ADAL" clId="{B2E95AA1-94D8-409F-9342-D906A602C74A}" dt="2023-07-19T07:31:51.208" v="83" actId="1076"/>
          <ac:spMkLst>
            <pc:docMk/>
            <pc:sldMk cId="3639883828" sldId="269"/>
            <ac:spMk id="2" creationId="{0E42AD9D-A7F3-DA07-50E1-3F25BBC600DB}"/>
          </ac:spMkLst>
        </pc:spChg>
        <pc:spChg chg="add mod ord">
          <ac:chgData name="Vanessa Araujo Bertrand" userId="cf1a7a49-2ceb-4ea9-8478-c60a180af0f3" providerId="ADAL" clId="{B2E95AA1-94D8-409F-9342-D906A602C74A}" dt="2023-07-19T07:31:56.145" v="84" actId="167"/>
          <ac:spMkLst>
            <pc:docMk/>
            <pc:sldMk cId="3639883828" sldId="269"/>
            <ac:spMk id="3" creationId="{AFF2B6F6-A36B-8A74-A41D-4667E1FE0C2F}"/>
          </ac:spMkLst>
        </pc:spChg>
        <pc:spChg chg="mod">
          <ac:chgData name="Vanessa Araujo Bertrand" userId="cf1a7a49-2ceb-4ea9-8478-c60a180af0f3" providerId="ADAL" clId="{B2E95AA1-94D8-409F-9342-D906A602C74A}" dt="2023-07-19T07:35:12.993" v="116" actId="1076"/>
          <ac:spMkLst>
            <pc:docMk/>
            <pc:sldMk cId="3639883828" sldId="269"/>
            <ac:spMk id="12995062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44.795" v="102" actId="1076"/>
          <ac:spMkLst>
            <pc:docMk/>
            <pc:sldMk cId="3639883828" sldId="269"/>
            <ac:spMk id="37031820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5:00.317" v="114" actId="2711"/>
          <ac:spMkLst>
            <pc:docMk/>
            <pc:sldMk cId="3639883828" sldId="269"/>
            <ac:spMk id="62069282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17.691" v="98" actId="2711"/>
          <ac:spMkLst>
            <pc:docMk/>
            <pc:sldMk cId="3639883828" sldId="269"/>
            <ac:spMk id="816149458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4:30.674" v="109" actId="14100"/>
          <ac:spMkLst>
            <pc:docMk/>
            <pc:sldMk cId="3639883828" sldId="269"/>
            <ac:spMk id="947587462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2:47.777" v="92" actId="14100"/>
          <ac:spMkLst>
            <pc:docMk/>
            <pc:sldMk cId="3639883828" sldId="269"/>
            <ac:spMk id="154677471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7:33:40.521" v="101" actId="1076"/>
          <ac:spMkLst>
            <pc:docMk/>
            <pc:sldMk cId="3639883828" sldId="269"/>
            <ac:spMk id="1831459583" creationId="{00000000-0000-0000-0000-000000000000}"/>
          </ac:spMkLst>
        </pc:spChg>
        <pc:picChg chg="add mod">
          <ac:chgData name="Vanessa Araujo Bertrand" userId="cf1a7a49-2ceb-4ea9-8478-c60a180af0f3" providerId="ADAL" clId="{B2E95AA1-94D8-409F-9342-D906A602C74A}" dt="2023-07-19T07:34:06.948" v="106" actId="1076"/>
          <ac:picMkLst>
            <pc:docMk/>
            <pc:sldMk cId="3639883828" sldId="269"/>
            <ac:picMk id="4" creationId="{ADD9E51E-11FC-8CC0-80E7-39978F6CEE6A}"/>
          </ac:picMkLst>
        </pc:picChg>
        <pc:picChg chg="add mod">
          <ac:chgData name="Vanessa Araujo Bertrand" userId="cf1a7a49-2ceb-4ea9-8478-c60a180af0f3" providerId="ADAL" clId="{B2E95AA1-94D8-409F-9342-D906A602C74A}" dt="2023-07-19T07:34:42.180" v="111" actId="1076"/>
          <ac:picMkLst>
            <pc:docMk/>
            <pc:sldMk cId="3639883828" sldId="269"/>
            <ac:picMk id="5" creationId="{72E45F11-955F-8E7D-4A78-DABEAAF30BAB}"/>
          </ac:picMkLst>
        </pc:picChg>
        <pc:picChg chg="add mod">
          <ac:chgData name="Vanessa Araujo Bertrand" userId="cf1a7a49-2ceb-4ea9-8478-c60a180af0f3" providerId="ADAL" clId="{B2E95AA1-94D8-409F-9342-D906A602C74A}" dt="2023-07-19T07:35:22.426" v="118" actId="1076"/>
          <ac:picMkLst>
            <pc:docMk/>
            <pc:sldMk cId="3639883828" sldId="269"/>
            <ac:picMk id="6" creationId="{D15FA36D-0DB3-907B-EEBE-F43080EF17D5}"/>
          </ac:picMkLst>
        </pc:picChg>
        <pc:picChg chg="add del mod">
          <ac:chgData name="Vanessa Araujo Bertrand" userId="cf1a7a49-2ceb-4ea9-8478-c60a180af0f3" providerId="ADAL" clId="{B2E95AA1-94D8-409F-9342-D906A602C74A}" dt="2023-07-19T08:39:00.385" v="1355" actId="478"/>
          <ac:picMkLst>
            <pc:docMk/>
            <pc:sldMk cId="3639883828" sldId="269"/>
            <ac:picMk id="8" creationId="{198B812B-D7CC-DA9F-6067-02287CD94888}"/>
          </ac:picMkLst>
        </pc:picChg>
        <pc:picChg chg="del">
          <ac:chgData name="Vanessa Araujo Bertrand" userId="cf1a7a49-2ceb-4ea9-8478-c60a180af0f3" providerId="ADAL" clId="{B2E95AA1-94D8-409F-9342-D906A602C74A}" dt="2023-07-19T07:31:07.473" v="72" actId="478"/>
          <ac:picMkLst>
            <pc:docMk/>
            <pc:sldMk cId="3639883828" sldId="269"/>
            <ac:picMk id="150308551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32:31.152" v="88" actId="1076"/>
          <ac:picMkLst>
            <pc:docMk/>
            <pc:sldMk cId="3639883828" sldId="269"/>
            <ac:picMk id="1035512638" creationId="{00000000-0000-0000-0000-000000000000}"/>
          </ac:picMkLst>
        </pc:picChg>
        <pc:picChg chg="mod">
          <ac:chgData name="Vanessa Araujo Bertrand" userId="cf1a7a49-2ceb-4ea9-8478-c60a180af0f3" providerId="ADAL" clId="{B2E95AA1-94D8-409F-9342-D906A602C74A}" dt="2023-07-19T07:32:55.342" v="93" actId="1076"/>
          <ac:picMkLst>
            <pc:docMk/>
            <pc:sldMk cId="3639883828" sldId="269"/>
            <ac:picMk id="1308973261" creationId="{00000000-0000-0000-0000-000000000000}"/>
          </ac:picMkLst>
        </pc:picChg>
        <pc:picChg chg="del mod">
          <ac:chgData name="Vanessa Araujo Bertrand" userId="cf1a7a49-2ceb-4ea9-8478-c60a180af0f3" providerId="ADAL" clId="{B2E95AA1-94D8-409F-9342-D906A602C74A}" dt="2023-07-19T07:31:05.930" v="71" actId="478"/>
          <ac:picMkLst>
            <pc:docMk/>
            <pc:sldMk cId="3639883828" sldId="269"/>
            <ac:picMk id="1551611736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7:31:08.677" v="73" actId="478"/>
          <ac:picMkLst>
            <pc:docMk/>
            <pc:sldMk cId="3639883828" sldId="269"/>
            <ac:picMk id="1613224267" creationId="{00000000-0000-0000-0000-000000000000}"/>
          </ac:picMkLst>
        </pc:picChg>
      </pc:sldChg>
      <pc:sldChg chg="addSp modSp new mod ord">
        <pc:chgData name="Vanessa Araujo Bertrand" userId="cf1a7a49-2ceb-4ea9-8478-c60a180af0f3" providerId="ADAL" clId="{B2E95AA1-94D8-409F-9342-D906A602C74A}" dt="2023-07-19T08:39:37.471" v="1360" actId="1076"/>
        <pc:sldMkLst>
          <pc:docMk/>
          <pc:sldMk cId="3751933419" sldId="270"/>
        </pc:sldMkLst>
        <pc:spChg chg="add mod">
          <ac:chgData name="Vanessa Araujo Bertrand" userId="cf1a7a49-2ceb-4ea9-8478-c60a180af0f3" providerId="ADAL" clId="{B2E95AA1-94D8-409F-9342-D906A602C74A}" dt="2023-07-19T08:39:37.471" v="1360" actId="1076"/>
          <ac:spMkLst>
            <pc:docMk/>
            <pc:sldMk cId="3751933419" sldId="270"/>
            <ac:spMk id="3" creationId="{53B131AB-7E43-4AF2-E45D-5CC3021E4EA8}"/>
          </ac:spMkLst>
        </pc:spChg>
        <pc:spChg chg="add mod">
          <ac:chgData name="Vanessa Araujo Bertrand" userId="cf1a7a49-2ceb-4ea9-8478-c60a180af0f3" providerId="ADAL" clId="{B2E95AA1-94D8-409F-9342-D906A602C74A}" dt="2023-07-19T07:45:15.898" v="359" actId="1076"/>
          <ac:spMkLst>
            <pc:docMk/>
            <pc:sldMk cId="3751933419" sldId="270"/>
            <ac:spMk id="4" creationId="{7009078A-C1A6-BD2F-097F-46C16964540D}"/>
          </ac:spMkLst>
        </pc:spChg>
        <pc:spChg chg="add mod">
          <ac:chgData name="Vanessa Araujo Bertrand" userId="cf1a7a49-2ceb-4ea9-8478-c60a180af0f3" providerId="ADAL" clId="{B2E95AA1-94D8-409F-9342-D906A602C74A}" dt="2023-07-19T07:45:35.884" v="363" actId="1076"/>
          <ac:spMkLst>
            <pc:docMk/>
            <pc:sldMk cId="3751933419" sldId="270"/>
            <ac:spMk id="5" creationId="{2EE2B4A0-41B6-5D25-D796-E277D67106B1}"/>
          </ac:spMkLst>
        </pc:spChg>
        <pc:spChg chg="add mod">
          <ac:chgData name="Vanessa Araujo Bertrand" userId="cf1a7a49-2ceb-4ea9-8478-c60a180af0f3" providerId="ADAL" clId="{B2E95AA1-94D8-409F-9342-D906A602C74A}" dt="2023-07-19T08:39:16.971" v="1356" actId="207"/>
          <ac:spMkLst>
            <pc:docMk/>
            <pc:sldMk cId="3751933419" sldId="270"/>
            <ac:spMk id="6" creationId="{2FC309AC-989E-93B1-BDF5-603391119A7F}"/>
          </ac:spMkLst>
        </pc:spChg>
        <pc:spChg chg="add mod">
          <ac:chgData name="Vanessa Araujo Bertrand" userId="cf1a7a49-2ceb-4ea9-8478-c60a180af0f3" providerId="ADAL" clId="{B2E95AA1-94D8-409F-9342-D906A602C74A}" dt="2023-07-19T08:39:26.051" v="1358" actId="207"/>
          <ac:spMkLst>
            <pc:docMk/>
            <pc:sldMk cId="3751933419" sldId="270"/>
            <ac:spMk id="7" creationId="{056088F6-26DA-5BE2-5D71-3C3211585A20}"/>
          </ac:spMkLst>
        </pc:spChg>
        <pc:spChg chg="add mod">
          <ac:chgData name="Vanessa Araujo Bertrand" userId="cf1a7a49-2ceb-4ea9-8478-c60a180af0f3" providerId="ADAL" clId="{B2E95AA1-94D8-409F-9342-D906A602C74A}" dt="2023-07-19T07:45:06.004" v="357" actId="1076"/>
          <ac:spMkLst>
            <pc:docMk/>
            <pc:sldMk cId="3751933419" sldId="270"/>
            <ac:spMk id="8" creationId="{43702D3D-3DE5-4FB3-4BC7-FBBF6EF399EB}"/>
          </ac:spMkLst>
        </pc:spChg>
        <pc:spChg chg="add mod">
          <ac:chgData name="Vanessa Araujo Bertrand" userId="cf1a7a49-2ceb-4ea9-8478-c60a180af0f3" providerId="ADAL" clId="{B2E95AA1-94D8-409F-9342-D906A602C74A}" dt="2023-07-19T08:39:22.353" v="1357" actId="207"/>
          <ac:spMkLst>
            <pc:docMk/>
            <pc:sldMk cId="3751933419" sldId="270"/>
            <ac:spMk id="9" creationId="{289AF5D1-65C8-C059-045A-53050152613F}"/>
          </ac:spMkLst>
        </pc:spChg>
        <pc:spChg chg="add mod">
          <ac:chgData name="Vanessa Araujo Bertrand" userId="cf1a7a49-2ceb-4ea9-8478-c60a180af0f3" providerId="ADAL" clId="{B2E95AA1-94D8-409F-9342-D906A602C74A}" dt="2023-07-19T07:45:24.842" v="361" actId="1076"/>
          <ac:spMkLst>
            <pc:docMk/>
            <pc:sldMk cId="3751933419" sldId="270"/>
            <ac:spMk id="10" creationId="{A3CBEFAA-C97C-B0D1-5F2C-F63B653B5025}"/>
          </ac:spMkLst>
        </pc:spChg>
        <pc:spChg chg="add mod">
          <ac:chgData name="Vanessa Araujo Bertrand" userId="cf1a7a49-2ceb-4ea9-8478-c60a180af0f3" providerId="ADAL" clId="{B2E95AA1-94D8-409F-9342-D906A602C74A}" dt="2023-07-19T08:39:29.361" v="1359" actId="207"/>
          <ac:spMkLst>
            <pc:docMk/>
            <pc:sldMk cId="3751933419" sldId="270"/>
            <ac:spMk id="11" creationId="{F9567238-2BBA-103E-34B4-7734EEF04A4D}"/>
          </ac:spMkLst>
        </pc:spChg>
      </pc:sldChg>
      <pc:sldChg chg="add del">
        <pc:chgData name="Vanessa Araujo Bertrand" userId="cf1a7a49-2ceb-4ea9-8478-c60a180af0f3" providerId="ADAL" clId="{B2E95AA1-94D8-409F-9342-D906A602C74A}" dt="2023-07-19T08:03:19.543" v="659" actId="2696"/>
        <pc:sldMkLst>
          <pc:docMk/>
          <pc:sldMk cId="3816167389" sldId="271"/>
        </pc:sldMkLst>
      </pc:sldChg>
      <pc:sldChg chg="addSp delSp modSp add mod ord">
        <pc:chgData name="Vanessa Araujo Bertrand" userId="cf1a7a49-2ceb-4ea9-8478-c60a180af0f3" providerId="ADAL" clId="{B2E95AA1-94D8-409F-9342-D906A602C74A}" dt="2023-07-19T08:33:41.491" v="1347" actId="478"/>
        <pc:sldMkLst>
          <pc:docMk/>
          <pc:sldMk cId="2305365084" sldId="272"/>
        </pc:sldMkLst>
        <pc:spChg chg="add del mod">
          <ac:chgData name="Vanessa Araujo Bertrand" userId="cf1a7a49-2ceb-4ea9-8478-c60a180af0f3" providerId="ADAL" clId="{B2E95AA1-94D8-409F-9342-D906A602C74A}" dt="2023-07-19T08:33:28.863" v="1344" actId="478"/>
          <ac:spMkLst>
            <pc:docMk/>
            <pc:sldMk cId="2305365084" sldId="272"/>
            <ac:spMk id="3" creationId="{31A77275-2935-4E6A-04C9-EC75E378E801}"/>
          </ac:spMkLst>
        </pc:spChg>
        <pc:spChg chg="add del mod">
          <ac:chgData name="Vanessa Araujo Bertrand" userId="cf1a7a49-2ceb-4ea9-8478-c60a180af0f3" providerId="ADAL" clId="{B2E95AA1-94D8-409F-9342-D906A602C74A}" dt="2023-07-19T08:33:41.491" v="1347" actId="478"/>
          <ac:spMkLst>
            <pc:docMk/>
            <pc:sldMk cId="2305365084" sldId="272"/>
            <ac:spMk id="6" creationId="{181B2F4C-3618-F08F-E8A6-213259683145}"/>
          </ac:spMkLst>
        </pc:spChg>
        <pc:spChg chg="mod">
          <ac:chgData name="Vanessa Araujo Bertrand" userId="cf1a7a49-2ceb-4ea9-8478-c60a180af0f3" providerId="ADAL" clId="{B2E95AA1-94D8-409F-9342-D906A602C74A}" dt="2023-07-19T08:05:21.141" v="729" actId="790"/>
          <ac:spMkLst>
            <pc:docMk/>
            <pc:sldMk cId="2305365084" sldId="272"/>
            <ac:spMk id="231520554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05:25.777" v="730" actId="790"/>
          <ac:spMkLst>
            <pc:docMk/>
            <pc:sldMk cId="2305365084" sldId="272"/>
            <ac:spMk id="331952295" creationId="{00000000-0000-0000-0000-000000000000}"/>
          </ac:spMkLst>
        </pc:spChg>
      </pc:sldChg>
      <pc:sldChg chg="add ord">
        <pc:chgData name="Vanessa Araujo Bertrand" userId="cf1a7a49-2ceb-4ea9-8478-c60a180af0f3" providerId="ADAL" clId="{B2E95AA1-94D8-409F-9342-D906A602C74A}" dt="2023-07-19T07:52:17.594" v="476"/>
        <pc:sldMkLst>
          <pc:docMk/>
          <pc:sldMk cId="4041192020" sldId="273"/>
        </pc:sldMkLst>
      </pc:sldChg>
      <pc:sldChg chg="addSp delSp modSp add del mod ord">
        <pc:chgData name="Vanessa Araujo Bertrand" userId="cf1a7a49-2ceb-4ea9-8478-c60a180af0f3" providerId="ADAL" clId="{B2E95AA1-94D8-409F-9342-D906A602C74A}" dt="2023-07-19T08:09:48.630" v="831" actId="2696"/>
        <pc:sldMkLst>
          <pc:docMk/>
          <pc:sldMk cId="3278725577" sldId="274"/>
        </pc:sldMkLst>
        <pc:spChg chg="mod">
          <ac:chgData name="Vanessa Araujo Bertrand" userId="cf1a7a49-2ceb-4ea9-8478-c60a180af0f3" providerId="ADAL" clId="{B2E95AA1-94D8-409F-9342-D906A602C74A}" dt="2023-07-19T08:02:59.454" v="636" actId="14100"/>
          <ac:spMkLst>
            <pc:docMk/>
            <pc:sldMk cId="3278725577" sldId="274"/>
            <ac:spMk id="5" creationId="{10A56253-D313-AC6C-A74F-70131FC1F797}"/>
          </ac:spMkLst>
        </pc:spChg>
        <pc:spChg chg="mod">
          <ac:chgData name="Vanessa Araujo Bertrand" userId="cf1a7a49-2ceb-4ea9-8478-c60a180af0f3" providerId="ADAL" clId="{B2E95AA1-94D8-409F-9342-D906A602C74A}" dt="2023-07-19T08:03:16.146" v="658" actId="1076"/>
          <ac:spMkLst>
            <pc:docMk/>
            <pc:sldMk cId="3278725577" sldId="274"/>
            <ac:spMk id="305" creationId="{00000000-0000-0000-0000-000000000000}"/>
          </ac:spMkLst>
        </pc:spChg>
        <pc:picChg chg="add del">
          <ac:chgData name="Vanessa Araujo Bertrand" userId="cf1a7a49-2ceb-4ea9-8478-c60a180af0f3" providerId="ADAL" clId="{B2E95AA1-94D8-409F-9342-D906A602C74A}" dt="2023-07-19T08:02:41.011" v="613" actId="478"/>
          <ac:picMkLst>
            <pc:docMk/>
            <pc:sldMk cId="3278725577" sldId="274"/>
            <ac:picMk id="3" creationId="{116F0B7C-99B4-635D-5404-2FC721AE1E7C}"/>
          </ac:picMkLst>
        </pc:picChg>
      </pc:sldChg>
      <pc:sldChg chg="delSp modSp add del mod ord">
        <pc:chgData name="Vanessa Araujo Bertrand" userId="cf1a7a49-2ceb-4ea9-8478-c60a180af0f3" providerId="ADAL" clId="{B2E95AA1-94D8-409F-9342-D906A602C74A}" dt="2023-07-19T08:10:13.095" v="860" actId="2696"/>
        <pc:sldMkLst>
          <pc:docMk/>
          <pc:sldMk cId="1228007223" sldId="275"/>
        </pc:sldMkLst>
        <pc:spChg chg="mod">
          <ac:chgData name="Vanessa Araujo Bertrand" userId="cf1a7a49-2ceb-4ea9-8478-c60a180af0f3" providerId="ADAL" clId="{B2E95AA1-94D8-409F-9342-D906A602C74A}" dt="2023-07-19T08:03:43.532" v="687" actId="14100"/>
          <ac:spMkLst>
            <pc:docMk/>
            <pc:sldMk cId="1228007223" sldId="275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03:47.004" v="688" actId="478"/>
          <ac:spMkLst>
            <pc:docMk/>
            <pc:sldMk cId="1228007223" sldId="275"/>
            <ac:spMk id="305" creationId="{00000000-0000-0000-0000-000000000000}"/>
          </ac:spMkLst>
        </pc:spChg>
      </pc:sldChg>
      <pc:sldChg chg="modSp add del mod ord">
        <pc:chgData name="Vanessa Araujo Bertrand" userId="cf1a7a49-2ceb-4ea9-8478-c60a180af0f3" providerId="ADAL" clId="{B2E95AA1-94D8-409F-9342-D906A602C74A}" dt="2023-07-19T08:10:44.534" v="899" actId="2696"/>
        <pc:sldMkLst>
          <pc:docMk/>
          <pc:sldMk cId="1700248817" sldId="276"/>
        </pc:sldMkLst>
        <pc:spChg chg="mod">
          <ac:chgData name="Vanessa Araujo Bertrand" userId="cf1a7a49-2ceb-4ea9-8478-c60a180af0f3" providerId="ADAL" clId="{B2E95AA1-94D8-409F-9342-D906A602C74A}" dt="2023-07-19T08:04:26.145" v="723" actId="20577"/>
          <ac:spMkLst>
            <pc:docMk/>
            <pc:sldMk cId="1700248817" sldId="276"/>
            <ac:spMk id="5" creationId="{10A56253-D313-AC6C-A74F-70131FC1F797}"/>
          </ac:spMkLst>
        </pc:spChg>
      </pc:sldChg>
      <pc:sldChg chg="addSp delSp modSp add mod ord">
        <pc:chgData name="Vanessa Araujo Bertrand" userId="cf1a7a49-2ceb-4ea9-8478-c60a180af0f3" providerId="ADAL" clId="{B2E95AA1-94D8-409F-9342-D906A602C74A}" dt="2023-07-19T08:13:24.778" v="927" actId="478"/>
        <pc:sldMkLst>
          <pc:docMk/>
          <pc:sldMk cId="891680753" sldId="277"/>
        </pc:sldMkLst>
        <pc:spChg chg="mod">
          <ac:chgData name="Vanessa Araujo Bertrand" userId="cf1a7a49-2ceb-4ea9-8478-c60a180af0f3" providerId="ADAL" clId="{B2E95AA1-94D8-409F-9342-D906A602C74A}" dt="2023-07-19T08:09:10.638" v="786" actId="14100"/>
          <ac:spMkLst>
            <pc:docMk/>
            <pc:sldMk cId="891680753" sldId="277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24.778" v="927" actId="478"/>
          <ac:spMkLst>
            <pc:docMk/>
            <pc:sldMk cId="891680753" sldId="277"/>
            <ac:spMk id="7" creationId="{0A4D18FE-908A-0499-1F38-82AB6BDF3930}"/>
          </ac:spMkLst>
        </pc:spChg>
        <pc:spChg chg="add mod">
          <ac:chgData name="Vanessa Araujo Bertrand" userId="cf1a7a49-2ceb-4ea9-8478-c60a180af0f3" providerId="ADAL" clId="{B2E95AA1-94D8-409F-9342-D906A602C74A}" dt="2023-07-19T08:12:53.084" v="916"/>
          <ac:spMkLst>
            <pc:docMk/>
            <pc:sldMk cId="891680753" sldId="277"/>
            <ac:spMk id="8" creationId="{D9AC8C13-5293-878C-2909-2C6C31D98ED7}"/>
          </ac:spMkLst>
        </pc:spChg>
        <pc:spChg chg="mod">
          <ac:chgData name="Vanessa Araujo Bertrand" userId="cf1a7a49-2ceb-4ea9-8478-c60a180af0f3" providerId="ADAL" clId="{B2E95AA1-94D8-409F-9342-D906A602C74A}" dt="2023-07-19T08:09:34.895" v="826" actId="20577"/>
          <ac:spMkLst>
            <pc:docMk/>
            <pc:sldMk cId="891680753" sldId="277"/>
            <ac:spMk id="305" creationId="{00000000-0000-0000-0000-000000000000}"/>
          </ac:spMkLst>
        </pc:spChg>
        <pc:picChg chg="del mod">
          <ac:chgData name="Vanessa Araujo Bertrand" userId="cf1a7a49-2ceb-4ea9-8478-c60a180af0f3" providerId="ADAL" clId="{B2E95AA1-94D8-409F-9342-D906A602C74A}" dt="2023-07-19T08:09:37.294" v="828" actId="478"/>
          <ac:picMkLst>
            <pc:docMk/>
            <pc:sldMk cId="891680753" sldId="277"/>
            <ac:picMk id="3" creationId="{116F0B7C-99B4-635D-5404-2FC721AE1E7C}"/>
          </ac:picMkLst>
        </pc:picChg>
        <pc:cxnChg chg="add mod">
          <ac:chgData name="Vanessa Araujo Bertrand" userId="cf1a7a49-2ceb-4ea9-8478-c60a180af0f3" providerId="ADAL" clId="{B2E95AA1-94D8-409F-9342-D906A602C74A}" dt="2023-07-19T08:12:53.084" v="916"/>
          <ac:cxnSpMkLst>
            <pc:docMk/>
            <pc:sldMk cId="891680753" sldId="277"/>
            <ac:cxnSpMk id="2" creationId="{0B563DF0-2B1E-6A58-EF2E-1C435840D7DB}"/>
          </ac:cxnSpMkLst>
        </pc:cxnChg>
        <pc:cxnChg chg="del">
          <ac:chgData name="Vanessa Araujo Bertrand" userId="cf1a7a49-2ceb-4ea9-8478-c60a180af0f3" providerId="ADAL" clId="{B2E95AA1-94D8-409F-9342-D906A602C74A}" dt="2023-07-19T08:13:22.904" v="926" actId="478"/>
          <ac:cxnSpMkLst>
            <pc:docMk/>
            <pc:sldMk cId="891680753" sldId="277"/>
            <ac:cxnSpMk id="6" creationId="{9405F95B-7F5F-9C2C-B3FF-AC8202FDDD45}"/>
          </ac:cxnSpMkLst>
        </pc:cxnChg>
      </pc:sldChg>
      <pc:sldChg chg="addSp delSp modSp add mod ord">
        <pc:chgData name="Vanessa Araujo Bertrand" userId="cf1a7a49-2ceb-4ea9-8478-c60a180af0f3" providerId="ADAL" clId="{B2E95AA1-94D8-409F-9342-D906A602C74A}" dt="2023-07-19T08:13:19.699" v="925" actId="478"/>
        <pc:sldMkLst>
          <pc:docMk/>
          <pc:sldMk cId="4219218865" sldId="278"/>
        </pc:sldMkLst>
        <pc:spChg chg="add mod">
          <ac:chgData name="Vanessa Araujo Bertrand" userId="cf1a7a49-2ceb-4ea9-8478-c60a180af0f3" providerId="ADAL" clId="{B2E95AA1-94D8-409F-9342-D906A602C74A}" dt="2023-07-19T08:12:57.944" v="917"/>
          <ac:spMkLst>
            <pc:docMk/>
            <pc:sldMk cId="4219218865" sldId="278"/>
            <ac:spMk id="3" creationId="{A07EC797-88EE-FC6F-3625-DE00CC06DD2B}"/>
          </ac:spMkLst>
        </pc:spChg>
        <pc:spChg chg="mod">
          <ac:chgData name="Vanessa Araujo Bertrand" userId="cf1a7a49-2ceb-4ea9-8478-c60a180af0f3" providerId="ADAL" clId="{B2E95AA1-94D8-409F-9342-D906A602C74A}" dt="2023-07-19T08:10:07.207" v="858" actId="20577"/>
          <ac:spMkLst>
            <pc:docMk/>
            <pc:sldMk cId="4219218865" sldId="278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19.699" v="925" actId="478"/>
          <ac:spMkLst>
            <pc:docMk/>
            <pc:sldMk cId="4219218865" sldId="278"/>
            <ac:spMk id="7" creationId="{0A4D18FE-908A-0499-1F38-82AB6BDF3930}"/>
          </ac:spMkLst>
        </pc:spChg>
        <pc:spChg chg="del">
          <ac:chgData name="Vanessa Araujo Bertrand" userId="cf1a7a49-2ceb-4ea9-8478-c60a180af0f3" providerId="ADAL" clId="{B2E95AA1-94D8-409F-9342-D906A602C74A}" dt="2023-07-19T08:10:09.783" v="859" actId="478"/>
          <ac:spMkLst>
            <pc:docMk/>
            <pc:sldMk cId="4219218865" sldId="278"/>
            <ac:spMk id="305" creationId="{00000000-0000-0000-0000-000000000000}"/>
          </ac:spMkLst>
        </pc:spChg>
        <pc:cxnChg chg="add mod">
          <ac:chgData name="Vanessa Araujo Bertrand" userId="cf1a7a49-2ceb-4ea9-8478-c60a180af0f3" providerId="ADAL" clId="{B2E95AA1-94D8-409F-9342-D906A602C74A}" dt="2023-07-19T08:12:57.944" v="917"/>
          <ac:cxnSpMkLst>
            <pc:docMk/>
            <pc:sldMk cId="4219218865" sldId="278"/>
            <ac:cxnSpMk id="2" creationId="{1595FB93-0055-434B-3686-E7828186AD20}"/>
          </ac:cxnSpMkLst>
        </pc:cxnChg>
        <pc:cxnChg chg="del">
          <ac:chgData name="Vanessa Araujo Bertrand" userId="cf1a7a49-2ceb-4ea9-8478-c60a180af0f3" providerId="ADAL" clId="{B2E95AA1-94D8-409F-9342-D906A602C74A}" dt="2023-07-19T08:13:17.707" v="924" actId="478"/>
          <ac:cxnSpMkLst>
            <pc:docMk/>
            <pc:sldMk cId="4219218865" sldId="278"/>
            <ac:cxnSpMk id="6" creationId="{9405F95B-7F5F-9C2C-B3FF-AC8202FDDD45}"/>
          </ac:cxnSpMkLst>
        </pc:cxnChg>
      </pc:sldChg>
      <pc:sldChg chg="addSp delSp modSp add mod ord">
        <pc:chgData name="Vanessa Araujo Bertrand" userId="cf1a7a49-2ceb-4ea9-8478-c60a180af0f3" providerId="ADAL" clId="{B2E95AA1-94D8-409F-9342-D906A602C74A}" dt="2023-07-19T08:13:12.412" v="923" actId="478"/>
        <pc:sldMkLst>
          <pc:docMk/>
          <pc:sldMk cId="3759618003" sldId="279"/>
        </pc:sldMkLst>
        <pc:spChg chg="add mod">
          <ac:chgData name="Vanessa Araujo Bertrand" userId="cf1a7a49-2ceb-4ea9-8478-c60a180af0f3" providerId="ADAL" clId="{B2E95AA1-94D8-409F-9342-D906A602C74A}" dt="2023-07-19T08:13:00.087" v="918"/>
          <ac:spMkLst>
            <pc:docMk/>
            <pc:sldMk cId="3759618003" sldId="279"/>
            <ac:spMk id="3" creationId="{4BF91A29-3B2A-941F-0421-0D8B97F3180D}"/>
          </ac:spMkLst>
        </pc:spChg>
        <pc:spChg chg="mod">
          <ac:chgData name="Vanessa Araujo Bertrand" userId="cf1a7a49-2ceb-4ea9-8478-c60a180af0f3" providerId="ADAL" clId="{B2E95AA1-94D8-409F-9342-D906A602C74A}" dt="2023-07-19T08:11:54.055" v="910" actId="14100"/>
          <ac:spMkLst>
            <pc:docMk/>
            <pc:sldMk cId="3759618003" sldId="279"/>
            <ac:spMk id="5" creationId="{10A56253-D313-AC6C-A74F-70131FC1F797}"/>
          </ac:spMkLst>
        </pc:spChg>
        <pc:spChg chg="del">
          <ac:chgData name="Vanessa Araujo Bertrand" userId="cf1a7a49-2ceb-4ea9-8478-c60a180af0f3" providerId="ADAL" clId="{B2E95AA1-94D8-409F-9342-D906A602C74A}" dt="2023-07-19T08:13:12.412" v="923" actId="478"/>
          <ac:spMkLst>
            <pc:docMk/>
            <pc:sldMk cId="3759618003" sldId="279"/>
            <ac:spMk id="7" creationId="{0A4D18FE-908A-0499-1F38-82AB6BDF3930}"/>
          </ac:spMkLst>
        </pc:spChg>
        <pc:cxnChg chg="add mod">
          <ac:chgData name="Vanessa Araujo Bertrand" userId="cf1a7a49-2ceb-4ea9-8478-c60a180af0f3" providerId="ADAL" clId="{B2E95AA1-94D8-409F-9342-D906A602C74A}" dt="2023-07-19T08:13:00.087" v="918"/>
          <ac:cxnSpMkLst>
            <pc:docMk/>
            <pc:sldMk cId="3759618003" sldId="279"/>
            <ac:cxnSpMk id="2" creationId="{8108D354-A285-9DF6-0DFF-A3D938B0AC70}"/>
          </ac:cxnSpMkLst>
        </pc:cxnChg>
        <pc:cxnChg chg="del">
          <ac:chgData name="Vanessa Araujo Bertrand" userId="cf1a7a49-2ceb-4ea9-8478-c60a180af0f3" providerId="ADAL" clId="{B2E95AA1-94D8-409F-9342-D906A602C74A}" dt="2023-07-19T08:13:10.836" v="922" actId="478"/>
          <ac:cxnSpMkLst>
            <pc:docMk/>
            <pc:sldMk cId="3759618003" sldId="279"/>
            <ac:cxnSpMk id="6" creationId="{9405F95B-7F5F-9C2C-B3FF-AC8202FDDD45}"/>
          </ac:cxnSpMkLst>
        </pc:cxnChg>
      </pc:sldChg>
      <pc:sldChg chg="addSp delSp modSp add mod">
        <pc:chgData name="Vanessa Araujo Bertrand" userId="cf1a7a49-2ceb-4ea9-8478-c60a180af0f3" providerId="ADAL" clId="{B2E95AA1-94D8-409F-9342-D906A602C74A}" dt="2023-07-19T08:30:54.058" v="1341" actId="20577"/>
        <pc:sldMkLst>
          <pc:docMk/>
          <pc:sldMk cId="728303065" sldId="280"/>
        </pc:sldMkLst>
        <pc:spChg chg="add del">
          <ac:chgData name="Vanessa Araujo Bertrand" userId="cf1a7a49-2ceb-4ea9-8478-c60a180af0f3" providerId="ADAL" clId="{B2E95AA1-94D8-409F-9342-D906A602C74A}" dt="2023-07-19T08:17:40.572" v="943" actId="478"/>
          <ac:spMkLst>
            <pc:docMk/>
            <pc:sldMk cId="728303065" sldId="280"/>
            <ac:spMk id="3" creationId="{87FBCACA-1EB8-9992-3DBF-21EA838AF71B}"/>
          </ac:spMkLst>
        </pc:spChg>
        <pc:spChg chg="add mod">
          <ac:chgData name="Vanessa Araujo Bertrand" userId="cf1a7a49-2ceb-4ea9-8478-c60a180af0f3" providerId="ADAL" clId="{B2E95AA1-94D8-409F-9342-D906A602C74A}" dt="2023-07-19T08:24:08.521" v="1245" actId="14100"/>
          <ac:spMkLst>
            <pc:docMk/>
            <pc:sldMk cId="728303065" sldId="280"/>
            <ac:spMk id="4" creationId="{C7EE9938-AB03-8364-69ED-2E6113C0E972}"/>
          </ac:spMkLst>
        </pc:spChg>
        <pc:spChg chg="add del">
          <ac:chgData name="Vanessa Araujo Bertrand" userId="cf1a7a49-2ceb-4ea9-8478-c60a180af0f3" providerId="ADAL" clId="{B2E95AA1-94D8-409F-9342-D906A602C74A}" dt="2023-07-19T08:21:00.818" v="1107" actId="478"/>
          <ac:spMkLst>
            <pc:docMk/>
            <pc:sldMk cId="728303065" sldId="280"/>
            <ac:spMk id="5" creationId="{5ACCA2A4-7B34-6786-A310-3917FC1740DD}"/>
          </ac:spMkLst>
        </pc:spChg>
        <pc:spChg chg="add mod">
          <ac:chgData name="Vanessa Araujo Bertrand" userId="cf1a7a49-2ceb-4ea9-8478-c60a180af0f3" providerId="ADAL" clId="{B2E95AA1-94D8-409F-9342-D906A602C74A}" dt="2023-07-19T08:24:05.865" v="1244" actId="14100"/>
          <ac:spMkLst>
            <pc:docMk/>
            <pc:sldMk cId="728303065" sldId="280"/>
            <ac:spMk id="6" creationId="{DAFFB0B8-9A99-66FF-B9A8-E25340CF295E}"/>
          </ac:spMkLst>
        </pc:spChg>
        <pc:spChg chg="add mod">
          <ac:chgData name="Vanessa Araujo Bertrand" userId="cf1a7a49-2ceb-4ea9-8478-c60a180af0f3" providerId="ADAL" clId="{B2E95AA1-94D8-409F-9342-D906A602C74A}" dt="2023-07-19T08:24:02.870" v="1243" actId="14100"/>
          <ac:spMkLst>
            <pc:docMk/>
            <pc:sldMk cId="728303065" sldId="280"/>
            <ac:spMk id="7" creationId="{3531C5FB-8E4F-9DC2-82FD-7A1BB704754A}"/>
          </ac:spMkLst>
        </pc:spChg>
        <pc:spChg chg="add mod">
          <ac:chgData name="Vanessa Araujo Bertrand" userId="cf1a7a49-2ceb-4ea9-8478-c60a180af0f3" providerId="ADAL" clId="{B2E95AA1-94D8-409F-9342-D906A602C74A}" dt="2023-07-19T08:24:00.133" v="1242" actId="14100"/>
          <ac:spMkLst>
            <pc:docMk/>
            <pc:sldMk cId="728303065" sldId="280"/>
            <ac:spMk id="8" creationId="{2F8808B9-8236-416F-0546-672ECC88CB08}"/>
          </ac:spMkLst>
        </pc:spChg>
        <pc:spChg chg="add mod">
          <ac:chgData name="Vanessa Araujo Bertrand" userId="cf1a7a49-2ceb-4ea9-8478-c60a180af0f3" providerId="ADAL" clId="{B2E95AA1-94D8-409F-9342-D906A602C74A}" dt="2023-07-19T08:30:48.178" v="1337" actId="20577"/>
          <ac:spMkLst>
            <pc:docMk/>
            <pc:sldMk cId="728303065" sldId="280"/>
            <ac:spMk id="9" creationId="{DD1F8416-C835-3AEE-D469-8CAA42D8949F}"/>
          </ac:spMkLst>
        </pc:spChg>
        <pc:spChg chg="add mod">
          <ac:chgData name="Vanessa Araujo Bertrand" userId="cf1a7a49-2ceb-4ea9-8478-c60a180af0f3" providerId="ADAL" clId="{B2E95AA1-94D8-409F-9342-D906A602C74A}" dt="2023-07-19T08:24:11.712" v="1246" actId="14100"/>
          <ac:spMkLst>
            <pc:docMk/>
            <pc:sldMk cId="728303065" sldId="280"/>
            <ac:spMk id="10" creationId="{54CCAC07-40F5-AF71-34BC-B2F740429479}"/>
          </ac:spMkLst>
        </pc:spChg>
        <pc:spChg chg="add mod">
          <ac:chgData name="Vanessa Araujo Bertrand" userId="cf1a7a49-2ceb-4ea9-8478-c60a180af0f3" providerId="ADAL" clId="{B2E95AA1-94D8-409F-9342-D906A602C74A}" dt="2023-07-19T08:30:54.058" v="1341" actId="20577"/>
          <ac:spMkLst>
            <pc:docMk/>
            <pc:sldMk cId="728303065" sldId="280"/>
            <ac:spMk id="11" creationId="{1AFE7BA0-A312-3474-64E8-C75FB0EDEAF5}"/>
          </ac:spMkLst>
        </pc:spChg>
        <pc:spChg chg="add del mod">
          <ac:chgData name="Vanessa Araujo Bertrand" userId="cf1a7a49-2ceb-4ea9-8478-c60a180af0f3" providerId="ADAL" clId="{B2E95AA1-94D8-409F-9342-D906A602C74A}" dt="2023-07-19T08:27:55.076" v="1281" actId="478"/>
          <ac:spMkLst>
            <pc:docMk/>
            <pc:sldMk cId="728303065" sldId="280"/>
            <ac:spMk id="12" creationId="{524B39B1-6E54-B696-DDD7-C3CC30155497}"/>
          </ac:spMkLst>
        </pc:spChg>
        <pc:spChg chg="add del mod">
          <ac:chgData name="Vanessa Araujo Bertrand" userId="cf1a7a49-2ceb-4ea9-8478-c60a180af0f3" providerId="ADAL" clId="{B2E95AA1-94D8-409F-9342-D906A602C74A}" dt="2023-07-19T08:27:56.911" v="1282" actId="478"/>
          <ac:spMkLst>
            <pc:docMk/>
            <pc:sldMk cId="728303065" sldId="280"/>
            <ac:spMk id="13" creationId="{F920882C-0CCE-04FA-B2AF-66C86D1CF3FA}"/>
          </ac:spMkLst>
        </pc:spChg>
        <pc:spChg chg="add del mod">
          <ac:chgData name="Vanessa Araujo Bertrand" userId="cf1a7a49-2ceb-4ea9-8478-c60a180af0f3" providerId="ADAL" clId="{B2E95AA1-94D8-409F-9342-D906A602C74A}" dt="2023-07-19T08:27:58.255" v="1283" actId="478"/>
          <ac:spMkLst>
            <pc:docMk/>
            <pc:sldMk cId="728303065" sldId="280"/>
            <ac:spMk id="14" creationId="{66999270-9A2D-C450-F7AE-666D282979CA}"/>
          </ac:spMkLst>
        </pc:spChg>
        <pc:spChg chg="add del mod">
          <ac:chgData name="Vanessa Araujo Bertrand" userId="cf1a7a49-2ceb-4ea9-8478-c60a180af0f3" providerId="ADAL" clId="{B2E95AA1-94D8-409F-9342-D906A602C74A}" dt="2023-07-19T08:27:59.724" v="1284" actId="478"/>
          <ac:spMkLst>
            <pc:docMk/>
            <pc:sldMk cId="728303065" sldId="280"/>
            <ac:spMk id="15" creationId="{DC95E2E4-D1DB-A01D-0E26-0612934B341C}"/>
          </ac:spMkLst>
        </pc:spChg>
        <pc:spChg chg="add del mod">
          <ac:chgData name="Vanessa Araujo Bertrand" userId="cf1a7a49-2ceb-4ea9-8478-c60a180af0f3" providerId="ADAL" clId="{B2E95AA1-94D8-409F-9342-D906A602C74A}" dt="2023-07-19T08:29:27.876" v="1303" actId="478"/>
          <ac:spMkLst>
            <pc:docMk/>
            <pc:sldMk cId="728303065" sldId="280"/>
            <ac:spMk id="16" creationId="{240335FE-D74B-E6C5-A367-6DF67B7A37C7}"/>
          </ac:spMkLst>
        </pc:spChg>
        <pc:spChg chg="add del mod">
          <ac:chgData name="Vanessa Araujo Bertrand" userId="cf1a7a49-2ceb-4ea9-8478-c60a180af0f3" providerId="ADAL" clId="{B2E95AA1-94D8-409F-9342-D906A602C74A}" dt="2023-07-19T08:27:54.141" v="1280" actId="478"/>
          <ac:spMkLst>
            <pc:docMk/>
            <pc:sldMk cId="728303065" sldId="280"/>
            <ac:spMk id="17" creationId="{D734AFA0-A601-F946-A1AB-527AD09AF0B7}"/>
          </ac:spMkLst>
        </pc:spChg>
        <pc:spChg chg="add mod">
          <ac:chgData name="Vanessa Araujo Bertrand" userId="cf1a7a49-2ceb-4ea9-8478-c60a180af0f3" providerId="ADAL" clId="{B2E95AA1-94D8-409F-9342-D906A602C74A}" dt="2023-07-19T08:29:34.457" v="1304" actId="1076"/>
          <ac:spMkLst>
            <pc:docMk/>
            <pc:sldMk cId="728303065" sldId="280"/>
            <ac:spMk id="18" creationId="{07CC6AE2-EBB6-BD70-7708-4512439CC674}"/>
          </ac:spMkLst>
        </pc:spChg>
        <pc:spChg chg="add mod">
          <ac:chgData name="Vanessa Araujo Bertrand" userId="cf1a7a49-2ceb-4ea9-8478-c60a180af0f3" providerId="ADAL" clId="{B2E95AA1-94D8-409F-9342-D906A602C74A}" dt="2023-07-19T08:29:44.532" v="1308" actId="1076"/>
          <ac:spMkLst>
            <pc:docMk/>
            <pc:sldMk cId="728303065" sldId="280"/>
            <ac:spMk id="19" creationId="{DED5F945-C3D3-9704-A08D-187416458483}"/>
          </ac:spMkLst>
        </pc:spChg>
        <pc:spChg chg="add mod">
          <ac:chgData name="Vanessa Araujo Bertrand" userId="cf1a7a49-2ceb-4ea9-8478-c60a180af0f3" providerId="ADAL" clId="{B2E95AA1-94D8-409F-9342-D906A602C74A}" dt="2023-07-19T08:29:51.866" v="1312" actId="1076"/>
          <ac:spMkLst>
            <pc:docMk/>
            <pc:sldMk cId="728303065" sldId="280"/>
            <ac:spMk id="20" creationId="{658A213D-7EB5-AFAF-F00F-899B6DF6957D}"/>
          </ac:spMkLst>
        </pc:spChg>
        <pc:spChg chg="add mod">
          <ac:chgData name="Vanessa Araujo Bertrand" userId="cf1a7a49-2ceb-4ea9-8478-c60a180af0f3" providerId="ADAL" clId="{B2E95AA1-94D8-409F-9342-D906A602C74A}" dt="2023-07-19T08:30:06.390" v="1318" actId="1076"/>
          <ac:spMkLst>
            <pc:docMk/>
            <pc:sldMk cId="728303065" sldId="280"/>
            <ac:spMk id="21" creationId="{AE83B918-B9BB-673F-4CB1-A13670C87594}"/>
          </ac:spMkLst>
        </pc:spChg>
        <pc:spChg chg="add mod">
          <ac:chgData name="Vanessa Araujo Bertrand" userId="cf1a7a49-2ceb-4ea9-8478-c60a180af0f3" providerId="ADAL" clId="{B2E95AA1-94D8-409F-9342-D906A602C74A}" dt="2023-07-19T08:30:42.178" v="1335" actId="1076"/>
          <ac:spMkLst>
            <pc:docMk/>
            <pc:sldMk cId="728303065" sldId="280"/>
            <ac:spMk id="22" creationId="{1E1BD658-871B-D920-124D-2032B5FE5F4A}"/>
          </ac:spMkLst>
        </pc:spChg>
        <pc:spChg chg="add mod">
          <ac:chgData name="Vanessa Araujo Bertrand" userId="cf1a7a49-2ceb-4ea9-8478-c60a180af0f3" providerId="ADAL" clId="{B2E95AA1-94D8-409F-9342-D906A602C74A}" dt="2023-07-19T08:30:34.829" v="1334" actId="1076"/>
          <ac:spMkLst>
            <pc:docMk/>
            <pc:sldMk cId="728303065" sldId="280"/>
            <ac:spMk id="23" creationId="{4A6AEDE9-33ED-2C57-2826-2B98DC87C1F4}"/>
          </ac:spMkLst>
        </pc:spChg>
        <pc:spChg chg="add mod">
          <ac:chgData name="Vanessa Araujo Bertrand" userId="cf1a7a49-2ceb-4ea9-8478-c60a180af0f3" providerId="ADAL" clId="{B2E95AA1-94D8-409F-9342-D906A602C74A}" dt="2023-07-19T08:30:30.145" v="1333" actId="1076"/>
          <ac:spMkLst>
            <pc:docMk/>
            <pc:sldMk cId="728303065" sldId="280"/>
            <ac:spMk id="24" creationId="{0BE97401-0EE8-CD46-1FF7-0557C2409DDF}"/>
          </ac:spMkLst>
        </pc:spChg>
        <pc:spChg chg="del mod">
          <ac:chgData name="Vanessa Araujo Bertrand" userId="cf1a7a49-2ceb-4ea9-8478-c60a180af0f3" providerId="ADAL" clId="{B2E95AA1-94D8-409F-9342-D906A602C74A}" dt="2023-07-19T08:23:00.729" v="1234" actId="478"/>
          <ac:spMkLst>
            <pc:docMk/>
            <pc:sldMk cId="728303065" sldId="280"/>
            <ac:spMk id="20714758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366527535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8:21:50.459" v="1138" actId="478"/>
          <ac:spMkLst>
            <pc:docMk/>
            <pc:sldMk cId="728303065" sldId="280"/>
            <ac:spMk id="431452597" creationId="{00000000-0000-0000-0000-000000000000}"/>
          </ac:spMkLst>
        </pc:spChg>
        <pc:spChg chg="mod">
          <ac:chgData name="Vanessa Araujo Bertrand" userId="cf1a7a49-2ceb-4ea9-8478-c60a180af0f3" providerId="ADAL" clId="{B2E95AA1-94D8-409F-9342-D906A602C74A}" dt="2023-07-19T08:24:26.516" v="1249" actId="1076"/>
          <ac:spMkLst>
            <pc:docMk/>
            <pc:sldMk cId="728303065" sldId="280"/>
            <ac:spMk id="644309456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692484847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8:43.031" v="972" actId="478"/>
          <ac:spMkLst>
            <pc:docMk/>
            <pc:sldMk cId="728303065" sldId="280"/>
            <ac:spMk id="1415278024" creationId="{00000000-0000-0000-0000-000000000000}"/>
          </ac:spMkLst>
        </pc:spChg>
        <pc:spChg chg="del">
          <ac:chgData name="Vanessa Araujo Bertrand" userId="cf1a7a49-2ceb-4ea9-8478-c60a180af0f3" providerId="ADAL" clId="{B2E95AA1-94D8-409F-9342-D906A602C74A}" dt="2023-07-19T08:19:50.737" v="1081" actId="478"/>
          <ac:spMkLst>
            <pc:docMk/>
            <pc:sldMk cId="728303065" sldId="280"/>
            <ac:spMk id="1766555476" creationId="{00000000-0000-0000-0000-000000000000}"/>
          </ac:spMkLst>
        </pc:spChg>
        <pc:spChg chg="del mod">
          <ac:chgData name="Vanessa Araujo Bertrand" userId="cf1a7a49-2ceb-4ea9-8478-c60a180af0f3" providerId="ADAL" clId="{B2E95AA1-94D8-409F-9342-D906A602C74A}" dt="2023-07-19T08:22:57.962" v="1233" actId="478"/>
          <ac:spMkLst>
            <pc:docMk/>
            <pc:sldMk cId="728303065" sldId="280"/>
            <ac:spMk id="1771437377" creationId="{00000000-0000-0000-0000-000000000000}"/>
          </ac:spMkLst>
        </pc:sp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427900856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4.968" v="1101" actId="478"/>
          <ac:picMkLst>
            <pc:docMk/>
            <pc:sldMk cId="728303065" sldId="280"/>
            <ac:picMk id="54643933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2.329" v="1100" actId="478"/>
          <ac:picMkLst>
            <pc:docMk/>
            <pc:sldMk cId="728303065" sldId="280"/>
            <ac:picMk id="55488037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2.165" v="1082" actId="478"/>
          <ac:picMkLst>
            <pc:docMk/>
            <pc:sldMk cId="728303065" sldId="280"/>
            <ac:picMk id="788227039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1472643201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20:47.281" v="1102" actId="478"/>
          <ac:picMkLst>
            <pc:docMk/>
            <pc:sldMk cId="728303065" sldId="280"/>
            <ac:picMk id="1588090135" creationId="{00000000-0000-0000-0000-000000000000}"/>
          </ac:picMkLst>
        </pc:picChg>
        <pc:picChg chg="del">
          <ac:chgData name="Vanessa Araujo Bertrand" userId="cf1a7a49-2ceb-4ea9-8478-c60a180af0f3" providerId="ADAL" clId="{B2E95AA1-94D8-409F-9342-D906A602C74A}" dt="2023-07-19T08:19:50.737" v="1081" actId="478"/>
          <ac:picMkLst>
            <pc:docMk/>
            <pc:sldMk cId="728303065" sldId="280"/>
            <ac:picMk id="1667682477" creationId="{00000000-0000-0000-0000-000000000000}"/>
          </ac:picMkLst>
        </pc:picChg>
      </pc:sldChg>
      <pc:sldMasterChg chg="modSldLayout">
        <pc:chgData name="Vanessa Araujo Bertrand" userId="cf1a7a49-2ceb-4ea9-8478-c60a180af0f3" providerId="ADAL" clId="{B2E95AA1-94D8-409F-9342-D906A602C74A}" dt="2023-07-19T07:14:47.115" v="15" actId="478"/>
        <pc:sldMasterMkLst>
          <pc:docMk/>
          <pc:sldMasterMk cId="0" sldId="2147483648"/>
        </pc:sldMasterMkLst>
        <pc:sldLayoutChg chg="delSp mod">
          <pc:chgData name="Vanessa Araujo Bertrand" userId="cf1a7a49-2ceb-4ea9-8478-c60a180af0f3" providerId="ADAL" clId="{B2E95AA1-94D8-409F-9342-D906A602C74A}" dt="2023-07-19T07:14:47.115" v="15" actId="478"/>
          <pc:sldLayoutMkLst>
            <pc:docMk/>
            <pc:sldMasterMk cId="0" sldId="2147483648"/>
            <pc:sldLayoutMk cId="0" sldId="2147483651"/>
          </pc:sldLayoutMkLst>
          <pc:picChg chg="del">
            <ac:chgData name="Vanessa Araujo Bertrand" userId="cf1a7a49-2ceb-4ea9-8478-c60a180af0f3" providerId="ADAL" clId="{B2E95AA1-94D8-409F-9342-D906A602C74A}" dt="2023-07-19T07:14:47.115" v="15" actId="478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</pc:sldMasterChg>
    </pc:docChg>
  </pc:docChgLst>
  <pc:docChgLst>
    <pc:chgData name="Kevin Lot" userId="S::kevin.lot@dotic.fr::7fdfe6a4-1884-43cd-90a8-bc794786a725" providerId="AD" clId="Web-{2E81287D-FD1B-47FA-8E1F-7C068B0BC3F2}"/>
    <pc:docChg chg="addSld modSld sldOrd">
      <pc:chgData name="Kevin Lot" userId="S::kevin.lot@dotic.fr::7fdfe6a4-1884-43cd-90a8-bc794786a725" providerId="AD" clId="Web-{2E81287D-FD1B-47FA-8E1F-7C068B0BC3F2}" dt="2023-07-19T10:11:55.073" v="11" actId="20577"/>
      <pc:docMkLst>
        <pc:docMk/>
      </pc:docMkLst>
      <pc:sldChg chg="modSp">
        <pc:chgData name="Kevin Lot" userId="S::kevin.lot@dotic.fr::7fdfe6a4-1884-43cd-90a8-bc794786a725" providerId="AD" clId="Web-{2E81287D-FD1B-47FA-8E1F-7C068B0BC3F2}" dt="2023-07-19T10:11:55.073" v="11" actId="20577"/>
        <pc:sldMkLst>
          <pc:docMk/>
          <pc:sldMk cId="0" sldId="256"/>
        </pc:sldMkLst>
        <pc:spChg chg="mod">
          <ac:chgData name="Kevin Lot" userId="S::kevin.lot@dotic.fr::7fdfe6a4-1884-43cd-90a8-bc794786a725" providerId="AD" clId="Web-{2E81287D-FD1B-47FA-8E1F-7C068B0BC3F2}" dt="2023-07-19T10:11:55.073" v="11" actId="20577"/>
          <ac:spMkLst>
            <pc:docMk/>
            <pc:sldMk cId="0" sldId="256"/>
            <ac:spMk id="28" creationId="{00000000-0000-0000-0000-000000000000}"/>
          </ac:spMkLst>
        </pc:spChg>
      </pc:sldChg>
      <pc:sldChg chg="addSp modSp add ord replId">
        <pc:chgData name="Kevin Lot" userId="S::kevin.lot@dotic.fr::7fdfe6a4-1884-43cd-90a8-bc794786a725" providerId="AD" clId="Web-{2E81287D-FD1B-47FA-8E1F-7C068B0BC3F2}" dt="2023-07-19T10:11:50.354" v="9"/>
        <pc:sldMkLst>
          <pc:docMk/>
          <pc:sldMk cId="3820179243" sldId="281"/>
        </pc:sldMkLst>
        <pc:spChg chg="add mod">
          <ac:chgData name="Kevin Lot" userId="S::kevin.lot@dotic.fr::7fdfe6a4-1884-43cd-90a8-bc794786a725" providerId="AD" clId="Web-{2E81287D-FD1B-47FA-8E1F-7C068B0BC3F2}" dt="2023-07-19T10:11:47.307" v="8" actId="1076"/>
          <ac:spMkLst>
            <pc:docMk/>
            <pc:sldMk cId="3820179243" sldId="281"/>
            <ac:spMk id="2" creationId="{ECC36D56-AF28-B215-63D4-7A6278DCCA50}"/>
          </ac:spMkLst>
        </pc:spChg>
      </pc:sldChg>
    </pc:docChg>
  </pc:docChgLst>
  <pc:docChgLst>
    <pc:chgData name="Kevin Lot" userId="S::kevin.lot@dotic.fr::7fdfe6a4-1884-43cd-90a8-bc794786a725" providerId="AD" clId="Web-{F5B27D74-331E-4819-9C7C-03E4E8AD58B6}"/>
    <pc:docChg chg="addSld delSld modSld sldOrd">
      <pc:chgData name="Kevin Lot" userId="S::kevin.lot@dotic.fr::7fdfe6a4-1884-43cd-90a8-bc794786a725" providerId="AD" clId="Web-{F5B27D74-331E-4819-9C7C-03E4E8AD58B6}" dt="2024-01-12T11:55:51.753" v="777" actId="20577"/>
      <pc:docMkLst>
        <pc:docMk/>
      </pc:docMkLst>
      <pc:sldChg chg="del ord">
        <pc:chgData name="Kevin Lot" userId="S::kevin.lot@dotic.fr::7fdfe6a4-1884-43cd-90a8-bc794786a725" providerId="AD" clId="Web-{F5B27D74-331E-4819-9C7C-03E4E8AD58B6}" dt="2024-01-12T09:41:41.910" v="33"/>
        <pc:sldMkLst>
          <pc:docMk/>
          <pc:sldMk cId="0" sldId="257"/>
        </pc:sldMkLst>
      </pc:sldChg>
      <pc:sldChg chg="modSp">
        <pc:chgData name="Kevin Lot" userId="S::kevin.lot@dotic.fr::7fdfe6a4-1884-43cd-90a8-bc794786a725" providerId="AD" clId="Web-{F5B27D74-331E-4819-9C7C-03E4E8AD58B6}" dt="2024-01-12T09:41:22.675" v="28" actId="20577"/>
        <pc:sldMkLst>
          <pc:docMk/>
          <pc:sldMk cId="0" sldId="260"/>
        </pc:sldMkLst>
        <pc:spChg chg="mod">
          <ac:chgData name="Kevin Lot" userId="S::kevin.lot@dotic.fr::7fdfe6a4-1884-43cd-90a8-bc794786a725" providerId="AD" clId="Web-{F5B27D74-331E-4819-9C7C-03E4E8AD58B6}" dt="2024-01-12T09:41:12.456" v="17"/>
          <ac:spMkLst>
            <pc:docMk/>
            <pc:sldMk cId="0" sldId="260"/>
            <ac:spMk id="5" creationId="{10A56253-D313-AC6C-A74F-70131FC1F797}"/>
          </ac:spMkLst>
        </pc:spChg>
        <pc:spChg chg="mod">
          <ac:chgData name="Kevin Lot" userId="S::kevin.lot@dotic.fr::7fdfe6a4-1884-43cd-90a8-bc794786a725" providerId="AD" clId="Web-{F5B27D74-331E-4819-9C7C-03E4E8AD58B6}" dt="2024-01-12T09:41:22.675" v="28" actId="20577"/>
          <ac:spMkLst>
            <pc:docMk/>
            <pc:sldMk cId="0" sldId="260"/>
            <ac:spMk id="305" creationId="{00000000-0000-0000-0000-000000000000}"/>
          </ac:spMkLst>
        </pc:spChg>
      </pc:sldChg>
      <pc:sldChg chg="add del">
        <pc:chgData name="Kevin Lot" userId="S::kevin.lot@dotic.fr::7fdfe6a4-1884-43cd-90a8-bc794786a725" providerId="AD" clId="Web-{F5B27D74-331E-4819-9C7C-03E4E8AD58B6}" dt="2024-01-12T11:42:44.099" v="753"/>
        <pc:sldMkLst>
          <pc:docMk/>
          <pc:sldMk cId="0" sldId="265"/>
        </pc:sldMkLst>
      </pc:sldChg>
      <pc:sldChg chg="modSp">
        <pc:chgData name="Kevin Lot" userId="S::kevin.lot@dotic.fr::7fdfe6a4-1884-43cd-90a8-bc794786a725" providerId="AD" clId="Web-{F5B27D74-331E-4819-9C7C-03E4E8AD58B6}" dt="2024-01-12T11:21:39.215" v="680" actId="1076"/>
        <pc:sldMkLst>
          <pc:docMk/>
          <pc:sldMk cId="3639883828" sldId="269"/>
        </pc:sldMkLst>
        <pc:spChg chg="mod">
          <ac:chgData name="Kevin Lot" userId="S::kevin.lot@dotic.fr::7fdfe6a4-1884-43cd-90a8-bc794786a725" providerId="AD" clId="Web-{F5B27D74-331E-4819-9C7C-03E4E8AD58B6}" dt="2024-01-12T10:00:51.810" v="632" actId="20577"/>
          <ac:spMkLst>
            <pc:docMk/>
            <pc:sldMk cId="3639883828" sldId="269"/>
            <ac:spMk id="12995062" creationId="{00000000-0000-0000-0000-000000000000}"/>
          </ac:spMkLst>
        </pc:spChg>
        <pc:spChg chg="mod">
          <ac:chgData name="Kevin Lot" userId="S::kevin.lot@dotic.fr::7fdfe6a4-1884-43cd-90a8-bc794786a725" providerId="AD" clId="Web-{F5B27D74-331E-4819-9C7C-03E4E8AD58B6}" dt="2024-01-12T11:21:39.215" v="679" actId="1076"/>
          <ac:spMkLst>
            <pc:docMk/>
            <pc:sldMk cId="3639883828" sldId="269"/>
            <ac:spMk id="620692828" creationId="{00000000-0000-0000-0000-000000000000}"/>
          </ac:spMkLst>
        </pc:spChg>
        <pc:spChg chg="mod">
          <ac:chgData name="Kevin Lot" userId="S::kevin.lot@dotic.fr::7fdfe6a4-1884-43cd-90a8-bc794786a725" providerId="AD" clId="Web-{F5B27D74-331E-4819-9C7C-03E4E8AD58B6}" dt="2024-01-12T09:53:54.061" v="548" actId="20577"/>
          <ac:spMkLst>
            <pc:docMk/>
            <pc:sldMk cId="3639883828" sldId="269"/>
            <ac:spMk id="816149458" creationId="{00000000-0000-0000-0000-000000000000}"/>
          </ac:spMkLst>
        </pc:spChg>
        <pc:spChg chg="mod">
          <ac:chgData name="Kevin Lot" userId="S::kevin.lot@dotic.fr::7fdfe6a4-1884-43cd-90a8-bc794786a725" providerId="AD" clId="Web-{F5B27D74-331E-4819-9C7C-03E4E8AD58B6}" dt="2024-01-12T11:21:32.762" v="677" actId="1076"/>
          <ac:spMkLst>
            <pc:docMk/>
            <pc:sldMk cId="3639883828" sldId="269"/>
            <ac:spMk id="947587462" creationId="{00000000-0000-0000-0000-000000000000}"/>
          </ac:spMkLst>
        </pc:spChg>
        <pc:spChg chg="mod">
          <ac:chgData name="Kevin Lot" userId="S::kevin.lot@dotic.fr::7fdfe6a4-1884-43cd-90a8-bc794786a725" providerId="AD" clId="Web-{F5B27D74-331E-4819-9C7C-03E4E8AD58B6}" dt="2024-01-12T09:53:14.997" v="506" actId="20577"/>
          <ac:spMkLst>
            <pc:docMk/>
            <pc:sldMk cId="3639883828" sldId="269"/>
            <ac:spMk id="1546774714" creationId="{00000000-0000-0000-0000-000000000000}"/>
          </ac:spMkLst>
        </pc:spChg>
        <pc:picChg chg="mod">
          <ac:chgData name="Kevin Lot" userId="S::kevin.lot@dotic.fr::7fdfe6a4-1884-43cd-90a8-bc794786a725" providerId="AD" clId="Web-{F5B27D74-331E-4819-9C7C-03E4E8AD58B6}" dt="2024-01-12T11:21:32.777" v="678" actId="1076"/>
          <ac:picMkLst>
            <pc:docMk/>
            <pc:sldMk cId="3639883828" sldId="269"/>
            <ac:picMk id="4" creationId="{ADD9E51E-11FC-8CC0-80E7-39978F6CEE6A}"/>
          </ac:picMkLst>
        </pc:picChg>
        <pc:picChg chg="mod">
          <ac:chgData name="Kevin Lot" userId="S::kevin.lot@dotic.fr::7fdfe6a4-1884-43cd-90a8-bc794786a725" providerId="AD" clId="Web-{F5B27D74-331E-4819-9C7C-03E4E8AD58B6}" dt="2024-01-12T11:21:39.215" v="680" actId="1076"/>
          <ac:picMkLst>
            <pc:docMk/>
            <pc:sldMk cId="3639883828" sldId="269"/>
            <ac:picMk id="5" creationId="{72E45F11-955F-8E7D-4A78-DABEAAF30BAB}"/>
          </ac:picMkLst>
        </pc:picChg>
      </pc:sldChg>
      <pc:sldChg chg="del">
        <pc:chgData name="Kevin Lot" userId="S::kevin.lot@dotic.fr::7fdfe6a4-1884-43cd-90a8-bc794786a725" providerId="AD" clId="Web-{F5B27D74-331E-4819-9C7C-03E4E8AD58B6}" dt="2024-01-12T11:15:36.101" v="655"/>
        <pc:sldMkLst>
          <pc:docMk/>
          <pc:sldMk cId="3751933419" sldId="270"/>
        </pc:sldMkLst>
      </pc:sldChg>
      <pc:sldChg chg="addSp delSp modSp modNotes">
        <pc:chgData name="Kevin Lot" userId="S::kevin.lot@dotic.fr::7fdfe6a4-1884-43cd-90a8-bc794786a725" providerId="AD" clId="Web-{F5B27D74-331E-4819-9C7C-03E4E8AD58B6}" dt="2024-01-12T11:31:12.138" v="749" actId="20577"/>
        <pc:sldMkLst>
          <pc:docMk/>
          <pc:sldMk cId="891680753" sldId="277"/>
        </pc:sldMkLst>
        <pc:spChg chg="mod">
          <ac:chgData name="Kevin Lot" userId="S::kevin.lot@dotic.fr::7fdfe6a4-1884-43cd-90a8-bc794786a725" providerId="AD" clId="Web-{F5B27D74-331E-4819-9C7C-03E4E8AD58B6}" dt="2024-01-12T11:31:12.138" v="749" actId="20577"/>
          <ac:spMkLst>
            <pc:docMk/>
            <pc:sldMk cId="891680753" sldId="277"/>
            <ac:spMk id="5" creationId="{10A56253-D313-AC6C-A74F-70131FC1F797}"/>
          </ac:spMkLst>
        </pc:spChg>
        <pc:spChg chg="add del mod">
          <ac:chgData name="Kevin Lot" userId="S::kevin.lot@dotic.fr::7fdfe6a4-1884-43cd-90a8-bc794786a725" providerId="AD" clId="Web-{F5B27D74-331E-4819-9C7C-03E4E8AD58B6}" dt="2024-01-12T11:31:07.310" v="746" actId="20577"/>
          <ac:spMkLst>
            <pc:docMk/>
            <pc:sldMk cId="891680753" sldId="277"/>
            <ac:spMk id="305" creationId="{00000000-0000-0000-0000-000000000000}"/>
          </ac:spMkLst>
        </pc:spChg>
      </pc:sldChg>
      <pc:sldChg chg="modSp">
        <pc:chgData name="Kevin Lot" userId="S::kevin.lot@dotic.fr::7fdfe6a4-1884-43cd-90a8-bc794786a725" providerId="AD" clId="Web-{F5B27D74-331E-4819-9C7C-03E4E8AD58B6}" dt="2024-01-12T11:20:58.994" v="672" actId="20577"/>
        <pc:sldMkLst>
          <pc:docMk/>
          <pc:sldMk cId="728303065" sldId="280"/>
        </pc:sldMkLst>
        <pc:spChg chg="mod">
          <ac:chgData name="Kevin Lot" userId="S::kevin.lot@dotic.fr::7fdfe6a4-1884-43cd-90a8-bc794786a725" providerId="AD" clId="Web-{F5B27D74-331E-4819-9C7C-03E4E8AD58B6}" dt="2024-01-12T11:20:58.994" v="672" actId="20577"/>
          <ac:spMkLst>
            <pc:docMk/>
            <pc:sldMk cId="728303065" sldId="280"/>
            <ac:spMk id="9" creationId="{DD1F8416-C835-3AEE-D469-8CAA42D8949F}"/>
          </ac:spMkLst>
        </pc:spChg>
        <pc:spChg chg="mod">
          <ac:chgData name="Kevin Lot" userId="S::kevin.lot@dotic.fr::7fdfe6a4-1884-43cd-90a8-bc794786a725" providerId="AD" clId="Web-{F5B27D74-331E-4819-9C7C-03E4E8AD58B6}" dt="2024-01-12T11:20:26.711" v="658" actId="20577"/>
          <ac:spMkLst>
            <pc:docMk/>
            <pc:sldMk cId="728303065" sldId="280"/>
            <ac:spMk id="10" creationId="{54CCAC07-40F5-AF71-34BC-B2F740429479}"/>
          </ac:spMkLst>
        </pc:spChg>
        <pc:spChg chg="mod">
          <ac:chgData name="Kevin Lot" userId="S::kevin.lot@dotic.fr::7fdfe6a4-1884-43cd-90a8-bc794786a725" providerId="AD" clId="Web-{F5B27D74-331E-4819-9C7C-03E4E8AD58B6}" dt="2024-01-12T09:51:44.619" v="427" actId="20577"/>
          <ac:spMkLst>
            <pc:docMk/>
            <pc:sldMk cId="728303065" sldId="280"/>
            <ac:spMk id="11" creationId="{1AFE7BA0-A312-3474-64E8-C75FB0EDEAF5}"/>
          </ac:spMkLst>
        </pc:spChg>
      </pc:sldChg>
      <pc:sldChg chg="modSp">
        <pc:chgData name="Kevin Lot" userId="S::kevin.lot@dotic.fr::7fdfe6a4-1884-43cd-90a8-bc794786a725" providerId="AD" clId="Web-{F5B27D74-331E-4819-9C7C-03E4E8AD58B6}" dt="2024-01-12T09:40:20.017" v="5" actId="20577"/>
        <pc:sldMkLst>
          <pc:docMk/>
          <pc:sldMk cId="3820179243" sldId="281"/>
        </pc:sldMkLst>
        <pc:spChg chg="mod">
          <ac:chgData name="Kevin Lot" userId="S::kevin.lot@dotic.fr::7fdfe6a4-1884-43cd-90a8-bc794786a725" providerId="AD" clId="Web-{F5B27D74-331E-4819-9C7C-03E4E8AD58B6}" dt="2024-01-12T09:40:20.017" v="5" actId="20577"/>
          <ac:spMkLst>
            <pc:docMk/>
            <pc:sldMk cId="3820179243" sldId="281"/>
            <ac:spMk id="3" creationId="{00000000-0000-0000-0000-000000000000}"/>
          </ac:spMkLst>
        </pc:spChg>
      </pc:sldChg>
      <pc:sldChg chg="add replId">
        <pc:chgData name="Kevin Lot" userId="S::kevin.lot@dotic.fr::7fdfe6a4-1884-43cd-90a8-bc794786a725" providerId="AD" clId="Web-{F5B27D74-331E-4819-9C7C-03E4E8AD58B6}" dt="2024-01-12T09:40:38.877" v="6"/>
        <pc:sldMkLst>
          <pc:docMk/>
          <pc:sldMk cId="12782253" sldId="282"/>
        </pc:sldMkLst>
      </pc:sldChg>
      <pc:sldChg chg="addSp modSp add replId">
        <pc:chgData name="Kevin Lot" userId="S::kevin.lot@dotic.fr::7fdfe6a4-1884-43cd-90a8-bc794786a725" providerId="AD" clId="Web-{F5B27D74-331E-4819-9C7C-03E4E8AD58B6}" dt="2024-01-12T09:51:21.352" v="408" actId="20577"/>
        <pc:sldMkLst>
          <pc:docMk/>
          <pc:sldMk cId="2908489312" sldId="285"/>
        </pc:sldMkLst>
        <pc:spChg chg="add mod">
          <ac:chgData name="Kevin Lot" userId="S::kevin.lot@dotic.fr::7fdfe6a4-1884-43cd-90a8-bc794786a725" providerId="AD" clId="Web-{F5B27D74-331E-4819-9C7C-03E4E8AD58B6}" dt="2024-01-12T09:51:17.962" v="406" actId="20577"/>
          <ac:spMkLst>
            <pc:docMk/>
            <pc:sldMk cId="2908489312" sldId="285"/>
            <ac:spMk id="2" creationId="{31F2F122-9A80-D65D-66A0-51356323AB5E}"/>
          </ac:spMkLst>
        </pc:spChg>
        <pc:spChg chg="mod">
          <ac:chgData name="Kevin Lot" userId="S::kevin.lot@dotic.fr::7fdfe6a4-1884-43cd-90a8-bc794786a725" providerId="AD" clId="Web-{F5B27D74-331E-4819-9C7C-03E4E8AD58B6}" dt="2024-01-12T09:51:21.352" v="408" actId="20577"/>
          <ac:spMkLst>
            <pc:docMk/>
            <pc:sldMk cId="2908489312" sldId="285"/>
            <ac:spMk id="513709708" creationId="{F2EB88B5-8D09-9E0C-4A5F-638512FED2FB}"/>
          </ac:spMkLst>
        </pc:spChg>
        <pc:picChg chg="mod">
          <ac:chgData name="Kevin Lot" userId="S::kevin.lot@dotic.fr::7fdfe6a4-1884-43cd-90a8-bc794786a725" providerId="AD" clId="Web-{F5B27D74-331E-4819-9C7C-03E4E8AD58B6}" dt="2024-01-12T09:50:57.070" v="334" actId="1076"/>
          <ac:picMkLst>
            <pc:docMk/>
            <pc:sldMk cId="2908489312" sldId="285"/>
            <ac:picMk id="3" creationId="{4819E8EA-43DA-192C-D61C-20F3F5178153}"/>
          </ac:picMkLst>
        </pc:picChg>
        <pc:picChg chg="add mod">
          <ac:chgData name="Kevin Lot" userId="S::kevin.lot@dotic.fr::7fdfe6a4-1884-43cd-90a8-bc794786a725" providerId="AD" clId="Web-{F5B27D74-331E-4819-9C7C-03E4E8AD58B6}" dt="2024-01-12T09:51:04.164" v="338" actId="1076"/>
          <ac:picMkLst>
            <pc:docMk/>
            <pc:sldMk cId="2908489312" sldId="285"/>
            <ac:picMk id="4" creationId="{6DF83344-7E05-51A1-9ABD-9E17067BFF2A}"/>
          </ac:picMkLst>
        </pc:picChg>
      </pc:sldChg>
      <pc:sldChg chg="addSp delSp modSp add ord replId modNotes">
        <pc:chgData name="Kevin Lot" userId="S::kevin.lot@dotic.fr::7fdfe6a4-1884-43cd-90a8-bc794786a725" providerId="AD" clId="Web-{F5B27D74-331E-4819-9C7C-03E4E8AD58B6}" dt="2024-01-12T09:50:00.599" v="333" actId="1076"/>
        <pc:sldMkLst>
          <pc:docMk/>
          <pc:sldMk cId="3133918797" sldId="286"/>
        </pc:sldMkLst>
        <pc:spChg chg="add mod">
          <ac:chgData name="Kevin Lot" userId="S::kevin.lot@dotic.fr::7fdfe6a4-1884-43cd-90a8-bc794786a725" providerId="AD" clId="Web-{F5B27D74-331E-4819-9C7C-03E4E8AD58B6}" dt="2024-01-12T09:50:00.599" v="332" actId="1076"/>
          <ac:spMkLst>
            <pc:docMk/>
            <pc:sldMk cId="3133918797" sldId="286"/>
            <ac:spMk id="7" creationId="{19DA21E5-C43B-6A74-D81D-9540220AA75F}"/>
          </ac:spMkLst>
        </pc:spChg>
        <pc:spChg chg="add mod">
          <ac:chgData name="Kevin Lot" userId="S::kevin.lot@dotic.fr::7fdfe6a4-1884-43cd-90a8-bc794786a725" providerId="AD" clId="Web-{F5B27D74-331E-4819-9C7C-03E4E8AD58B6}" dt="2024-01-12T09:45:20.715" v="189" actId="1076"/>
          <ac:spMkLst>
            <pc:docMk/>
            <pc:sldMk cId="3133918797" sldId="286"/>
            <ac:spMk id="10" creationId="{DF0F5E4D-5A5C-E114-5C4B-D68AC1C73599}"/>
          </ac:spMkLst>
        </pc:spChg>
        <pc:spChg chg="add mod">
          <ac:chgData name="Kevin Lot" userId="S::kevin.lot@dotic.fr::7fdfe6a4-1884-43cd-90a8-bc794786a725" providerId="AD" clId="Web-{F5B27D74-331E-4819-9C7C-03E4E8AD58B6}" dt="2024-01-12T09:46:33.795" v="268" actId="1076"/>
          <ac:spMkLst>
            <pc:docMk/>
            <pc:sldMk cId="3133918797" sldId="286"/>
            <ac:spMk id="12" creationId="{A190C00F-F6BB-E2C4-0CCB-A439DFCC67E4}"/>
          </ac:spMkLst>
        </pc:spChg>
        <pc:spChg chg="add mod">
          <ac:chgData name="Kevin Lot" userId="S::kevin.lot@dotic.fr::7fdfe6a4-1884-43cd-90a8-bc794786a725" providerId="AD" clId="Web-{F5B27D74-331E-4819-9C7C-03E4E8AD58B6}" dt="2024-01-12T09:45:48.138" v="204" actId="20577"/>
          <ac:spMkLst>
            <pc:docMk/>
            <pc:sldMk cId="3133918797" sldId="286"/>
            <ac:spMk id="13" creationId="{7930F15E-EE56-7859-E17C-362D65768A18}"/>
          </ac:spMkLst>
        </pc:spChg>
        <pc:spChg chg="add mod">
          <ac:chgData name="Kevin Lot" userId="S::kevin.lot@dotic.fr::7fdfe6a4-1884-43cd-90a8-bc794786a725" providerId="AD" clId="Web-{F5B27D74-331E-4819-9C7C-03E4E8AD58B6}" dt="2024-01-12T09:46:41.780" v="282" actId="20577"/>
          <ac:spMkLst>
            <pc:docMk/>
            <pc:sldMk cId="3133918797" sldId="286"/>
            <ac:spMk id="15" creationId="{2A4B9616-8CE0-CA73-DCC8-837D0015C3A3}"/>
          </ac:spMkLst>
        </pc:spChg>
        <pc:spChg chg="add del mod">
          <ac:chgData name="Kevin Lot" userId="S::kevin.lot@dotic.fr::7fdfe6a4-1884-43cd-90a8-bc794786a725" providerId="AD" clId="Web-{F5B27D74-331E-4819-9C7C-03E4E8AD58B6}" dt="2024-01-12T09:48:17.408" v="301"/>
          <ac:spMkLst>
            <pc:docMk/>
            <pc:sldMk cId="3133918797" sldId="286"/>
            <ac:spMk id="16" creationId="{79F7B0E6-29C0-5A2E-65CE-DFBE8A196F6D}"/>
          </ac:spMkLst>
        </pc:spChg>
        <pc:spChg chg="mod">
          <ac:chgData name="Kevin Lot" userId="S::kevin.lot@dotic.fr::7fdfe6a4-1884-43cd-90a8-bc794786a725" providerId="AD" clId="Web-{F5B27D74-331E-4819-9C7C-03E4E8AD58B6}" dt="2024-01-12T09:50:00.537" v="327" actId="1076"/>
          <ac:spMkLst>
            <pc:docMk/>
            <pc:sldMk cId="3133918797" sldId="286"/>
            <ac:spMk id="12995062" creationId="{5BE255A9-91D9-2012-528E-5EC2F6299F0B}"/>
          </ac:spMkLst>
        </pc:spChg>
        <pc:spChg chg="mod">
          <ac:chgData name="Kevin Lot" userId="S::kevin.lot@dotic.fr::7fdfe6a4-1884-43cd-90a8-bc794786a725" providerId="AD" clId="Web-{F5B27D74-331E-4819-9C7C-03E4E8AD58B6}" dt="2024-01-12T09:42:00.708" v="36" actId="20577"/>
          <ac:spMkLst>
            <pc:docMk/>
            <pc:sldMk cId="3133918797" sldId="286"/>
            <ac:spMk id="370318207" creationId="{C4AE7DD6-2CC7-58E3-4C69-6427479E8985}"/>
          </ac:spMkLst>
        </pc:spChg>
        <pc:spChg chg="mod">
          <ac:chgData name="Kevin Lot" userId="S::kevin.lot@dotic.fr::7fdfe6a4-1884-43cd-90a8-bc794786a725" providerId="AD" clId="Web-{F5B27D74-331E-4819-9C7C-03E4E8AD58B6}" dt="2024-01-12T09:50:00.537" v="326" actId="1076"/>
          <ac:spMkLst>
            <pc:docMk/>
            <pc:sldMk cId="3133918797" sldId="286"/>
            <ac:spMk id="620692828" creationId="{292A6DB5-EDA9-D3D4-1F76-1317303527CD}"/>
          </ac:spMkLst>
        </pc:spChg>
        <pc:spChg chg="mod">
          <ac:chgData name="Kevin Lot" userId="S::kevin.lot@dotic.fr::7fdfe6a4-1884-43cd-90a8-bc794786a725" providerId="AD" clId="Web-{F5B27D74-331E-4819-9C7C-03E4E8AD58B6}" dt="2024-01-12T09:45:20.699" v="186" actId="1076"/>
          <ac:spMkLst>
            <pc:docMk/>
            <pc:sldMk cId="3133918797" sldId="286"/>
            <ac:spMk id="816149458" creationId="{0467F5DB-DB7F-6D80-770A-7A336827EE67}"/>
          </ac:spMkLst>
        </pc:spChg>
        <pc:spChg chg="mod">
          <ac:chgData name="Kevin Lot" userId="S::kevin.lot@dotic.fr::7fdfe6a4-1884-43cd-90a8-bc794786a725" providerId="AD" clId="Web-{F5B27D74-331E-4819-9C7C-03E4E8AD58B6}" dt="2024-01-12T09:50:00.553" v="328" actId="1076"/>
          <ac:spMkLst>
            <pc:docMk/>
            <pc:sldMk cId="3133918797" sldId="286"/>
            <ac:spMk id="947587462" creationId="{2EFDF247-6E2D-62CC-B563-F9C715A95DA1}"/>
          </ac:spMkLst>
        </pc:spChg>
        <pc:spChg chg="mod">
          <ac:chgData name="Kevin Lot" userId="S::kevin.lot@dotic.fr::7fdfe6a4-1884-43cd-90a8-bc794786a725" providerId="AD" clId="Web-{F5B27D74-331E-4819-9C7C-03E4E8AD58B6}" dt="2024-01-12T09:45:20.684" v="184" actId="1076"/>
          <ac:spMkLst>
            <pc:docMk/>
            <pc:sldMk cId="3133918797" sldId="286"/>
            <ac:spMk id="1546774714" creationId="{E74F9710-E06C-6B6E-DEB6-5D90EE013AD3}"/>
          </ac:spMkLst>
        </pc:spChg>
        <pc:spChg chg="mod">
          <ac:chgData name="Kevin Lot" userId="S::kevin.lot@dotic.fr::7fdfe6a4-1884-43cd-90a8-bc794786a725" providerId="AD" clId="Web-{F5B27D74-331E-4819-9C7C-03E4E8AD58B6}" dt="2024-01-12T09:43:14.742" v="75" actId="20577"/>
          <ac:spMkLst>
            <pc:docMk/>
            <pc:sldMk cId="3133918797" sldId="286"/>
            <ac:spMk id="1831459583" creationId="{074FB8B1-0AC2-375B-07D4-89F8C942C0E8}"/>
          </ac:spMkLst>
        </pc:spChg>
        <pc:picChg chg="mod">
          <ac:chgData name="Kevin Lot" userId="S::kevin.lot@dotic.fr::7fdfe6a4-1884-43cd-90a8-bc794786a725" providerId="AD" clId="Web-{F5B27D74-331E-4819-9C7C-03E4E8AD58B6}" dt="2024-01-12T09:50:00.568" v="329" actId="1076"/>
          <ac:picMkLst>
            <pc:docMk/>
            <pc:sldMk cId="3133918797" sldId="286"/>
            <ac:picMk id="4" creationId="{9567DAC8-2EEE-F4E2-EB22-726B7640A4E3}"/>
          </ac:picMkLst>
        </pc:picChg>
        <pc:picChg chg="mod">
          <ac:chgData name="Kevin Lot" userId="S::kevin.lot@dotic.fr::7fdfe6a4-1884-43cd-90a8-bc794786a725" providerId="AD" clId="Web-{F5B27D74-331E-4819-9C7C-03E4E8AD58B6}" dt="2024-01-12T09:50:00.568" v="330" actId="1076"/>
          <ac:picMkLst>
            <pc:docMk/>
            <pc:sldMk cId="3133918797" sldId="286"/>
            <ac:picMk id="5" creationId="{B16DBF1E-E872-1EBB-6666-DF22EC574B85}"/>
          </ac:picMkLst>
        </pc:picChg>
        <pc:picChg chg="mod">
          <ac:chgData name="Kevin Lot" userId="S::kevin.lot@dotic.fr::7fdfe6a4-1884-43cd-90a8-bc794786a725" providerId="AD" clId="Web-{F5B27D74-331E-4819-9C7C-03E4E8AD58B6}" dt="2024-01-12T09:50:00.584" v="331" actId="1076"/>
          <ac:picMkLst>
            <pc:docMk/>
            <pc:sldMk cId="3133918797" sldId="286"/>
            <ac:picMk id="6" creationId="{216E1199-C24E-23B8-F054-8D3F38A6FEFA}"/>
          </ac:picMkLst>
        </pc:picChg>
        <pc:picChg chg="add mod">
          <ac:chgData name="Kevin Lot" userId="S::kevin.lot@dotic.fr::7fdfe6a4-1884-43cd-90a8-bc794786a725" providerId="AD" clId="Web-{F5B27D74-331E-4819-9C7C-03E4E8AD58B6}" dt="2024-01-12T09:50:00.599" v="333" actId="1076"/>
          <ac:picMkLst>
            <pc:docMk/>
            <pc:sldMk cId="3133918797" sldId="286"/>
            <ac:picMk id="8" creationId="{1E027688-DBBC-21B9-EA42-4A4DD95F8186}"/>
          </ac:picMkLst>
        </pc:picChg>
        <pc:picChg chg="add mod">
          <ac:chgData name="Kevin Lot" userId="S::kevin.lot@dotic.fr::7fdfe6a4-1884-43cd-90a8-bc794786a725" providerId="AD" clId="Web-{F5B27D74-331E-4819-9C7C-03E4E8AD58B6}" dt="2024-01-12T09:45:20.715" v="188" actId="1076"/>
          <ac:picMkLst>
            <pc:docMk/>
            <pc:sldMk cId="3133918797" sldId="286"/>
            <ac:picMk id="9" creationId="{A68DBDEA-06A9-7167-C271-9B280DC76DE7}"/>
          </ac:picMkLst>
        </pc:picChg>
        <pc:picChg chg="add mod">
          <ac:chgData name="Kevin Lot" userId="S::kevin.lot@dotic.fr::7fdfe6a4-1884-43cd-90a8-bc794786a725" providerId="AD" clId="Web-{F5B27D74-331E-4819-9C7C-03E4E8AD58B6}" dt="2024-01-12T09:46:33.795" v="267" actId="1076"/>
          <ac:picMkLst>
            <pc:docMk/>
            <pc:sldMk cId="3133918797" sldId="286"/>
            <ac:picMk id="11" creationId="{043F810B-B716-44DD-A206-7954261879CF}"/>
          </ac:picMkLst>
        </pc:picChg>
        <pc:picChg chg="add mod">
          <ac:chgData name="Kevin Lot" userId="S::kevin.lot@dotic.fr::7fdfe6a4-1884-43cd-90a8-bc794786a725" providerId="AD" clId="Web-{F5B27D74-331E-4819-9C7C-03E4E8AD58B6}" dt="2024-01-12T09:46:33.811" v="269" actId="1076"/>
          <ac:picMkLst>
            <pc:docMk/>
            <pc:sldMk cId="3133918797" sldId="286"/>
            <ac:picMk id="14" creationId="{77706A95-36FB-7F22-750B-6C0C5E3B9AF3}"/>
          </ac:picMkLst>
        </pc:picChg>
        <pc:picChg chg="add del mod">
          <ac:chgData name="Kevin Lot" userId="S::kevin.lot@dotic.fr::7fdfe6a4-1884-43cd-90a8-bc794786a725" providerId="AD" clId="Web-{F5B27D74-331E-4819-9C7C-03E4E8AD58B6}" dt="2024-01-12T09:48:17.408" v="300"/>
          <ac:picMkLst>
            <pc:docMk/>
            <pc:sldMk cId="3133918797" sldId="286"/>
            <ac:picMk id="17" creationId="{AB1FB2D5-BD97-155B-D4E2-749FAAA647DE}"/>
          </ac:picMkLst>
        </pc:picChg>
        <pc:picChg chg="mod">
          <ac:chgData name="Kevin Lot" userId="S::kevin.lot@dotic.fr::7fdfe6a4-1884-43cd-90a8-bc794786a725" providerId="AD" clId="Web-{F5B27D74-331E-4819-9C7C-03E4E8AD58B6}" dt="2024-01-12T09:45:20.699" v="187" actId="1076"/>
          <ac:picMkLst>
            <pc:docMk/>
            <pc:sldMk cId="3133918797" sldId="286"/>
            <ac:picMk id="1035512638" creationId="{5E0C0F85-5297-944B-5018-2BF5B78EFA9D}"/>
          </ac:picMkLst>
        </pc:picChg>
        <pc:picChg chg="mod">
          <ac:chgData name="Kevin Lot" userId="S::kevin.lot@dotic.fr::7fdfe6a4-1884-43cd-90a8-bc794786a725" providerId="AD" clId="Web-{F5B27D74-331E-4819-9C7C-03E4E8AD58B6}" dt="2024-01-12T09:45:20.684" v="185" actId="1076"/>
          <ac:picMkLst>
            <pc:docMk/>
            <pc:sldMk cId="3133918797" sldId="286"/>
            <ac:picMk id="1308973261" creationId="{D7D15E47-9626-C33B-D1B2-63DE8CE82FF7}"/>
          </ac:picMkLst>
        </pc:picChg>
      </pc:sldChg>
      <pc:sldChg chg="add replId">
        <pc:chgData name="Kevin Lot" userId="S::kevin.lot@dotic.fr::7fdfe6a4-1884-43cd-90a8-bc794786a725" providerId="AD" clId="Web-{F5B27D74-331E-4819-9C7C-03E4E8AD58B6}" dt="2024-01-12T10:01:24.373" v="638"/>
        <pc:sldMkLst>
          <pc:docMk/>
          <pc:sldMk cId="2721941618" sldId="287"/>
        </pc:sldMkLst>
      </pc:sldChg>
      <pc:sldChg chg="modSp">
        <pc:chgData name="Kevin Lot" userId="S::kevin.lot@dotic.fr::7fdfe6a4-1884-43cd-90a8-bc794786a725" providerId="AD" clId="Web-{F5B27D74-331E-4819-9C7C-03E4E8AD58B6}" dt="2024-01-12T11:31:14.920" v="750" actId="20577"/>
        <pc:sldMkLst>
          <pc:docMk/>
          <pc:sldMk cId="3336052364" sldId="288"/>
        </pc:sldMkLst>
        <pc:spChg chg="mod">
          <ac:chgData name="Kevin Lot" userId="S::kevin.lot@dotic.fr::7fdfe6a4-1884-43cd-90a8-bc794786a725" providerId="AD" clId="Web-{F5B27D74-331E-4819-9C7C-03E4E8AD58B6}" dt="2024-01-12T11:31:14.920" v="750" actId="20577"/>
          <ac:spMkLst>
            <pc:docMk/>
            <pc:sldMk cId="3336052364" sldId="288"/>
            <ac:spMk id="5" creationId="{69953E3F-342B-99B8-43BD-865C98CE55B4}"/>
          </ac:spMkLst>
        </pc:spChg>
      </pc:sldChg>
      <pc:sldChg chg="modSp">
        <pc:chgData name="Kevin Lot" userId="S::kevin.lot@dotic.fr::7fdfe6a4-1884-43cd-90a8-bc794786a725" providerId="AD" clId="Web-{F5B27D74-331E-4819-9C7C-03E4E8AD58B6}" dt="2024-01-12T11:31:19.279" v="751" actId="20577"/>
        <pc:sldMkLst>
          <pc:docMk/>
          <pc:sldMk cId="3426841361" sldId="290"/>
        </pc:sldMkLst>
        <pc:spChg chg="mod">
          <ac:chgData name="Kevin Lot" userId="S::kevin.lot@dotic.fr::7fdfe6a4-1884-43cd-90a8-bc794786a725" providerId="AD" clId="Web-{F5B27D74-331E-4819-9C7C-03E4E8AD58B6}" dt="2024-01-12T11:31:19.279" v="751" actId="20577"/>
          <ac:spMkLst>
            <pc:docMk/>
            <pc:sldMk cId="3426841361" sldId="290"/>
            <ac:spMk id="5" creationId="{E226FD94-10E3-D58E-0F6E-3D7F082D2F65}"/>
          </ac:spMkLst>
        </pc:spChg>
      </pc:sldChg>
      <pc:sldChg chg="add ord replId">
        <pc:chgData name="Kevin Lot" userId="S::kevin.lot@dotic.fr::7fdfe6a4-1884-43cd-90a8-bc794786a725" providerId="AD" clId="Web-{F5B27D74-331E-4819-9C7C-03E4E8AD58B6}" dt="2024-01-12T11:28:58.178" v="710"/>
        <pc:sldMkLst>
          <pc:docMk/>
          <pc:sldMk cId="3083522146" sldId="291"/>
        </pc:sldMkLst>
      </pc:sldChg>
      <pc:sldChg chg="addSp modSp add replId">
        <pc:chgData name="Kevin Lot" userId="S::kevin.lot@dotic.fr::7fdfe6a4-1884-43cd-90a8-bc794786a725" providerId="AD" clId="Web-{F5B27D74-331E-4819-9C7C-03E4E8AD58B6}" dt="2024-01-12T11:55:51.753" v="777" actId="20577"/>
        <pc:sldMkLst>
          <pc:docMk/>
          <pc:sldMk cId="2764577560" sldId="292"/>
        </pc:sldMkLst>
        <pc:spChg chg="mod">
          <ac:chgData name="Kevin Lot" userId="S::kevin.lot@dotic.fr::7fdfe6a4-1884-43cd-90a8-bc794786a725" providerId="AD" clId="Web-{F5B27D74-331E-4819-9C7C-03E4E8AD58B6}" dt="2024-01-12T11:55:35.377" v="760" actId="20577"/>
          <ac:spMkLst>
            <pc:docMk/>
            <pc:sldMk cId="2764577560" sldId="292"/>
            <ac:spMk id="5" creationId="{4CE7540E-72BE-3959-3635-F8B6850B7250}"/>
          </ac:spMkLst>
        </pc:spChg>
        <pc:spChg chg="add mod">
          <ac:chgData name="Kevin Lot" userId="S::kevin.lot@dotic.fr::7fdfe6a4-1884-43cd-90a8-bc794786a725" providerId="AD" clId="Web-{F5B27D74-331E-4819-9C7C-03E4E8AD58B6}" dt="2024-01-12T11:55:51.753" v="777" actId="20577"/>
          <ac:spMkLst>
            <pc:docMk/>
            <pc:sldMk cId="2764577560" sldId="292"/>
            <ac:spMk id="7" creationId="{046E7BE4-854A-B3CA-94AD-C489DE033D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F7D92-99E9-472F-95A7-17446B1ACEE0}" type="datetimeFigureOut"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93416-1DF1-45C0-B3F2-B8843355E1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.net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3416-1DF1-45C0-B3F2-B8843355E1B2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3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4C26-F6E7-0720-A59B-65DAE738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5AE34-E947-6B73-0BB5-436D29A9D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1CC2A-ECF7-B63A-2EB6-82A7B8D75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Demo controller "hello world"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F0AF3-B455-B4C0-B259-D03B99D1B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3416-1DF1-45C0-B3F2-B8843355E1B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Demo controller "hello world"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93416-1DF1-45C0-B3F2-B8843355E1B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751783" y="0"/>
            <a:ext cx="544021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sp>
        <p:nvSpPr>
          <p:cNvPr id="8" name="Object9"/>
          <p:cNvSpPr txBox="1"/>
          <p:nvPr userDrawn="1"/>
        </p:nvSpPr>
        <p:spPr bwMode="auto">
          <a:xfrm>
            <a:off x="-399162" y="500522"/>
            <a:ext cx="4830426" cy="21781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900"/>
              </a:lnSpc>
              <a:defRPr sz="1600" b="1" spc="188">
                <a:solidFill>
                  <a:srgbClr val="939298"/>
                </a:solidFill>
              </a:defRPr>
            </a:lvl1pPr>
          </a:lstStyle>
          <a:p>
            <a:pPr algn="ctr">
              <a:defRPr/>
            </a:pPr>
            <a:r>
              <a:rPr sz="1200">
                <a:latin typeface="Arial"/>
                <a:cs typeface="Arial"/>
              </a:rPr>
              <a:t>NOUVELLE AQUITAINE THD</a:t>
            </a:r>
            <a:endParaRPr/>
          </a:p>
        </p:txBody>
      </p:sp>
      <p:pic>
        <p:nvPicPr>
          <p:cNvPr id="10" name="Object 7" descr="Object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-73891"/>
            <a:ext cx="12192000" cy="188096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pic>
        <p:nvPicPr>
          <p:cNvPr id="7" name="Object 7" descr="Object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419061" y="6342855"/>
            <a:ext cx="4502564" cy="392113"/>
          </a:xfrm>
        </p:spPr>
        <p:txBody>
          <a:bodyPr>
            <a:normAutofit/>
          </a:bodyPr>
          <a:lstStyle>
            <a:lvl5pPr marL="1828800" indent="0">
              <a:buNone/>
              <a:defRPr sz="1400"/>
            </a:lvl5pPr>
          </a:lstStyle>
          <a:p>
            <a:pPr lvl="4">
              <a:defRPr/>
            </a:pPr>
            <a:r>
              <a:rPr lang="fr-FR"/>
              <a:t>Jeudi 11 février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Object 1" descr="Object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365086" y="1513365"/>
            <a:ext cx="5826914" cy="537234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sposition personnalisé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Object 2" descr="Object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-36946"/>
            <a:ext cx="2736606" cy="274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Object 1" descr="Object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969463" y="3001818"/>
            <a:ext cx="4222537" cy="3893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  <p:sp>
        <p:nvSpPr>
          <p:cNvPr id="9" name="Object8"/>
          <p:cNvSpPr txBox="1"/>
          <p:nvPr userDrawn="1"/>
        </p:nvSpPr>
        <p:spPr bwMode="auto">
          <a:xfrm>
            <a:off x="105265" y="522811"/>
            <a:ext cx="11981468" cy="65331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5700"/>
              </a:lnSpc>
              <a:defRPr sz="4800" b="1">
                <a:solidFill>
                  <a:srgbClr val="202022"/>
                </a:solidFill>
              </a:defRPr>
            </a:lvl1pPr>
          </a:lstStyle>
          <a:p>
            <a:pPr algn="ctr">
              <a:defRPr/>
            </a:pPr>
            <a:endParaRPr sz="3600">
              <a:latin typeface="Arial"/>
              <a:cs typeface="Arial"/>
            </a:endParaRPr>
          </a:p>
        </p:txBody>
      </p:sp>
      <p:pic>
        <p:nvPicPr>
          <p:cNvPr id="10" name="Object 7" descr="Object 7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239305" y="6318247"/>
            <a:ext cx="1377060" cy="40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Jeudi 11 février 2022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F9DEC2-BA7D-4936-9BDB-EAF69C3C651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35C72F9-32BB-393D-E122-09456243B6C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Object 1" descr="Object 1">
            <a:extLst>
              <a:ext uri="{FF2B5EF4-FFF2-40B4-BE49-F238E27FC236}">
                <a16:creationId xmlns:a16="http://schemas.microsoft.com/office/drawing/2014/main" id="{2D2EBDC7-50A3-1537-270B-E841747DD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Object 2" descr="Object 2">
            <a:extLst>
              <a:ext uri="{FF2B5EF4-FFF2-40B4-BE49-F238E27FC236}">
                <a16:creationId xmlns:a16="http://schemas.microsoft.com/office/drawing/2014/main" id="{388B4D5C-C0A1-7D67-829F-BE688CB2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Object 3" descr="Object 3">
            <a:extLst>
              <a:ext uri="{FF2B5EF4-FFF2-40B4-BE49-F238E27FC236}">
                <a16:creationId xmlns:a16="http://schemas.microsoft.com/office/drawing/2014/main" id="{603E9CB5-FA1D-2FE5-7375-26816D4F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2F2088"/>
            </a:solidFill>
            <a:miter lim="400000"/>
          </a:ln>
        </p:spPr>
      </p:pic>
      <p:pic>
        <p:nvPicPr>
          <p:cNvPr id="23" name="Object 4" descr="Object 4">
            <a:extLst>
              <a:ext uri="{FF2B5EF4-FFF2-40B4-BE49-F238E27FC236}">
                <a16:creationId xmlns:a16="http://schemas.microsoft.com/office/drawing/2014/main" id="{73FBFD33-9B0A-CD98-F4EE-B3D53AEE1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1AD0645-D75B-965D-95A6-4F9364030A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4589794" y="5956017"/>
            <a:ext cx="2743200" cy="365125"/>
          </a:xfrm>
        </p:spPr>
        <p:txBody>
          <a:bodyPr/>
          <a:lstStyle/>
          <a:p>
            <a:pPr algn="ctr">
              <a:defRPr/>
            </a:pPr>
            <a:r>
              <a:rPr lang="fr-FR" sz="1600">
                <a:solidFill>
                  <a:schemeClr val="bg1"/>
                </a:solidFill>
                <a:latin typeface="Arial"/>
                <a:cs typeface="Arial"/>
              </a:rPr>
              <a:t>Rémi De Lima</a:t>
            </a:r>
            <a:endParaRPr lang="en-US"/>
          </a:p>
          <a:p>
            <a:pPr algn="ctr">
              <a:defRPr/>
            </a:pPr>
            <a:r>
              <a:rPr lang="fr-FR" sz="1600">
                <a:solidFill>
                  <a:schemeClr val="bg1"/>
                </a:solidFill>
                <a:latin typeface="Arial"/>
                <a:cs typeface="Arial"/>
              </a:rPr>
              <a:t>Kevin Lot</a:t>
            </a:r>
            <a:endParaRPr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91744903-E83C-7647-CF04-E4BD21A5F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56755" y="1930591"/>
            <a:ext cx="5266905" cy="1584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6204D-5F49-880F-F5DE-BC9A2EF3AC40}"/>
              </a:ext>
            </a:extLst>
          </p:cNvPr>
          <p:cNvSpPr txBox="1"/>
          <p:nvPr/>
        </p:nvSpPr>
        <p:spPr>
          <a:xfrm>
            <a:off x="3668888" y="3913481"/>
            <a:ext cx="4355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</a:rPr>
              <a:t>Éditeur</a:t>
            </a:r>
            <a:r>
              <a:rPr lang="en-US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logiciel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FF439DD0-68EB-D64E-56D9-A8F13C731FBC}"/>
              </a:ext>
            </a:extLst>
          </p:cNvPr>
          <p:cNvSpPr>
            <a:spLocks noGrp="1"/>
          </p:cNvSpPr>
          <p:nvPr/>
        </p:nvSpPr>
        <p:spPr bwMode="auto">
          <a:xfrm>
            <a:off x="4589794" y="59560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1600">
                <a:solidFill>
                  <a:schemeClr val="bg1"/>
                </a:solidFill>
                <a:latin typeface="Arial"/>
                <a:cs typeface="Arial"/>
              </a:rPr>
              <a:t>Rémi De Lima</a:t>
            </a:r>
            <a:endParaRPr lang="en-US"/>
          </a:p>
          <a:p>
            <a:pPr algn="ctr">
              <a:defRPr/>
            </a:pPr>
            <a:r>
              <a:rPr lang="fr-FR" sz="1600">
                <a:solidFill>
                  <a:schemeClr val="bg1"/>
                </a:solidFill>
                <a:latin typeface="Arial"/>
                <a:cs typeface="Arial"/>
              </a:rPr>
              <a:t>Kevin Lot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34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/>
          <p:cNvSpPr txBox="1"/>
          <p:nvPr/>
        </p:nvSpPr>
        <p:spPr bwMode="auto">
          <a:xfrm>
            <a:off x="841248" y="4231652"/>
            <a:ext cx="1093264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 dirty="0" err="1">
                <a:cs typeface="Calibri"/>
              </a:rPr>
              <a:t>Swagger</a:t>
            </a:r>
            <a:r>
              <a:rPr lang="fr-FR" sz="3600" dirty="0">
                <a:cs typeface="Calibri"/>
              </a:rPr>
              <a:t> UI</a:t>
            </a:r>
          </a:p>
        </p:txBody>
      </p:sp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/>
                <a:cs typeface="Arial"/>
              </a:rPr>
              <a:t>03. </a:t>
            </a:r>
            <a:r>
              <a:rPr lang="fr-FR" sz="4400" dirty="0" err="1">
                <a:latin typeface="Arial Black"/>
                <a:cs typeface="Arial"/>
              </a:rPr>
              <a:t>OpenAPI</a:t>
            </a:r>
            <a:endParaRPr lang="fr-FR" sz="4400" dirty="0" err="1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0B563DF0-2B1E-6A58-EF2E-1C435840D7DB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D9AC8C13-5293-878C-2909-2C6C31D98ED7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68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3177B7F-396E-EE73-9496-AE480460A9F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1469440C-B0D2-B2CF-64CC-93FF12B9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E64F4559-6042-D251-73FB-202CCF258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0A7AB15C-21E1-FFDC-04CE-5FA2D365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09822349-D2FA-694E-6AF4-4B08A4DE9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>
            <a:extLst>
              <a:ext uri="{FF2B5EF4-FFF2-40B4-BE49-F238E27FC236}">
                <a16:creationId xmlns:a16="http://schemas.microsoft.com/office/drawing/2014/main" id="{B9808F0F-1BD8-2B78-A65D-276DD35E0491}"/>
              </a:ext>
            </a:extLst>
          </p:cNvPr>
          <p:cNvSpPr txBox="1"/>
          <p:nvPr/>
        </p:nvSpPr>
        <p:spPr bwMode="auto">
          <a:xfrm>
            <a:off x="841248" y="4231652"/>
            <a:ext cx="1093264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 b="1">
                <a:ea typeface="+mn-lt"/>
                <a:cs typeface="+mn-lt"/>
              </a:rPr>
              <a:t>Object-</a:t>
            </a:r>
            <a:r>
              <a:rPr lang="fr-FR" sz="3600" b="1" err="1">
                <a:ea typeface="+mn-lt"/>
                <a:cs typeface="+mn-lt"/>
              </a:rPr>
              <a:t>Relational</a:t>
            </a:r>
            <a:r>
              <a:rPr lang="fr-FR" sz="3600" b="1">
                <a:ea typeface="+mn-lt"/>
                <a:cs typeface="+mn-lt"/>
              </a:rPr>
              <a:t> mapping</a:t>
            </a:r>
            <a:endParaRPr lang="en-US"/>
          </a:p>
        </p:txBody>
      </p:sp>
      <p:sp>
        <p:nvSpPr>
          <p:cNvPr id="5" name="Object5">
            <a:extLst>
              <a:ext uri="{FF2B5EF4-FFF2-40B4-BE49-F238E27FC236}">
                <a16:creationId xmlns:a16="http://schemas.microsoft.com/office/drawing/2014/main" id="{69953E3F-342B-99B8-43BD-865C98CE55B4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/>
                <a:cs typeface="Arial"/>
              </a:rPr>
              <a:t>04. </a:t>
            </a:r>
            <a:r>
              <a:rPr lang="fr-FR" sz="4400" dirty="0" err="1">
                <a:latin typeface="Arial Black"/>
                <a:cs typeface="Arial"/>
              </a:rPr>
              <a:t>TypeORM</a:t>
            </a:r>
            <a:endParaRPr lang="fr-FR" sz="4400" dirty="0" err="1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61DDBD1-96B3-25FF-B70D-FB05844801C1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F753BF74-3592-78FC-23A1-3CF59A3CF283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5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1EBB04E-0BF2-E191-8B28-2851A481D09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BBA8E97E-DD4D-954C-48B0-DBA960F1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E9DACFD0-9842-43BE-1AA5-8AC28B384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E5DADE8C-B5A5-E695-3AAA-3FC18355B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37CB37AF-9454-F4E9-0133-BC9FC8CF7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>
            <a:extLst>
              <a:ext uri="{FF2B5EF4-FFF2-40B4-BE49-F238E27FC236}">
                <a16:creationId xmlns:a16="http://schemas.microsoft.com/office/drawing/2014/main" id="{CA50BF35-8334-CD07-0C1F-68F37EF700C4}"/>
              </a:ext>
            </a:extLst>
          </p:cNvPr>
          <p:cNvSpPr txBox="1"/>
          <p:nvPr/>
        </p:nvSpPr>
        <p:spPr bwMode="auto">
          <a:xfrm>
            <a:off x="841248" y="4231652"/>
            <a:ext cx="10932646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>
                <a:ea typeface="+mn-lt"/>
                <a:cs typeface="+mn-lt"/>
              </a:rPr>
              <a:t>Transformation et assainissement des données</a:t>
            </a:r>
            <a:endParaRPr lang="en-US"/>
          </a:p>
        </p:txBody>
      </p:sp>
      <p:sp>
        <p:nvSpPr>
          <p:cNvPr id="5" name="Object5">
            <a:extLst>
              <a:ext uri="{FF2B5EF4-FFF2-40B4-BE49-F238E27FC236}">
                <a16:creationId xmlns:a16="http://schemas.microsoft.com/office/drawing/2014/main" id="{E226FD94-10E3-D58E-0F6E-3D7F082D2F65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/>
                <a:cs typeface="Arial"/>
              </a:rPr>
              <a:t>05. </a:t>
            </a:r>
            <a:r>
              <a:rPr lang="fr-FR" sz="4400" dirty="0" err="1">
                <a:latin typeface="Arial Black"/>
                <a:cs typeface="Arial"/>
              </a:rPr>
              <a:t>Serialization</a:t>
            </a:r>
            <a:endParaRPr lang="fr-FR" sz="4400" dirty="0" err="1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437603-79BB-4F50-F888-DE5575E5F2CF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F0D27482-733F-0371-93AB-D027896C00C4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84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813814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26486A-A306-A11A-ED63-F88E6D29DE49}" type="slidenum">
              <a:rPr lang="fr-FR"/>
              <a:t>13</a:t>
            </a:fld>
            <a:endParaRPr lang="fr-FR"/>
          </a:p>
        </p:txBody>
      </p:sp>
      <p:pic>
        <p:nvPicPr>
          <p:cNvPr id="493896826" name="Image 4938968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68554" y="136525"/>
            <a:ext cx="6140237" cy="1994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7313413" name="Image 9773134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68554" y="2420627"/>
            <a:ext cx="6140237" cy="4118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8746222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2725" y="3136901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389032534" name=" 389032533"/>
          <p:cNvSpPr/>
          <p:nvPr/>
        </p:nvSpPr>
        <p:spPr bwMode="auto">
          <a:xfrm>
            <a:off x="1724627" y="2962730"/>
            <a:ext cx="3351404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</a:p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Serialization</a:t>
            </a:r>
          </a:p>
        </p:txBody>
      </p:sp>
      <p:pic>
        <p:nvPicPr>
          <p:cNvPr id="604327791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22725" y="1154164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739550534" name=" 739550533"/>
          <p:cNvSpPr/>
          <p:nvPr/>
        </p:nvSpPr>
        <p:spPr bwMode="auto">
          <a:xfrm>
            <a:off x="1724627" y="971105"/>
            <a:ext cx="1881984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F0A4BE-16B9-9ED8-1F84-21FDDDC2729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D742D5FB-288F-27A5-76F9-72945349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F8F9226B-AA3A-8B36-3319-09829109A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3830B3F2-9510-24A9-6172-6CB46576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B19A3218-8182-54A1-E46A-2460C5BB7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74F1C8CC-0543-92CB-1264-0B9D03EAEB31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>
                <a:latin typeface="Arial Black"/>
                <a:cs typeface="Arial"/>
              </a:rPr>
              <a:t>05. </a:t>
            </a:r>
            <a:r>
              <a:rPr lang="fr-FR" sz="4400" err="1">
                <a:latin typeface="Arial Black"/>
                <a:cs typeface="Arial"/>
              </a:rPr>
              <a:t>ParamFetcher</a:t>
            </a:r>
            <a:endParaRPr lang="fr-FR" sz="44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E2E45F94-5A85-B35E-5244-121B433F3177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3CF05CF3-5B37-C38A-C48D-F3648991A371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94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454156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036595-F893-9D0C-D79B-06A6402DC420}" type="slidenum">
              <a:rPr lang="fr-FR"/>
              <a:t>15</a:t>
            </a:fld>
            <a:endParaRPr lang="fr-FR"/>
          </a:p>
        </p:txBody>
      </p:sp>
      <p:pic>
        <p:nvPicPr>
          <p:cNvPr id="744456231" name="Image 7444562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548169" y="136673"/>
            <a:ext cx="6450344" cy="6402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334139" name="Object 3" descr="Object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3352" y="1449207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2063855537" name=" 2063855536"/>
          <p:cNvSpPr/>
          <p:nvPr/>
        </p:nvSpPr>
        <p:spPr bwMode="auto">
          <a:xfrm>
            <a:off x="1079469" y="1375187"/>
            <a:ext cx="335468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sz="2800" err="1">
                <a:latin typeface="Arial" panose="020B0604020202020204" pitchFamily="34" charset="0"/>
                <a:cs typeface="Arial" panose="020B0604020202020204" pitchFamily="34" charset="0"/>
              </a:rPr>
              <a:t>ParamFetcherPipe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41248" y="2899209"/>
            <a:ext cx="10707624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 panose="020B0A04020102020204" pitchFamily="34" charset="0"/>
                <a:cs typeface="Arial" panose="020B0604020202020204" pitchFamily="34" charset="0"/>
              </a:rPr>
              <a:t>04. Exemple avec un PATCH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108D354-A285-9DF6-0DFF-A3D938B0AC70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4BF91A29-3B2A-941F-0421-0D8B97F3180D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1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4D338F-C830-6230-46F2-3F046047151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DBC756D0-0915-41ED-1FC4-6FDCDBBB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420C2069-40B1-9CBF-0C0D-2D7B455F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D0E96161-0E6D-3012-0422-B795DB4EE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11529914-448F-3F56-5A50-ABA9448BB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4CE7540E-72BE-3959-3635-F8B6850B7250}"/>
              </a:ext>
            </a:extLst>
          </p:cNvPr>
          <p:cNvSpPr txBox="1"/>
          <p:nvPr/>
        </p:nvSpPr>
        <p:spPr bwMode="auto">
          <a:xfrm>
            <a:off x="841248" y="2899209"/>
            <a:ext cx="10707624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 dirty="0">
                <a:latin typeface="Arial Black"/>
                <a:cs typeface="Arial"/>
              </a:rPr>
              <a:t>Conclusion</a:t>
            </a:r>
            <a:endParaRPr lang="en-US" dirty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0E0A9F0-2E03-E610-74F3-9195D6AFDD8F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rganigramme : Connecteur 2">
            <a:extLst>
              <a:ext uri="{FF2B5EF4-FFF2-40B4-BE49-F238E27FC236}">
                <a16:creationId xmlns:a16="http://schemas.microsoft.com/office/drawing/2014/main" id="{C397CB90-797D-9A61-7D5F-EF9FDFEADBA6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bject5">
            <a:extLst>
              <a:ext uri="{FF2B5EF4-FFF2-40B4-BE49-F238E27FC236}">
                <a16:creationId xmlns:a16="http://schemas.microsoft.com/office/drawing/2014/main" id="{046E7BE4-854A-B3CA-94AD-C489DE033DFD}"/>
              </a:ext>
            </a:extLst>
          </p:cNvPr>
          <p:cNvSpPr txBox="1"/>
          <p:nvPr/>
        </p:nvSpPr>
        <p:spPr bwMode="auto">
          <a:xfrm>
            <a:off x="841248" y="3954653"/>
            <a:ext cx="10932646" cy="11079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>
                <a:ea typeface="+mn-lt"/>
                <a:cs typeface="+mn-lt"/>
              </a:rPr>
              <a:t>Simplification du développement</a:t>
            </a:r>
          </a:p>
          <a:p>
            <a:pPr>
              <a:lnSpc>
                <a:spcPct val="100000"/>
              </a:lnSpc>
              <a:defRPr/>
            </a:pPr>
            <a:endParaRPr lang="fr-FR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7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5936067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49" y="6153148"/>
            <a:ext cx="1143000" cy="33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2226783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837486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5343245" name="Object5"/>
          <p:cNvSpPr txBox="1"/>
          <p:nvPr/>
        </p:nvSpPr>
        <p:spPr bwMode="auto">
          <a:xfrm>
            <a:off x="361949" y="2510133"/>
            <a:ext cx="3652267" cy="92333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6000">
                <a:latin typeface="Arial Black" panose="020B0A04020102020204" pitchFamily="34" charset="0"/>
                <a:cs typeface="Arial"/>
              </a:rPr>
              <a:t>Merci ! </a:t>
            </a:r>
          </a:p>
        </p:txBody>
      </p:sp>
      <p:pic>
        <p:nvPicPr>
          <p:cNvPr id="2" name="Object 4" descr="Object 4">
            <a:extLst>
              <a:ext uri="{FF2B5EF4-FFF2-40B4-BE49-F238E27FC236}">
                <a16:creationId xmlns:a16="http://schemas.microsoft.com/office/drawing/2014/main" id="{876AC824-F3DB-6534-E254-CA97B2B2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793443B-813C-B192-8F70-F3DE18E9C2BC}"/>
              </a:ext>
            </a:extLst>
          </p:cNvPr>
          <p:cNvSpPr txBox="1"/>
          <p:nvPr/>
        </p:nvSpPr>
        <p:spPr>
          <a:xfrm>
            <a:off x="748252" y="4209579"/>
            <a:ext cx="585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Avez-vous des questions ? </a:t>
            </a:r>
          </a:p>
        </p:txBody>
      </p:sp>
      <p:pic>
        <p:nvPicPr>
          <p:cNvPr id="4" name="Object 5" descr="Object 5">
            <a:extLst>
              <a:ext uri="{FF2B5EF4-FFF2-40B4-BE49-F238E27FC236}">
                <a16:creationId xmlns:a16="http://schemas.microsoft.com/office/drawing/2014/main" id="{03FA605A-EBF4-E714-BBDD-B8FDD89C6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360152" y="6153148"/>
            <a:ext cx="1365021" cy="39970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C08FF6A-4B1C-B9AA-196B-E9E5F65B2A8E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4F60F24F-774E-24B1-2205-B660C11B8C31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solidFill>
              <a:srgbClr val="2F2088"/>
            </a:solidFill>
            <a:miter lim="400000"/>
          </a:ln>
        </p:spPr>
      </p:pic>
      <p:pic>
        <p:nvPicPr>
          <p:cNvPr id="23" name="Object 4" descr="Object 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Object 5" descr="Object 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643616" y="5956017"/>
            <a:ext cx="1365021" cy="3997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Object9"/>
          <p:cNvSpPr txBox="1"/>
          <p:nvPr/>
        </p:nvSpPr>
        <p:spPr bwMode="auto">
          <a:xfrm>
            <a:off x="787146" y="1675567"/>
            <a:ext cx="9234678" cy="166199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ts val="11100"/>
              </a:lnSpc>
              <a:defRPr sz="95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5400" b="1" err="1">
                <a:solidFill>
                  <a:schemeClr val="bg1"/>
                </a:solidFill>
                <a:latin typeface="Arial"/>
                <a:cs typeface="Arial"/>
              </a:rPr>
              <a:t>ParamFetcher</a:t>
            </a:r>
            <a:r>
              <a:rPr lang="fr-FR" sz="5400" b="1">
                <a:latin typeface="Arial"/>
                <a:cs typeface="Arial"/>
              </a:rPr>
              <a:t> &amp; </a:t>
            </a:r>
            <a:r>
              <a:rPr lang="fr-FR" sz="5400" b="1" err="1">
                <a:latin typeface="Arial"/>
                <a:cs typeface="Arial"/>
              </a:rPr>
              <a:t>Serializer</a:t>
            </a:r>
            <a:endParaRPr sz="54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fr-FR" sz="5400" b="1">
                <a:latin typeface="Arial"/>
                <a:cs typeface="Arial"/>
              </a:rPr>
              <a:t>avec </a:t>
            </a:r>
            <a:r>
              <a:rPr lang="fr-FR" sz="5400" b="1" err="1">
                <a:latin typeface="Arial"/>
                <a:cs typeface="Arial"/>
              </a:rPr>
              <a:t>NestJS</a:t>
            </a:r>
            <a:endParaRPr sz="23900" b="1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C564BB1-8F1E-297D-18CA-66DF50C19BB0}"/>
              </a:ext>
            </a:extLst>
          </p:cNvPr>
          <p:cNvCxnSpPr>
            <a:cxnSpLocks/>
          </p:cNvCxnSpPr>
          <p:nvPr/>
        </p:nvCxnSpPr>
        <p:spPr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058F0730-4605-A08C-05FA-2FAC4C64F634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36D56-AF28-B215-63D4-7A6278DCCA50}"/>
              </a:ext>
            </a:extLst>
          </p:cNvPr>
          <p:cNvSpPr txBox="1"/>
          <p:nvPr/>
        </p:nvSpPr>
        <p:spPr>
          <a:xfrm>
            <a:off x="845634" y="4051610"/>
            <a:ext cx="9032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https://github.com/dotic/demo-param-fetcher-serializer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7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5ADE77EB-31ED-B813-D7B2-32462958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/>
          <p:cNvSpPr txBox="1"/>
          <p:nvPr/>
        </p:nvSpPr>
        <p:spPr bwMode="auto">
          <a:xfrm>
            <a:off x="808250" y="4532363"/>
            <a:ext cx="6658572" cy="55399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>
                <a:latin typeface="Arial"/>
                <a:cs typeface="Arial"/>
              </a:rPr>
              <a:t>Quelques exemples</a:t>
            </a:r>
            <a:endParaRPr lang="en-US"/>
          </a:p>
        </p:txBody>
      </p:sp>
      <p:pic>
        <p:nvPicPr>
          <p:cNvPr id="3" name="Image 2" descr="Une image contenant clipart, Graphique, art&#10;&#10;Description générée automatiquement">
            <a:extLst>
              <a:ext uri="{FF2B5EF4-FFF2-40B4-BE49-F238E27FC236}">
                <a16:creationId xmlns:a16="http://schemas.microsoft.com/office/drawing/2014/main" id="{116F0B7C-99B4-635D-5404-2FC721AE1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388" y="551868"/>
            <a:ext cx="6237146" cy="2619601"/>
          </a:xfrm>
          <a:prstGeom prst="rect">
            <a:avLst/>
          </a:prstGeom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10A56253-D313-AC6C-A74F-70131FC1F797}"/>
              </a:ext>
            </a:extLst>
          </p:cNvPr>
          <p:cNvSpPr txBox="1"/>
          <p:nvPr/>
        </p:nvSpPr>
        <p:spPr bwMode="auto">
          <a:xfrm>
            <a:off x="837221" y="2899209"/>
            <a:ext cx="6136026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>
                <a:latin typeface="Arial Black"/>
                <a:cs typeface="Arial"/>
              </a:rPr>
              <a:t>01. Framework</a:t>
            </a:r>
            <a:endParaRPr lang="fr-FR" sz="44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23D25B6-6466-5DDF-114F-9B1795111401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660A03A6-2263-CA5A-181E-02E5D53D273D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85CF19-46D8-DC6A-AD03-9C88300E35D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aux angles arrondis">
            <a:extLst>
              <a:ext uri="{FF2B5EF4-FFF2-40B4-BE49-F238E27FC236}">
                <a16:creationId xmlns:a16="http://schemas.microsoft.com/office/drawing/2014/main" id="{3ED3BBF9-174F-B812-2282-33CB5426DC8E}"/>
              </a:ext>
            </a:extLst>
          </p:cNvPr>
          <p:cNvSpPr/>
          <p:nvPr/>
        </p:nvSpPr>
        <p:spPr bwMode="auto">
          <a:xfrm>
            <a:off x="6331462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2" name="Rectangle aux angles arrondis">
            <a:extLst>
              <a:ext uri="{FF2B5EF4-FFF2-40B4-BE49-F238E27FC236}">
                <a16:creationId xmlns:a16="http://schemas.microsoft.com/office/drawing/2014/main" id="{872F4A88-B1D9-21C5-3665-63FD626760E4}"/>
              </a:ext>
            </a:extLst>
          </p:cNvPr>
          <p:cNvSpPr/>
          <p:nvPr/>
        </p:nvSpPr>
        <p:spPr>
          <a:xfrm>
            <a:off x="896560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133770405" name="Espace réservé du numéro de diapositive 1">
            <a:extLst>
              <a:ext uri="{FF2B5EF4-FFF2-40B4-BE49-F238E27FC236}">
                <a16:creationId xmlns:a16="http://schemas.microsoft.com/office/drawing/2014/main" id="{2C410743-7091-DA7F-E8CE-D66706A3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E00767-C1FF-89CC-C294-825D34599F8B}" type="slidenum">
              <a:rPr lang="fr-FR"/>
              <a:t>4</a:t>
            </a:fld>
            <a:endParaRPr lang="fr-FR"/>
          </a:p>
        </p:txBody>
      </p:sp>
      <p:sp>
        <p:nvSpPr>
          <p:cNvPr id="1831459583" name="Object5">
            <a:extLst>
              <a:ext uri="{FF2B5EF4-FFF2-40B4-BE49-F238E27FC236}">
                <a16:creationId xmlns:a16="http://schemas.microsoft.com/office/drawing/2014/main" id="{074FB8B1-0AC2-375B-07D4-89F8C942C0E8}"/>
              </a:ext>
            </a:extLst>
          </p:cNvPr>
          <p:cNvSpPr txBox="1"/>
          <p:nvPr/>
        </p:nvSpPr>
        <p:spPr bwMode="auto">
          <a:xfrm>
            <a:off x="1073291" y="652764"/>
            <a:ext cx="4496911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>
                <a:solidFill>
                  <a:schemeClr val="tx1"/>
                </a:solidFill>
                <a:latin typeface="Arial"/>
                <a:cs typeface="Arial"/>
              </a:rPr>
              <a:t>Avantages</a:t>
            </a:r>
            <a:endParaRPr lang="en-US"/>
          </a:p>
        </p:txBody>
      </p:sp>
      <p:sp>
        <p:nvSpPr>
          <p:cNvPr id="1546774714" name=" 1546774713">
            <a:extLst>
              <a:ext uri="{FF2B5EF4-FFF2-40B4-BE49-F238E27FC236}">
                <a16:creationId xmlns:a16="http://schemas.microsoft.com/office/drawing/2014/main" id="{E74F9710-E06C-6B6E-DEB6-5D90EE013AD3}"/>
              </a:ext>
            </a:extLst>
          </p:cNvPr>
          <p:cNvSpPr/>
          <p:nvPr/>
        </p:nvSpPr>
        <p:spPr bwMode="auto">
          <a:xfrm>
            <a:off x="1975874" y="1404342"/>
            <a:ext cx="33033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Ensemble </a:t>
            </a:r>
            <a:r>
              <a:rPr lang="fr-FR">
                <a:latin typeface="Arial"/>
                <a:cs typeface="Arial"/>
              </a:rPr>
              <a:t>d'outils</a:t>
            </a:r>
            <a:endParaRPr lang="fr-FR"/>
          </a:p>
        </p:txBody>
      </p:sp>
      <p:pic>
        <p:nvPicPr>
          <p:cNvPr id="1308973261" name="Object 3" descr="Object 3">
            <a:extLst>
              <a:ext uri="{FF2B5EF4-FFF2-40B4-BE49-F238E27FC236}">
                <a16:creationId xmlns:a16="http://schemas.microsoft.com/office/drawing/2014/main" id="{D7D15E47-9626-C33B-D1B2-63DE8CE8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7509" y="1877685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620692828" name=" 620692827">
            <a:extLst>
              <a:ext uri="{FF2B5EF4-FFF2-40B4-BE49-F238E27FC236}">
                <a16:creationId xmlns:a16="http://schemas.microsoft.com/office/drawing/2014/main" id="{292A6DB5-EDA9-D3D4-1F76-1317303527CD}"/>
              </a:ext>
            </a:extLst>
          </p:cNvPr>
          <p:cNvSpPr/>
          <p:nvPr/>
        </p:nvSpPr>
        <p:spPr bwMode="auto">
          <a:xfrm>
            <a:off x="7401809" y="2864034"/>
            <a:ext cx="348350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Django</a:t>
            </a:r>
            <a:endParaRPr lang="en-US"/>
          </a:p>
        </p:txBody>
      </p:sp>
      <p:sp>
        <p:nvSpPr>
          <p:cNvPr id="12995062" name=" 12995061">
            <a:extLst>
              <a:ext uri="{FF2B5EF4-FFF2-40B4-BE49-F238E27FC236}">
                <a16:creationId xmlns:a16="http://schemas.microsoft.com/office/drawing/2014/main" id="{5BE255A9-91D9-2012-528E-5EC2F6299F0B}"/>
              </a:ext>
            </a:extLst>
          </p:cNvPr>
          <p:cNvSpPr/>
          <p:nvPr/>
        </p:nvSpPr>
        <p:spPr bwMode="auto">
          <a:xfrm>
            <a:off x="7401809" y="3268380"/>
            <a:ext cx="36785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/>
              <a:t>Ruby on Rails</a:t>
            </a:r>
          </a:p>
        </p:txBody>
      </p:sp>
      <p:sp>
        <p:nvSpPr>
          <p:cNvPr id="816149458" name=" 816149457">
            <a:extLst>
              <a:ext uri="{FF2B5EF4-FFF2-40B4-BE49-F238E27FC236}">
                <a16:creationId xmlns:a16="http://schemas.microsoft.com/office/drawing/2014/main" id="{0467F5DB-DB7F-6D80-770A-7A336827EE67}"/>
              </a:ext>
            </a:extLst>
          </p:cNvPr>
          <p:cNvSpPr/>
          <p:nvPr/>
        </p:nvSpPr>
        <p:spPr bwMode="auto">
          <a:xfrm>
            <a:off x="1979304" y="1840674"/>
            <a:ext cx="33033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err="1">
                <a:latin typeface="Arial"/>
                <a:cs typeface="Arial"/>
              </a:rPr>
              <a:t>Librairies</a:t>
            </a:r>
            <a:endParaRPr lang="en-US" err="1"/>
          </a:p>
        </p:txBody>
      </p:sp>
      <p:pic>
        <p:nvPicPr>
          <p:cNvPr id="1035512638" name="Object 3" descr="Object 3">
            <a:extLst>
              <a:ext uri="{FF2B5EF4-FFF2-40B4-BE49-F238E27FC236}">
                <a16:creationId xmlns:a16="http://schemas.microsoft.com/office/drawing/2014/main" id="{5E0C0F85-5297-944B-5018-2BF5B78EF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7509" y="1441353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370318207" name="Object5">
            <a:extLst>
              <a:ext uri="{FF2B5EF4-FFF2-40B4-BE49-F238E27FC236}">
                <a16:creationId xmlns:a16="http://schemas.microsoft.com/office/drawing/2014/main" id="{C4AE7DD6-2CC7-58E3-4C69-6427479E8985}"/>
              </a:ext>
            </a:extLst>
          </p:cNvPr>
          <p:cNvSpPr txBox="1"/>
          <p:nvPr/>
        </p:nvSpPr>
        <p:spPr bwMode="auto">
          <a:xfrm>
            <a:off x="6579394" y="652764"/>
            <a:ext cx="4354509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>
                <a:solidFill>
                  <a:schemeClr val="tx1"/>
                </a:solidFill>
                <a:latin typeface="Arial"/>
                <a:cs typeface="Arial"/>
              </a:rPr>
              <a:t>Exemples</a:t>
            </a:r>
          </a:p>
        </p:txBody>
      </p:sp>
      <p:sp>
        <p:nvSpPr>
          <p:cNvPr id="947587462" name=" 947587461">
            <a:extLst>
              <a:ext uri="{FF2B5EF4-FFF2-40B4-BE49-F238E27FC236}">
                <a16:creationId xmlns:a16="http://schemas.microsoft.com/office/drawing/2014/main" id="{2EFDF247-6E2D-62CC-B563-F9C715A95DA1}"/>
              </a:ext>
            </a:extLst>
          </p:cNvPr>
          <p:cNvSpPr/>
          <p:nvPr/>
        </p:nvSpPr>
        <p:spPr bwMode="auto">
          <a:xfrm>
            <a:off x="7401810" y="2462978"/>
            <a:ext cx="348350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Java Spring</a:t>
            </a:r>
            <a:endParaRPr lang="en-US"/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9567DAC8-2EEE-F4E2-EB22-726B7640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17293" y="2499987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B16DBF1E-E872-1EBB-6666-DF22EC574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20723" y="2898221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bject 3" descr="Object 3">
            <a:extLst>
              <a:ext uri="{FF2B5EF4-FFF2-40B4-BE49-F238E27FC236}">
                <a16:creationId xmlns:a16="http://schemas.microsoft.com/office/drawing/2014/main" id="{216E1199-C24E-23B8-F054-8D3F38A6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12265" y="3334555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 6">
            <a:extLst>
              <a:ext uri="{FF2B5EF4-FFF2-40B4-BE49-F238E27FC236}">
                <a16:creationId xmlns:a16="http://schemas.microsoft.com/office/drawing/2014/main" id="{19DA21E5-C43B-6A74-D81D-9540220AA75F}"/>
              </a:ext>
            </a:extLst>
          </p:cNvPr>
          <p:cNvSpPr/>
          <p:nvPr/>
        </p:nvSpPr>
        <p:spPr bwMode="auto">
          <a:xfrm>
            <a:off x="7411334" y="3735104"/>
            <a:ext cx="36785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/>
              <a:t>Symfony</a:t>
            </a:r>
          </a:p>
        </p:txBody>
      </p:sp>
      <p:pic>
        <p:nvPicPr>
          <p:cNvPr id="8" name="Object 3" descr="Object 3">
            <a:extLst>
              <a:ext uri="{FF2B5EF4-FFF2-40B4-BE49-F238E27FC236}">
                <a16:creationId xmlns:a16="http://schemas.microsoft.com/office/drawing/2014/main" id="{1E027688-DBBC-21B9-EA42-4A4DD95F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21790" y="3801280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Object 3" descr="Object 3">
            <a:extLst>
              <a:ext uri="{FF2B5EF4-FFF2-40B4-BE49-F238E27FC236}">
                <a16:creationId xmlns:a16="http://schemas.microsoft.com/office/drawing/2014/main" id="{A68DBDEA-06A9-7167-C271-9B280DC7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57033" y="2382509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 9">
            <a:extLst>
              <a:ext uri="{FF2B5EF4-FFF2-40B4-BE49-F238E27FC236}">
                <a16:creationId xmlns:a16="http://schemas.microsoft.com/office/drawing/2014/main" id="{DF0F5E4D-5A5C-E114-5C4B-D68AC1C73599}"/>
              </a:ext>
            </a:extLst>
          </p:cNvPr>
          <p:cNvSpPr/>
          <p:nvPr/>
        </p:nvSpPr>
        <p:spPr bwMode="auto">
          <a:xfrm>
            <a:off x="1988828" y="2345498"/>
            <a:ext cx="330333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>
                <a:latin typeface="Arial"/>
                <a:cs typeface="Arial"/>
              </a:rPr>
              <a:t>"Evite de </a:t>
            </a:r>
            <a:r>
              <a:rPr lang="en-US" err="1">
                <a:latin typeface="Arial"/>
                <a:cs typeface="Arial"/>
              </a:rPr>
              <a:t>recréer</a:t>
            </a:r>
            <a:r>
              <a:rPr lang="en-US">
                <a:latin typeface="Arial"/>
                <a:cs typeface="Arial"/>
              </a:rPr>
              <a:t> la roue"</a:t>
            </a:r>
            <a:endParaRPr lang="en-US">
              <a:latin typeface="Calibri"/>
            </a:endParaRPr>
          </a:p>
        </p:txBody>
      </p:sp>
      <p:pic>
        <p:nvPicPr>
          <p:cNvPr id="11" name="Object 3" descr="Object 3">
            <a:extLst>
              <a:ext uri="{FF2B5EF4-FFF2-40B4-BE49-F238E27FC236}">
                <a16:creationId xmlns:a16="http://schemas.microsoft.com/office/drawing/2014/main" id="{043F810B-B716-44DD-A206-79542618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85608" y="4030334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 11">
            <a:extLst>
              <a:ext uri="{FF2B5EF4-FFF2-40B4-BE49-F238E27FC236}">
                <a16:creationId xmlns:a16="http://schemas.microsoft.com/office/drawing/2014/main" id="{A190C00F-F6BB-E2C4-0CCB-A439DFCC67E4}"/>
              </a:ext>
            </a:extLst>
          </p:cNvPr>
          <p:cNvSpPr/>
          <p:nvPr/>
        </p:nvSpPr>
        <p:spPr bwMode="auto">
          <a:xfrm>
            <a:off x="2017403" y="3993323"/>
            <a:ext cx="3303333" cy="38404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err="1">
                <a:latin typeface="Arial"/>
                <a:cs typeface="Arial"/>
              </a:rPr>
              <a:t>Fonctionnement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parfois</a:t>
            </a:r>
            <a:r>
              <a:rPr lang="en-US">
                <a:latin typeface="Arial"/>
                <a:cs typeface="Arial"/>
              </a:rPr>
              <a:t> invisible</a:t>
            </a:r>
            <a:endParaRPr lang="en-US"/>
          </a:p>
        </p:txBody>
      </p:sp>
      <p:sp>
        <p:nvSpPr>
          <p:cNvPr id="13" name="Object5">
            <a:extLst>
              <a:ext uri="{FF2B5EF4-FFF2-40B4-BE49-F238E27FC236}">
                <a16:creationId xmlns:a16="http://schemas.microsoft.com/office/drawing/2014/main" id="{7930F15E-EE56-7859-E17C-362D65768A18}"/>
              </a:ext>
            </a:extLst>
          </p:cNvPr>
          <p:cNvSpPr txBox="1"/>
          <p:nvPr/>
        </p:nvSpPr>
        <p:spPr bwMode="auto">
          <a:xfrm>
            <a:off x="1073291" y="3329288"/>
            <a:ext cx="4496911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>
                <a:solidFill>
                  <a:schemeClr val="tx1"/>
                </a:solidFill>
                <a:latin typeface="Arial"/>
                <a:cs typeface="Arial"/>
              </a:rPr>
              <a:t>Inconvénients</a:t>
            </a:r>
            <a:endParaRPr lang="en-US"/>
          </a:p>
        </p:txBody>
      </p:sp>
      <p:pic>
        <p:nvPicPr>
          <p:cNvPr id="14" name="Object 3" descr="Object 3">
            <a:extLst>
              <a:ext uri="{FF2B5EF4-FFF2-40B4-BE49-F238E27FC236}">
                <a16:creationId xmlns:a16="http://schemas.microsoft.com/office/drawing/2014/main" id="{77706A95-36FB-7F22-750B-6C0C5E3B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57033" y="4668509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 14">
            <a:extLst>
              <a:ext uri="{FF2B5EF4-FFF2-40B4-BE49-F238E27FC236}">
                <a16:creationId xmlns:a16="http://schemas.microsoft.com/office/drawing/2014/main" id="{2A4B9616-8CE0-CA73-DCC8-837D0015C3A3}"/>
              </a:ext>
            </a:extLst>
          </p:cNvPr>
          <p:cNvSpPr/>
          <p:nvPr/>
        </p:nvSpPr>
        <p:spPr bwMode="auto">
          <a:xfrm>
            <a:off x="1988828" y="4631498"/>
            <a:ext cx="3303333" cy="2194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err="1">
                <a:latin typeface="Arial"/>
                <a:cs typeface="Arial"/>
              </a:rPr>
              <a:t>Apprentissage</a:t>
            </a:r>
            <a:r>
              <a:rPr lang="en-US">
                <a:latin typeface="Arial"/>
                <a:cs typeface="Arial"/>
              </a:rPr>
              <a:t> long - RTFM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9DA2DF2-17A7-855D-0EFF-9ADC5666B9F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8559D1E4-0302-93A9-8B58-1654852D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D67E6428-A2B1-2D96-9968-35D7EB3D1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D91F4E36-227C-E92B-1D64-86962F187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23D5BAE3-2600-47BE-9EA4-33F63F957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>
            <a:extLst>
              <a:ext uri="{FF2B5EF4-FFF2-40B4-BE49-F238E27FC236}">
                <a16:creationId xmlns:a16="http://schemas.microsoft.com/office/drawing/2014/main" id="{B70C8087-975D-BE7E-82E6-028CF1F4FEAE}"/>
              </a:ext>
            </a:extLst>
          </p:cNvPr>
          <p:cNvSpPr txBox="1"/>
          <p:nvPr/>
        </p:nvSpPr>
        <p:spPr bwMode="auto">
          <a:xfrm>
            <a:off x="808250" y="4255364"/>
            <a:ext cx="6658572" cy="11079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>
                <a:latin typeface="Arial" panose="020B0604020202020204" pitchFamily="34" charset="0"/>
                <a:cs typeface="Arial" panose="020B0604020202020204" pitchFamily="34" charset="0"/>
              </a:rPr>
              <a:t>Avantages, inconvénients </a:t>
            </a:r>
          </a:p>
          <a:p>
            <a:pPr>
              <a:lnSpc>
                <a:spcPct val="100000"/>
              </a:lnSpc>
              <a:defRPr/>
            </a:pPr>
            <a:r>
              <a:rPr lang="fr-FR" sz="3600">
                <a:latin typeface="Arial" panose="020B0604020202020204" pitchFamily="34" charset="0"/>
                <a:cs typeface="Arial" panose="020B0604020202020204" pitchFamily="34" charset="0"/>
              </a:rPr>
              <a:t>et solutions</a:t>
            </a:r>
          </a:p>
        </p:txBody>
      </p:sp>
      <p:pic>
        <p:nvPicPr>
          <p:cNvPr id="3" name="Image 2" descr="Une image contenant clipart, Graphique, art&#10;&#10;Description générée automatiquement">
            <a:extLst>
              <a:ext uri="{FF2B5EF4-FFF2-40B4-BE49-F238E27FC236}">
                <a16:creationId xmlns:a16="http://schemas.microsoft.com/office/drawing/2014/main" id="{A7B89C67-8D9E-D65C-F071-C20281D89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388" y="551868"/>
            <a:ext cx="6237146" cy="2619601"/>
          </a:xfrm>
          <a:prstGeom prst="rect">
            <a:avLst/>
          </a:prstGeom>
        </p:spPr>
      </p:pic>
      <p:sp>
        <p:nvSpPr>
          <p:cNvPr id="5" name="Object5">
            <a:extLst>
              <a:ext uri="{FF2B5EF4-FFF2-40B4-BE49-F238E27FC236}">
                <a16:creationId xmlns:a16="http://schemas.microsoft.com/office/drawing/2014/main" id="{B757A9BB-1751-ADB7-B925-C2C860F93C23}"/>
              </a:ext>
            </a:extLst>
          </p:cNvPr>
          <p:cNvSpPr txBox="1"/>
          <p:nvPr/>
        </p:nvSpPr>
        <p:spPr bwMode="auto">
          <a:xfrm>
            <a:off x="294296" y="2899209"/>
            <a:ext cx="4402476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400">
                <a:latin typeface="Arial Black" panose="020B0A04020102020204" pitchFamily="34" charset="0"/>
                <a:cs typeface="Arial" panose="020B0604020202020204" pitchFamily="34" charset="0"/>
              </a:rPr>
              <a:t>01. </a:t>
            </a:r>
            <a:r>
              <a:rPr lang="fr-FR" sz="4400" err="1">
                <a:latin typeface="Arial Black" panose="020B0A04020102020204" pitchFamily="34" charset="0"/>
                <a:cs typeface="Arial" panose="020B0604020202020204" pitchFamily="34" charset="0"/>
              </a:rPr>
              <a:t>NestJS</a:t>
            </a:r>
            <a:endParaRPr lang="fr-FR" sz="44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74CCB2E-11D5-71F9-7176-6F2EEB19462D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6B6AA0FF-3EC5-B8A8-4010-B973EDBDCF99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BDFC7FD-93FE-7C6A-EB33-8679A9812C0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959408" name="Espace réservé du numéro de diapositive 1">
            <a:extLst>
              <a:ext uri="{FF2B5EF4-FFF2-40B4-BE49-F238E27FC236}">
                <a16:creationId xmlns:a16="http://schemas.microsoft.com/office/drawing/2014/main" id="{92FA53D6-C39F-9F18-FC1F-F7DE804B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55AB535-11FA-58E1-0172-27316A6287AA}" type="slidenum">
              <a:rPr lang="fr-FR"/>
              <a:t>6</a:t>
            </a:fld>
            <a:endParaRPr lang="fr-FR"/>
          </a:p>
        </p:txBody>
      </p:sp>
      <p:sp>
        <p:nvSpPr>
          <p:cNvPr id="331782726" name="Object5">
            <a:extLst>
              <a:ext uri="{FF2B5EF4-FFF2-40B4-BE49-F238E27FC236}">
                <a16:creationId xmlns:a16="http://schemas.microsoft.com/office/drawing/2014/main" id="{66DBC2C3-4840-D273-3488-67A75FF407BC}"/>
              </a:ext>
            </a:extLst>
          </p:cNvPr>
          <p:cNvSpPr txBox="1"/>
          <p:nvPr/>
        </p:nvSpPr>
        <p:spPr bwMode="auto">
          <a:xfrm>
            <a:off x="0" y="293865"/>
            <a:ext cx="12192000" cy="61555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000" b="1" err="1">
                <a:solidFill>
                  <a:srgbClr val="2F2088"/>
                </a:solidFill>
                <a:latin typeface="Arial"/>
                <a:cs typeface="Arial"/>
              </a:rPr>
              <a:t>NestJS</a:t>
            </a:r>
            <a:endParaRPr lang="fr-FR" sz="4000" b="1">
              <a:solidFill>
                <a:srgbClr val="2F2088"/>
              </a:solidFill>
              <a:latin typeface="Arial"/>
              <a:cs typeface="Arial"/>
            </a:endParaRPr>
          </a:p>
        </p:txBody>
      </p:sp>
      <p:sp>
        <p:nvSpPr>
          <p:cNvPr id="513709708" name=" 513709707">
            <a:extLst>
              <a:ext uri="{FF2B5EF4-FFF2-40B4-BE49-F238E27FC236}">
                <a16:creationId xmlns:a16="http://schemas.microsoft.com/office/drawing/2014/main" id="{F2EB88B5-8D09-9E0C-4A5F-638512FED2FB}"/>
              </a:ext>
            </a:extLst>
          </p:cNvPr>
          <p:cNvSpPr/>
          <p:nvPr/>
        </p:nvSpPr>
        <p:spPr bwMode="auto">
          <a:xfrm>
            <a:off x="1440060" y="1687368"/>
            <a:ext cx="3433692" cy="7132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0" i="0" err="1">
                <a:solidFill>
                  <a:srgbClr val="1F2328"/>
                </a:solidFill>
                <a:effectLst/>
                <a:latin typeface="-apple-system"/>
              </a:rPr>
              <a:t>NestJS</a:t>
            </a:r>
            <a:r>
              <a:rPr lang="fr-FR" b="0" i="0">
                <a:solidFill>
                  <a:srgbClr val="1F2328"/>
                </a:solidFill>
                <a:effectLst/>
                <a:latin typeface="-apple-system"/>
              </a:rPr>
              <a:t> est un </a:t>
            </a:r>
            <a:r>
              <a:rPr lang="fr-FR" b="0" i="0" err="1">
                <a:solidFill>
                  <a:srgbClr val="1F2328"/>
                </a:solidFill>
                <a:effectLst/>
                <a:latin typeface="-apple-system"/>
              </a:rPr>
              <a:t>framework</a:t>
            </a:r>
            <a:r>
              <a:rPr lang="fr-FR" b="0" i="0">
                <a:solidFill>
                  <a:srgbClr val="1F2328"/>
                </a:solidFill>
                <a:effectLst/>
                <a:latin typeface="-apple-system"/>
              </a:rPr>
              <a:t> backend pour monter rapidement une API</a:t>
            </a:r>
          </a:p>
          <a:p>
            <a:br>
              <a:rPr lang="fr-FR"/>
            </a:b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9150378" name="Object 3" descr="Object 3">
            <a:extLst>
              <a:ext uri="{FF2B5EF4-FFF2-40B4-BE49-F238E27FC236}">
                <a16:creationId xmlns:a16="http://schemas.microsoft.com/office/drawing/2014/main" id="{A5E8A52C-902C-3DC5-E078-F2989760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72615" y="1715489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7461920" name="Image 887461919">
            <a:extLst>
              <a:ext uri="{FF2B5EF4-FFF2-40B4-BE49-F238E27FC236}">
                <a16:creationId xmlns:a16="http://schemas.microsoft.com/office/drawing/2014/main" id="{D4560298-49A6-E226-2F11-412AC1E7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63398" y="1536110"/>
            <a:ext cx="6396220" cy="4334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 descr="Une image contenant Police, Graphique, logo, clipart&#10;&#10;Description générée automatiquement">
            <a:extLst>
              <a:ext uri="{FF2B5EF4-FFF2-40B4-BE49-F238E27FC236}">
                <a16:creationId xmlns:a16="http://schemas.microsoft.com/office/drawing/2014/main" id="{4819E8EA-43DA-192C-D61C-20F3F517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95" y="4434774"/>
            <a:ext cx="4175457" cy="1169128"/>
          </a:xfrm>
          <a:prstGeom prst="rect">
            <a:avLst/>
          </a:prstGeom>
        </p:spPr>
      </p:pic>
      <p:sp>
        <p:nvSpPr>
          <p:cNvPr id="2" name=" 1">
            <a:extLst>
              <a:ext uri="{FF2B5EF4-FFF2-40B4-BE49-F238E27FC236}">
                <a16:creationId xmlns:a16="http://schemas.microsoft.com/office/drawing/2014/main" id="{31F2F122-9A80-D65D-66A0-51356323AB5E}"/>
              </a:ext>
            </a:extLst>
          </p:cNvPr>
          <p:cNvSpPr/>
          <p:nvPr/>
        </p:nvSpPr>
        <p:spPr bwMode="auto">
          <a:xfrm>
            <a:off x="1407403" y="2677968"/>
            <a:ext cx="3433692" cy="7132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1F2328"/>
                </a:solidFill>
                <a:latin typeface="-apple-system"/>
              </a:rPr>
              <a:t>Utilise le moteur d'API express ou </a:t>
            </a:r>
            <a:r>
              <a:rPr lang="fr-FR" err="1">
                <a:solidFill>
                  <a:srgbClr val="1F2328"/>
                </a:solidFill>
                <a:latin typeface="-apple-system"/>
              </a:rPr>
              <a:t>fastify</a:t>
            </a:r>
            <a:endParaRPr lang="en-US" err="1"/>
          </a:p>
          <a:p>
            <a:br>
              <a:rPr lang="fr-FR"/>
            </a:b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6DF83344-7E05-51A1-9ABD-9E17067B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39958" y="2706089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848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0F9DEC2-BA7D-4936-9BDB-EAF69C3C6515}" type="slidenum">
              <a:rPr lang="fr-FR"/>
              <a:t>7</a:t>
            </a:fld>
            <a:endParaRPr lang="fr-FR"/>
          </a:p>
        </p:txBody>
      </p:sp>
      <p:sp>
        <p:nvSpPr>
          <p:cNvPr id="644309456" name="Object5"/>
          <p:cNvSpPr txBox="1"/>
          <p:nvPr/>
        </p:nvSpPr>
        <p:spPr bwMode="auto">
          <a:xfrm>
            <a:off x="173736" y="408745"/>
            <a:ext cx="4553712" cy="123110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4000" b="1">
                <a:solidFill>
                  <a:srgbClr val="2F2088"/>
                </a:solidFill>
                <a:latin typeface="Arial"/>
                <a:cs typeface="Arial"/>
              </a:rPr>
              <a:t>Les avantages </a:t>
            </a:r>
          </a:p>
          <a:p>
            <a:pPr algn="ctr">
              <a:lnSpc>
                <a:spcPct val="100000"/>
              </a:lnSpc>
              <a:defRPr/>
            </a:pPr>
            <a:r>
              <a:rPr lang="fr-FR" sz="4000" b="1">
                <a:solidFill>
                  <a:srgbClr val="2F2088"/>
                </a:solidFill>
                <a:latin typeface="Arial"/>
                <a:cs typeface="Arial"/>
              </a:rPr>
              <a:t>de </a:t>
            </a:r>
            <a:r>
              <a:rPr lang="fr-FR" sz="4000" b="1" err="1">
                <a:solidFill>
                  <a:srgbClr val="2F2088"/>
                </a:solidFill>
                <a:latin typeface="Arial"/>
                <a:cs typeface="Arial"/>
              </a:rPr>
              <a:t>NestJS</a:t>
            </a:r>
            <a:endParaRPr lang="fr-FR" sz="4000" b="1">
              <a:solidFill>
                <a:srgbClr val="2F2088"/>
              </a:solidFill>
              <a:latin typeface="Arial"/>
              <a:cs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EE9938-AB03-8364-69ED-2E6113C0E972}"/>
              </a:ext>
            </a:extLst>
          </p:cNvPr>
          <p:cNvSpPr txBox="1"/>
          <p:nvPr/>
        </p:nvSpPr>
        <p:spPr>
          <a:xfrm>
            <a:off x="5330952" y="408745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FFB0B8-9A99-66FF-B9A8-E25340CF295E}"/>
              </a:ext>
            </a:extLst>
          </p:cNvPr>
          <p:cNvSpPr txBox="1"/>
          <p:nvPr/>
        </p:nvSpPr>
        <p:spPr bwMode="auto">
          <a:xfrm>
            <a:off x="5330952" y="115064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  Structure modulaire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31C5FB-8E4F-9DC2-82FD-7A1BB704754A}"/>
              </a:ext>
            </a:extLst>
          </p:cNvPr>
          <p:cNvSpPr txBox="1"/>
          <p:nvPr/>
        </p:nvSpPr>
        <p:spPr bwMode="auto">
          <a:xfrm>
            <a:off x="5330952" y="188886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  Injection de dépendances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808B9-8236-416F-0546-672ECC88CB08}"/>
              </a:ext>
            </a:extLst>
          </p:cNvPr>
          <p:cNvSpPr txBox="1"/>
          <p:nvPr/>
        </p:nvSpPr>
        <p:spPr bwMode="auto">
          <a:xfrm>
            <a:off x="5330952" y="2636302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  Tests unitaires et end2end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D1F8416-C835-3AEE-D469-8CAA42D8949F}"/>
              </a:ext>
            </a:extLst>
          </p:cNvPr>
          <p:cNvSpPr txBox="1"/>
          <p:nvPr/>
        </p:nvSpPr>
        <p:spPr bwMode="auto">
          <a:xfrm>
            <a:off x="5330952" y="4953411"/>
            <a:ext cx="6370320" cy="1532334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/>
                <a:cs typeface="Arial"/>
              </a:rPr>
              <a:t>  Librairies puissantes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/>
                <a:cs typeface="Arial"/>
              </a:rPr>
              <a:t>Envoi d’emails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/>
                <a:cs typeface="Arial"/>
              </a:rPr>
              <a:t>Base de données / ORM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/>
                <a:cs typeface="Arial"/>
              </a:rPr>
              <a:t>Configuration de paramètres d'environnement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/>
                <a:cs typeface="Arial"/>
              </a:rPr>
              <a:t>Journaux</a:t>
            </a:r>
          </a:p>
          <a:p>
            <a:pPr marL="742950" lvl="1" indent="-285750">
              <a:buFont typeface="Calibri" panose="020F0502020204030204" pitchFamily="34" charset="0"/>
              <a:buChar char="&gt;"/>
            </a:pPr>
            <a:r>
              <a:rPr lang="fr-FR" sz="1200" dirty="0">
                <a:latin typeface="Arial"/>
                <a:cs typeface="Arial"/>
              </a:rPr>
              <a:t>Etc</a:t>
            </a:r>
            <a:r>
              <a:rPr lang="fr-FR" dirty="0">
                <a:latin typeface="Arial"/>
                <a:cs typeface="Arial"/>
              </a:rPr>
              <a:t>. 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CCAC07-40F5-AF71-34BC-B2F740429479}"/>
              </a:ext>
            </a:extLst>
          </p:cNvPr>
          <p:cNvSpPr txBox="1"/>
          <p:nvPr/>
        </p:nvSpPr>
        <p:spPr bwMode="auto">
          <a:xfrm>
            <a:off x="5330952" y="3382860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/>
                <a:cs typeface="Arial"/>
              </a:rPr>
              <a:t>   </a:t>
            </a:r>
            <a:r>
              <a:rPr lang="fr-FR" dirty="0" err="1">
                <a:latin typeface="Arial"/>
                <a:cs typeface="Arial"/>
              </a:rPr>
              <a:t>Controllers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FE7BA0-A312-3474-64E8-C75FB0EDEAF5}"/>
              </a:ext>
            </a:extLst>
          </p:cNvPr>
          <p:cNvSpPr txBox="1"/>
          <p:nvPr/>
        </p:nvSpPr>
        <p:spPr bwMode="auto">
          <a:xfrm>
            <a:off x="5330952" y="4120694"/>
            <a:ext cx="6370320" cy="408623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   Utilisable en micro-services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CC6AE2-EBB6-BD70-7708-4512439CC674}"/>
              </a:ext>
            </a:extLst>
          </p:cNvPr>
          <p:cNvSpPr txBox="1"/>
          <p:nvPr/>
        </p:nvSpPr>
        <p:spPr>
          <a:xfrm>
            <a:off x="4956048" y="356622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ED5F945-C3D3-9704-A08D-187416458483}"/>
              </a:ext>
            </a:extLst>
          </p:cNvPr>
          <p:cNvSpPr txBox="1"/>
          <p:nvPr/>
        </p:nvSpPr>
        <p:spPr bwMode="auto">
          <a:xfrm>
            <a:off x="4956048" y="1084951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58A213D-7EB5-AFAF-F00F-899B6DF6957D}"/>
              </a:ext>
            </a:extLst>
          </p:cNvPr>
          <p:cNvSpPr txBox="1"/>
          <p:nvPr/>
        </p:nvSpPr>
        <p:spPr bwMode="auto">
          <a:xfrm>
            <a:off x="4956048" y="1835955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83B918-B9BB-673F-4CB1-A13670C87594}"/>
              </a:ext>
            </a:extLst>
          </p:cNvPr>
          <p:cNvSpPr txBox="1"/>
          <p:nvPr/>
        </p:nvSpPr>
        <p:spPr bwMode="auto">
          <a:xfrm>
            <a:off x="4956048" y="2570613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1BD658-871B-D920-124D-2032B5FE5F4A}"/>
              </a:ext>
            </a:extLst>
          </p:cNvPr>
          <p:cNvSpPr txBox="1"/>
          <p:nvPr/>
        </p:nvSpPr>
        <p:spPr bwMode="auto">
          <a:xfrm>
            <a:off x="4956048" y="4924216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6AEDE9-33ED-2C57-2826-2B98DC87C1F4}"/>
              </a:ext>
            </a:extLst>
          </p:cNvPr>
          <p:cNvSpPr txBox="1"/>
          <p:nvPr/>
        </p:nvSpPr>
        <p:spPr bwMode="auto">
          <a:xfrm>
            <a:off x="4956048" y="4055005"/>
            <a:ext cx="540000" cy="540000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BE97401-0EE8-CD46-1FF7-0557C2409DDF}"/>
              </a:ext>
            </a:extLst>
          </p:cNvPr>
          <p:cNvSpPr txBox="1"/>
          <p:nvPr/>
        </p:nvSpPr>
        <p:spPr bwMode="auto">
          <a:xfrm>
            <a:off x="4956048" y="3331343"/>
            <a:ext cx="540000" cy="519351"/>
          </a:xfrm>
          <a:prstGeom prst="ellipse">
            <a:avLst/>
          </a:prstGeom>
          <a:solidFill>
            <a:srgbClr val="2F208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283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aux angles arrondis">
            <a:extLst>
              <a:ext uri="{FF2B5EF4-FFF2-40B4-BE49-F238E27FC236}">
                <a16:creationId xmlns:a16="http://schemas.microsoft.com/office/drawing/2014/main" id="{AFF2B6F6-A36B-8A74-A41D-4667E1FE0C2F}"/>
              </a:ext>
            </a:extLst>
          </p:cNvPr>
          <p:cNvSpPr/>
          <p:nvPr/>
        </p:nvSpPr>
        <p:spPr bwMode="auto">
          <a:xfrm>
            <a:off x="6331462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2" name="Rectangle aux angles arrondis">
            <a:extLst>
              <a:ext uri="{FF2B5EF4-FFF2-40B4-BE49-F238E27FC236}">
                <a16:creationId xmlns:a16="http://schemas.microsoft.com/office/drawing/2014/main" id="{0E42AD9D-A7F3-DA07-50E1-3F25BBC600DB}"/>
              </a:ext>
            </a:extLst>
          </p:cNvPr>
          <p:cNvSpPr/>
          <p:nvPr/>
        </p:nvSpPr>
        <p:spPr>
          <a:xfrm>
            <a:off x="896560" y="427336"/>
            <a:ext cx="4850374" cy="5929014"/>
          </a:xfrm>
          <a:prstGeom prst="roundRect">
            <a:avLst>
              <a:gd name="adj" fmla="val 2752"/>
            </a:avLst>
          </a:prstGeom>
          <a:solidFill>
            <a:srgbClr val="FFFFFF"/>
          </a:solidFill>
          <a:ln w="12700">
            <a:miter lim="400000"/>
          </a:ln>
          <a:effectLst>
            <a:outerShdw blurRad="609600" dist="55620" dir="2700000" rotWithShape="0">
              <a:srgbClr val="535353">
                <a:alpha val="17176"/>
              </a:srgbClr>
            </a:outerShdw>
          </a:effectLst>
        </p:spPr>
        <p:txBody>
          <a:bodyPr lIns="68579" rIns="68579" anchor="ctr"/>
          <a:lstStyle/>
          <a:p>
            <a:endParaRPr sz="2700"/>
          </a:p>
        </p:txBody>
      </p:sp>
      <p:sp>
        <p:nvSpPr>
          <p:cNvPr id="133770405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E00767-C1FF-89CC-C294-825D34599F8B}" type="slidenum">
              <a:rPr lang="fr-FR"/>
              <a:t>8</a:t>
            </a:fld>
            <a:endParaRPr lang="fr-FR"/>
          </a:p>
        </p:txBody>
      </p:sp>
      <p:sp>
        <p:nvSpPr>
          <p:cNvPr id="1831459583" name="Object5"/>
          <p:cNvSpPr txBox="1"/>
          <p:nvPr/>
        </p:nvSpPr>
        <p:spPr bwMode="auto">
          <a:xfrm>
            <a:off x="1073291" y="652764"/>
            <a:ext cx="4496911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>
                <a:solidFill>
                  <a:schemeClr val="tx1"/>
                </a:solidFill>
                <a:latin typeface="Arial"/>
                <a:cs typeface="Arial"/>
              </a:rPr>
              <a:t>Toujours des inconvénients</a:t>
            </a:r>
          </a:p>
        </p:txBody>
      </p:sp>
      <p:sp>
        <p:nvSpPr>
          <p:cNvPr id="1546774714" name=" 1546774713"/>
          <p:cNvSpPr/>
          <p:nvPr/>
        </p:nvSpPr>
        <p:spPr bwMode="auto">
          <a:xfrm>
            <a:off x="1956824" y="1842492"/>
            <a:ext cx="3303333" cy="5486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err="1">
                <a:latin typeface="Arial"/>
                <a:cs typeface="Arial"/>
              </a:rPr>
              <a:t>Intégrations</a:t>
            </a:r>
            <a:r>
              <a:rPr>
                <a:latin typeface="Arial"/>
                <a:cs typeface="Arial"/>
              </a:rPr>
              <a:t> des </a:t>
            </a:r>
            <a:r>
              <a:rPr err="1">
                <a:latin typeface="Arial"/>
                <a:cs typeface="Arial"/>
              </a:rPr>
              <a:t>librairies</a:t>
            </a:r>
            <a:r>
              <a:rPr lang="en-US">
                <a:latin typeface="Arial"/>
                <a:cs typeface="Arial"/>
              </a:rPr>
              <a:t> :</a:t>
            </a:r>
          </a:p>
          <a:p>
            <a:pPr>
              <a:defRPr/>
            </a:pPr>
            <a:r>
              <a:rPr lang="en-US">
                <a:latin typeface="Arial"/>
                <a:cs typeface="Arial"/>
              </a:rPr>
              <a:t>Impose de bien </a:t>
            </a:r>
            <a:r>
              <a:rPr lang="en-US" err="1">
                <a:latin typeface="Arial"/>
                <a:cs typeface="Arial"/>
              </a:rPr>
              <a:t>comprendre</a:t>
            </a:r>
            <a:r>
              <a:rPr lang="en-US">
                <a:latin typeface="Arial"/>
                <a:cs typeface="Arial"/>
              </a:rPr>
              <a:t> le </a:t>
            </a:r>
            <a:r>
              <a:rPr lang="en-US" err="1">
                <a:latin typeface="Arial"/>
                <a:cs typeface="Arial"/>
              </a:rPr>
              <a:t>fonctionnement</a:t>
            </a:r>
            <a:r>
              <a:rPr lang="en-US">
                <a:latin typeface="Arial"/>
                <a:cs typeface="Arial"/>
              </a:rPr>
              <a:t> des modules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8973261" name="Object 3" descr="Object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8459" y="3049260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620692828" name=" 620692827"/>
          <p:cNvSpPr/>
          <p:nvPr/>
        </p:nvSpPr>
        <p:spPr bwMode="auto">
          <a:xfrm>
            <a:off x="7358266" y="3581130"/>
            <a:ext cx="348350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Validation (class-validator)</a:t>
            </a:r>
          </a:p>
        </p:txBody>
      </p:sp>
      <p:sp>
        <p:nvSpPr>
          <p:cNvPr id="12995062" name=" 12995061"/>
          <p:cNvSpPr/>
          <p:nvPr/>
        </p:nvSpPr>
        <p:spPr bwMode="auto">
          <a:xfrm>
            <a:off x="7380038" y="4181419"/>
            <a:ext cx="3678522" cy="5486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err="1"/>
              <a:t>ParamFetcher</a:t>
            </a:r>
          </a:p>
          <a:p>
            <a:pPr>
              <a:defRPr/>
            </a:pPr>
            <a:r>
              <a:rPr lang="en-US"/>
              <a:t>(inspiré du </a:t>
            </a:r>
            <a:r>
              <a:rPr lang="en-US" err="1"/>
              <a:t>ParamConverter</a:t>
            </a:r>
            <a:r>
              <a:rPr lang="en-US"/>
              <a:t> de Symfony)</a:t>
            </a:r>
          </a:p>
        </p:txBody>
      </p:sp>
      <p:sp>
        <p:nvSpPr>
          <p:cNvPr id="816149458" name=" 816149457"/>
          <p:cNvSpPr/>
          <p:nvPr/>
        </p:nvSpPr>
        <p:spPr bwMode="auto">
          <a:xfrm>
            <a:off x="1950729" y="3012249"/>
            <a:ext cx="3303333" cy="7132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>
                <a:latin typeface="Arial"/>
                <a:cs typeface="Arial"/>
              </a:rPr>
              <a:t>Toujours beaucoup de </a:t>
            </a:r>
            <a:r>
              <a:rPr err="1">
                <a:latin typeface="Arial"/>
                <a:cs typeface="Arial"/>
              </a:rPr>
              <a:t>requêtes</a:t>
            </a:r>
            <a:r>
              <a:rPr>
                <a:latin typeface="Arial"/>
                <a:cs typeface="Arial"/>
              </a:rPr>
              <a:t> SQL à </a:t>
            </a:r>
            <a:r>
              <a:rPr err="1">
                <a:latin typeface="Arial"/>
                <a:cs typeface="Arial"/>
              </a:rPr>
              <a:t>écrire</a:t>
            </a:r>
            <a:r>
              <a:rPr lang="en-US">
                <a:latin typeface="Arial"/>
                <a:cs typeface="Arial"/>
              </a:rPr>
              <a:t> (</a:t>
            </a:r>
            <a:r>
              <a:rPr lang="en-US" err="1">
                <a:latin typeface="Arial"/>
                <a:cs typeface="Arial"/>
              </a:rPr>
              <a:t>notamment</a:t>
            </a:r>
            <a:r>
              <a:rPr lang="en-US">
                <a:latin typeface="Arial"/>
                <a:cs typeface="Arial"/>
              </a:rPr>
              <a:t> les plus simples)</a:t>
            </a:r>
            <a:endParaRPr>
              <a:latin typeface="Arial"/>
              <a:cs typeface="Arial"/>
            </a:endParaRPr>
          </a:p>
        </p:txBody>
      </p:sp>
      <p:pic>
        <p:nvPicPr>
          <p:cNvPr id="1035512638" name="Object 3" descr="Object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8459" y="1879503"/>
            <a:ext cx="292099" cy="292099"/>
          </a:xfrm>
          <a:prstGeom prst="rect">
            <a:avLst/>
          </a:prstGeom>
          <a:ln w="12700">
            <a:miter lim="400000"/>
          </a:ln>
        </p:spPr>
      </p:pic>
      <p:sp>
        <p:nvSpPr>
          <p:cNvPr id="370318207" name="Object5"/>
          <p:cNvSpPr txBox="1"/>
          <p:nvPr/>
        </p:nvSpPr>
        <p:spPr bwMode="auto">
          <a:xfrm>
            <a:off x="6579394" y="652764"/>
            <a:ext cx="4354509" cy="39659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199"/>
              </a:lnSpc>
              <a:defRPr sz="11200">
                <a:solidFill>
                  <a:srgbClr val="FFFFFF"/>
                </a:solidFill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fr-FR" sz="2600" b="1">
                <a:solidFill>
                  <a:schemeClr val="tx1"/>
                </a:solidFill>
                <a:latin typeface="Arial"/>
                <a:cs typeface="Arial"/>
              </a:rPr>
              <a:t>Solutions</a:t>
            </a:r>
          </a:p>
        </p:txBody>
      </p:sp>
      <p:sp>
        <p:nvSpPr>
          <p:cNvPr id="947587462" name=" 947587461"/>
          <p:cNvSpPr/>
          <p:nvPr/>
        </p:nvSpPr>
        <p:spPr bwMode="auto">
          <a:xfrm>
            <a:off x="7358267" y="3083463"/>
            <a:ext cx="348350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Serialization (class-transformer)</a:t>
            </a:r>
          </a:p>
        </p:txBody>
      </p:sp>
      <p:pic>
        <p:nvPicPr>
          <p:cNvPr id="4" name="Object 3" descr="Object 3">
            <a:extLst>
              <a:ext uri="{FF2B5EF4-FFF2-40B4-BE49-F238E27FC236}">
                <a16:creationId xmlns:a16="http://schemas.microsoft.com/office/drawing/2014/main" id="{ADD9E51E-11FC-8CC0-80E7-39978F6C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73750" y="3120472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72E45F11-955F-8E7D-4A78-DABEAAF3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67655" y="3658859"/>
            <a:ext cx="292099" cy="29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Object 3" descr="Object 3">
            <a:extLst>
              <a:ext uri="{FF2B5EF4-FFF2-40B4-BE49-F238E27FC236}">
                <a16:creationId xmlns:a16="http://schemas.microsoft.com/office/drawing/2014/main" id="{D15FA36D-0DB3-907B-EEBE-F43080EF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790494" y="4219019"/>
            <a:ext cx="292099" cy="2920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3988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7758195-F9AA-3B63-5209-704C0F77A40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Object 1" descr="Object 1">
            <a:extLst>
              <a:ext uri="{FF2B5EF4-FFF2-40B4-BE49-F238E27FC236}">
                <a16:creationId xmlns:a16="http://schemas.microsoft.com/office/drawing/2014/main" id="{686E0F27-C0B5-31FE-B593-0329BB25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1950" y="6153149"/>
            <a:ext cx="1143000" cy="335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Object 2" descr="Object 2">
            <a:extLst>
              <a:ext uri="{FF2B5EF4-FFF2-40B4-BE49-F238E27FC236}">
                <a16:creationId xmlns:a16="http://schemas.microsoft.com/office/drawing/2014/main" id="{2662E085-1C27-51C3-727D-796E67185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Object 3" descr="Object 3">
            <a:extLst>
              <a:ext uri="{FF2B5EF4-FFF2-40B4-BE49-F238E27FC236}">
                <a16:creationId xmlns:a16="http://schemas.microsoft.com/office/drawing/2014/main" id="{65C026FD-F85C-F3A5-C0F2-567A0DAF3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Object 4" descr="Object 4">
            <a:extLst>
              <a:ext uri="{FF2B5EF4-FFF2-40B4-BE49-F238E27FC236}">
                <a16:creationId xmlns:a16="http://schemas.microsoft.com/office/drawing/2014/main" id="{21CB197C-8873-132A-D037-9A6556A7D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4991068" y="0"/>
            <a:ext cx="720093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Object5">
            <a:extLst>
              <a:ext uri="{FF2B5EF4-FFF2-40B4-BE49-F238E27FC236}">
                <a16:creationId xmlns:a16="http://schemas.microsoft.com/office/drawing/2014/main" id="{1922C2C0-64B8-AD95-4B4D-01B2BDE31A03}"/>
              </a:ext>
            </a:extLst>
          </p:cNvPr>
          <p:cNvSpPr txBox="1"/>
          <p:nvPr/>
        </p:nvSpPr>
        <p:spPr bwMode="auto">
          <a:xfrm>
            <a:off x="841248" y="3954653"/>
            <a:ext cx="10932646" cy="1107996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3600">
                <a:ea typeface="+mn-lt"/>
                <a:cs typeface="+mn-lt"/>
              </a:rPr>
              <a:t>Les contrôleurs sont chargés de traiter les demandes entrantes et de renvoyer les réponses au client.</a:t>
            </a:r>
            <a:endParaRPr lang="en-US"/>
          </a:p>
        </p:txBody>
      </p:sp>
      <p:sp>
        <p:nvSpPr>
          <p:cNvPr id="5" name="Object5">
            <a:extLst>
              <a:ext uri="{FF2B5EF4-FFF2-40B4-BE49-F238E27FC236}">
                <a16:creationId xmlns:a16="http://schemas.microsoft.com/office/drawing/2014/main" id="{7A7F8E62-F9EF-FCF5-9678-A7F7B82FDFE8}"/>
              </a:ext>
            </a:extLst>
          </p:cNvPr>
          <p:cNvSpPr txBox="1"/>
          <p:nvPr/>
        </p:nvSpPr>
        <p:spPr bwMode="auto">
          <a:xfrm>
            <a:off x="841248" y="2899209"/>
            <a:ext cx="5961888" cy="67710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 anchor="ctr">
            <a:spAutoFit/>
          </a:bodyPr>
          <a:lstStyle>
            <a:lvl1pPr>
              <a:lnSpc>
                <a:spcPts val="13200"/>
              </a:lnSpc>
              <a:defRPr sz="11200">
                <a:solidFill>
                  <a:srgbClr val="FFFFFF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4400">
                <a:latin typeface="Arial Black"/>
                <a:cs typeface="Arial"/>
              </a:rPr>
              <a:t>02. Controller</a:t>
            </a:r>
            <a:endParaRPr lang="fr-FR" sz="440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C9AAED9-70E6-7402-F291-DD7BF518120B}"/>
              </a:ext>
            </a:extLst>
          </p:cNvPr>
          <p:cNvCxnSpPr>
            <a:cxnSpLocks/>
          </p:cNvCxnSpPr>
          <p:nvPr/>
        </p:nvCxnSpPr>
        <p:spPr bwMode="auto">
          <a:xfrm>
            <a:off x="841248" y="3831336"/>
            <a:ext cx="6126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BAAEEE01-F128-068D-1F5C-5C722D478170}"/>
              </a:ext>
            </a:extLst>
          </p:cNvPr>
          <p:cNvSpPr/>
          <p:nvPr/>
        </p:nvSpPr>
        <p:spPr bwMode="auto">
          <a:xfrm>
            <a:off x="6967728" y="3777336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522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C00000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a8a1dd-afa6-40cb-bc62-9a072cbb857e">
      <Terms xmlns="http://schemas.microsoft.com/office/infopath/2007/PartnerControls"/>
    </lcf76f155ced4ddcb4097134ff3c332f>
    <TaxCatchAll xmlns="d5fe1b95-abfc-4beb-9e61-07ecb4dafaf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0DDBEB88C44F4CA8AF7513B60333E3" ma:contentTypeVersion="13" ma:contentTypeDescription="Create a new document." ma:contentTypeScope="" ma:versionID="4d4223a6f29f13ed635a7ee9a34322eb">
  <xsd:schema xmlns:xsd="http://www.w3.org/2001/XMLSchema" xmlns:xs="http://www.w3.org/2001/XMLSchema" xmlns:p="http://schemas.microsoft.com/office/2006/metadata/properties" xmlns:ns2="15a8a1dd-afa6-40cb-bc62-9a072cbb857e" xmlns:ns3="d5fe1b95-abfc-4beb-9e61-07ecb4dafaf6" targetNamespace="http://schemas.microsoft.com/office/2006/metadata/properties" ma:root="true" ma:fieldsID="514b7c4c840a7a0800bb970fbc2f610e" ns2:_="" ns3:_="">
    <xsd:import namespace="15a8a1dd-afa6-40cb-bc62-9a072cbb857e"/>
    <xsd:import namespace="d5fe1b95-abfc-4beb-9e61-07ecb4dafa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a8a1dd-afa6-40cb-bc62-9a072cbb8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725a0a7-5e55-4ed7-9237-9bad848dd1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e1b95-abfc-4beb-9e61-07ecb4dafaf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a5e0b6e-3b04-446c-8b25-8755e14d124b}" ma:internalName="TaxCatchAll" ma:showField="CatchAllData" ma:web="d5fe1b95-abfc-4beb-9e61-07ecb4dafa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B44F4-E170-4CCF-98F0-FD9CE6F67E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738A9-BF53-4826-9D8D-8A0B9614D8A5}">
  <ds:schemaRefs>
    <ds:schemaRef ds:uri="15a8a1dd-afa6-40cb-bc62-9a072cbb857e"/>
    <ds:schemaRef ds:uri="d5fe1b95-abfc-4beb-9e61-07ecb4dafa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944742-8C4D-4CE4-B81B-60F72398D0A3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18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Atout de DOTIC</dc:title>
  <dc:subject/>
  <dc:creator>david DELHORBE</dc:creator>
  <cp:keywords/>
  <dc:description/>
  <cp:revision>32</cp:revision>
  <dcterms:created xsi:type="dcterms:W3CDTF">2022-01-27T11:36:41Z</dcterms:created>
  <dcterms:modified xsi:type="dcterms:W3CDTF">2024-01-12T11:56:00Z</dcterms:modified>
  <cp:category/>
  <dc:identifier/>
  <cp:contentStatus/>
  <dc:languag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0x010100EE0DDBEB88C44F4CA8AF7513B60333E3</vt:lpwstr>
  </property>
  <property fmtid="{D5CDD505-2E9C-101B-9397-08002B2CF9AE}" pid="3" name="MediaServiceImageTags">
    <vt:lpwstr/>
  </property>
</Properties>
</file>