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1" r:id="rId5"/>
    <p:sldId id="270" r:id="rId6"/>
    <p:sldId id="260" r:id="rId7"/>
    <p:sldId id="257" r:id="rId8"/>
    <p:sldId id="280" r:id="rId9"/>
    <p:sldId id="269" r:id="rId10"/>
    <p:sldId id="277" r:id="rId11"/>
    <p:sldId id="261" r:id="rId12"/>
    <p:sldId id="262" r:id="rId13"/>
    <p:sldId id="278" r:id="rId14"/>
    <p:sldId id="272" r:id="rId15"/>
    <p:sldId id="265" r:id="rId16"/>
    <p:sldId id="279" r:id="rId17"/>
    <p:sldId id="273" r:id="rId18"/>
    <p:sldId id="268" r:id="rId19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1287D-FD1B-47FA-8E1F-7C068B0BC3F2}" v="13" dt="2023-07-19T10:11:55.073"/>
    <p1510:client id="{9F150FA2-7019-4D27-A1C4-2C7E44A35359}" v="4" dt="2023-07-19T12:17:14.392"/>
    <p1510:client id="{B2E95AA1-94D8-409F-9342-D906A602C74A}" v="63" dt="2023-07-19T08:38:14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5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ot" userId="7fdfe6a4-1884-43cd-90a8-bc794786a725" providerId="ADAL" clId="{9F150FA2-7019-4D27-A1C4-2C7E44A35359}"/>
    <pc:docChg chg="undo custSel addSld delSld modSld">
      <pc:chgData name="Kevin Lot" userId="7fdfe6a4-1884-43cd-90a8-bc794786a725" providerId="ADAL" clId="{9F150FA2-7019-4D27-A1C4-2C7E44A35359}" dt="2023-07-19T12:30:06.899" v="172" actId="47"/>
      <pc:docMkLst>
        <pc:docMk/>
      </pc:docMkLst>
      <pc:sldChg chg="addSp delSp modSp add del mod">
        <pc:chgData name="Kevin Lot" userId="7fdfe6a4-1884-43cd-90a8-bc794786a725" providerId="ADAL" clId="{9F150FA2-7019-4D27-A1C4-2C7E44A35359}" dt="2023-07-19T12:30:06.899" v="172" actId="47"/>
        <pc:sldMkLst>
          <pc:docMk/>
          <pc:sldMk cId="0" sldId="256"/>
        </pc:sldMkLst>
        <pc:spChg chg="add del mod">
          <ac:chgData name="Kevin Lot" userId="7fdfe6a4-1884-43cd-90a8-bc794786a725" providerId="ADAL" clId="{9F150FA2-7019-4D27-A1C4-2C7E44A35359}" dt="2023-07-19T12:01:33.044" v="25"/>
          <ac:spMkLst>
            <pc:docMk/>
            <pc:sldMk cId="0" sldId="256"/>
            <ac:spMk id="2" creationId="{B2731BAA-D516-98BD-8F20-9C579EB26D0E}"/>
          </ac:spMkLst>
        </pc:spChg>
        <pc:spChg chg="del">
          <ac:chgData name="Kevin Lot" userId="7fdfe6a4-1884-43cd-90a8-bc794786a725" providerId="ADAL" clId="{9F150FA2-7019-4D27-A1C4-2C7E44A35359}" dt="2023-07-19T12:12:14.012" v="39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Kevin Lot" userId="7fdfe6a4-1884-43cd-90a8-bc794786a725" providerId="ADAL" clId="{9F150FA2-7019-4D27-A1C4-2C7E44A35359}" dt="2023-07-19T12:28:56.042" v="171" actId="20577"/>
          <ac:spMkLst>
            <pc:docMk/>
            <pc:sldMk cId="0" sldId="256"/>
            <ac:spMk id="4" creationId="{290351E4-DE8F-08F1-09BC-922E4D9DFEB9}"/>
          </ac:spMkLst>
        </pc:spChg>
        <pc:picChg chg="del">
          <ac:chgData name="Kevin Lot" userId="7fdfe6a4-1884-43cd-90a8-bc794786a725" providerId="ADAL" clId="{9F150FA2-7019-4D27-A1C4-2C7E44A35359}" dt="2023-07-19T12:12:16.198" v="40" actId="478"/>
          <ac:picMkLst>
            <pc:docMk/>
            <pc:sldMk cId="0" sldId="256"/>
            <ac:picMk id="24" creationId="{00000000-0000-0000-0000-000000000000}"/>
          </ac:picMkLst>
        </pc:picChg>
        <pc:cxnChg chg="del">
          <ac:chgData name="Kevin Lot" userId="7fdfe6a4-1884-43cd-90a8-bc794786a725" providerId="ADAL" clId="{9F150FA2-7019-4D27-A1C4-2C7E44A35359}" dt="2023-07-19T12:12:09.662" v="38" actId="478"/>
          <ac:cxnSpMkLst>
            <pc:docMk/>
            <pc:sldMk cId="0" sldId="256"/>
            <ac:cxnSpMk id="8" creationId="{8C564BB1-8F1E-297D-18CA-66DF50C19BB0}"/>
          </ac:cxnSpMkLst>
        </pc:cxnChg>
      </pc:sldChg>
      <pc:sldChg chg="modSp mod">
        <pc:chgData name="Kevin Lot" userId="7fdfe6a4-1884-43cd-90a8-bc794786a725" providerId="ADAL" clId="{9F150FA2-7019-4D27-A1C4-2C7E44A35359}" dt="2023-07-19T11:59:57.162" v="4" actId="6549"/>
        <pc:sldMkLst>
          <pc:docMk/>
          <pc:sldMk cId="0" sldId="257"/>
        </pc:sldMkLst>
        <pc:spChg chg="mod">
          <ac:chgData name="Kevin Lot" userId="7fdfe6a4-1884-43cd-90a8-bc794786a725" providerId="ADAL" clId="{9F150FA2-7019-4D27-A1C4-2C7E44A35359}" dt="2023-07-19T11:59:57.162" v="4" actId="6549"/>
          <ac:spMkLst>
            <pc:docMk/>
            <pc:sldMk cId="0" sldId="257"/>
            <ac:spMk id="513709708" creationId="{00000000-0000-0000-0000-000000000000}"/>
          </ac:spMkLst>
        </pc:spChg>
      </pc:sldChg>
    </pc:docChg>
  </pc:docChgLst>
  <pc:docChgLst>
    <pc:chgData name="Vanessa Araujo Bertrand" userId="cf1a7a49-2ceb-4ea9-8478-c60a180af0f3" providerId="ADAL" clId="{B2E95AA1-94D8-409F-9342-D906A602C74A}"/>
    <pc:docChg chg="undo custSel addSld delSld modSld sldOrd modMainMaster">
      <pc:chgData name="Vanessa Araujo Bertrand" userId="cf1a7a49-2ceb-4ea9-8478-c60a180af0f3" providerId="ADAL" clId="{B2E95AA1-94D8-409F-9342-D906A602C74A}" dt="2023-07-19T08:39:37.471" v="1360" actId="1076"/>
      <pc:docMkLst>
        <pc:docMk/>
      </pc:docMkLst>
      <pc:sldChg chg="addSp delSp modSp mod">
        <pc:chgData name="Vanessa Araujo Bertrand" userId="cf1a7a49-2ceb-4ea9-8478-c60a180af0f3" providerId="ADAL" clId="{B2E95AA1-94D8-409F-9342-D906A602C74A}" dt="2023-07-19T08:12:28.992" v="912" actId="1076"/>
        <pc:sldMkLst>
          <pc:docMk/>
          <pc:sldMk cId="0" sldId="256"/>
        </pc:sldMkLst>
        <pc:spChg chg="mod">
          <ac:chgData name="Vanessa Araujo Bertrand" userId="cf1a7a49-2ceb-4ea9-8478-c60a180af0f3" providerId="ADAL" clId="{B2E95AA1-94D8-409F-9342-D906A602C74A}" dt="2023-07-19T07:12:51.797" v="5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Vanessa Araujo Bertrand" userId="cf1a7a49-2ceb-4ea9-8478-c60a180af0f3" providerId="ADAL" clId="{B2E95AA1-94D8-409F-9342-D906A602C74A}" dt="2023-07-19T08:12:28.992" v="912" actId="1076"/>
          <ac:spMkLst>
            <pc:docMk/>
            <pc:sldMk cId="0" sldId="256"/>
            <ac:spMk id="10" creationId="{058F0730-4605-A08C-05FA-2FAC4C64F634}"/>
          </ac:spMkLst>
        </pc:spChg>
        <pc:spChg chg="mod">
          <ac:chgData name="Vanessa Araujo Bertrand" userId="cf1a7a49-2ceb-4ea9-8478-c60a180af0f3" providerId="ADAL" clId="{B2E95AA1-94D8-409F-9342-D906A602C74A}" dt="2023-07-19T08:06:02.340" v="735" actId="1076"/>
          <ac:spMkLst>
            <pc:docMk/>
            <pc:sldMk cId="0" sldId="256"/>
            <ac:spMk id="28" creationId="{00000000-0000-0000-0000-000000000000}"/>
          </ac:spMkLst>
        </pc:spChg>
        <pc:picChg chg="add del mod">
          <ac:chgData name="Vanessa Araujo Bertrand" userId="cf1a7a49-2ceb-4ea9-8478-c60a180af0f3" providerId="ADAL" clId="{B2E95AA1-94D8-409F-9342-D906A602C74A}" dt="2023-07-19T07:17:41.729" v="36" actId="478"/>
          <ac:picMkLst>
            <pc:docMk/>
            <pc:sldMk cId="0" sldId="256"/>
            <ac:picMk id="4" creationId="{63241756-0D50-C90D-A871-E2CA26B7FB24}"/>
          </ac:picMkLst>
        </pc:picChg>
        <pc:picChg chg="add del mod">
          <ac:chgData name="Vanessa Araujo Bertrand" userId="cf1a7a49-2ceb-4ea9-8478-c60a180af0f3" providerId="ADAL" clId="{B2E95AA1-94D8-409F-9342-D906A602C74A}" dt="2023-07-19T07:46:35.168" v="419" actId="478"/>
          <ac:picMkLst>
            <pc:docMk/>
            <pc:sldMk cId="0" sldId="256"/>
            <ac:picMk id="6" creationId="{4ACE79F0-307A-6D59-C6F8-5A70C3CE39B1}"/>
          </ac:picMkLst>
        </pc:picChg>
        <pc:picChg chg="mod">
          <ac:chgData name="Vanessa Araujo Bertrand" userId="cf1a7a49-2ceb-4ea9-8478-c60a180af0f3" providerId="ADAL" clId="{B2E95AA1-94D8-409F-9342-D906A602C74A}" dt="2023-07-19T07:17:21.635" v="32" actId="1076"/>
          <ac:picMkLst>
            <pc:docMk/>
            <pc:sldMk cId="0" sldId="256"/>
            <ac:picMk id="24" creationId="{00000000-0000-0000-0000-000000000000}"/>
          </ac:picMkLst>
        </pc:picChg>
        <pc:cxnChg chg="add mod">
          <ac:chgData name="Vanessa Araujo Bertrand" userId="cf1a7a49-2ceb-4ea9-8478-c60a180af0f3" providerId="ADAL" clId="{B2E95AA1-94D8-409F-9342-D906A602C74A}" dt="2023-07-19T08:12:24.003" v="911" actId="14100"/>
          <ac:cxnSpMkLst>
            <pc:docMk/>
            <pc:sldMk cId="0" sldId="256"/>
            <ac:cxnSpMk id="8" creationId="{8C564BB1-8F1E-297D-18CA-66DF50C19BB0}"/>
          </ac:cxnSpMkLst>
        </pc:cxnChg>
      </pc:sldChg>
      <pc:sldChg chg="addSp delSp modSp mod chgLayout">
        <pc:chgData name="Vanessa Araujo Bertrand" userId="cf1a7a49-2ceb-4ea9-8478-c60a180af0f3" providerId="ADAL" clId="{B2E95AA1-94D8-409F-9342-D906A602C74A}" dt="2023-07-19T08:14:13.872" v="940" actId="1076"/>
        <pc:sldMkLst>
          <pc:docMk/>
          <pc:sldMk cId="0" sldId="257"/>
        </pc:sldMkLst>
        <pc:spChg chg="del">
          <ac:chgData name="Vanessa Araujo Bertrand" userId="cf1a7a49-2ceb-4ea9-8478-c60a180af0f3" providerId="ADAL" clId="{B2E95AA1-94D8-409F-9342-D906A602C74A}" dt="2023-07-19T07:14:30.776" v="14" actId="478"/>
          <ac:spMkLst>
            <pc:docMk/>
            <pc:sldMk cId="0" sldId="257"/>
            <ac:spMk id="25202017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07:37.997" v="757" actId="207"/>
          <ac:spMkLst>
            <pc:docMk/>
            <pc:sldMk cId="0" sldId="257"/>
            <ac:spMk id="331782726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14:00.401" v="935" actId="790"/>
          <ac:spMkLst>
            <pc:docMk/>
            <pc:sldMk cId="0" sldId="257"/>
            <ac:spMk id="513709708" creationId="{00000000-0000-0000-0000-000000000000}"/>
          </ac:spMkLst>
        </pc:spChg>
        <pc:spChg chg="del mod">
          <ac:chgData name="Vanessa Araujo Bertrand" userId="cf1a7a49-2ceb-4ea9-8478-c60a180af0f3" providerId="ADAL" clId="{B2E95AA1-94D8-409F-9342-D906A602C74A}" dt="2023-07-19T07:37:01.148" v="120" actId="478"/>
          <ac:spMkLst>
            <pc:docMk/>
            <pc:sldMk cId="0" sldId="257"/>
            <ac:spMk id="1087940470" creationId="{00000000-0000-0000-0000-000000000000}"/>
          </ac:spMkLst>
        </pc:spChg>
        <pc:spChg chg="mod ord">
          <ac:chgData name="Vanessa Araujo Bertrand" userId="cf1a7a49-2ceb-4ea9-8478-c60a180af0f3" providerId="ADAL" clId="{B2E95AA1-94D8-409F-9342-D906A602C74A}" dt="2023-07-19T07:15:05.134" v="16" actId="700"/>
          <ac:spMkLst>
            <pc:docMk/>
            <pc:sldMk cId="0" sldId="257"/>
            <ac:spMk id="1184959408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8:14:13.872" v="940" actId="1076"/>
          <ac:picMkLst>
            <pc:docMk/>
            <pc:sldMk cId="0" sldId="257"/>
            <ac:picMk id="3" creationId="{3B1CACF2-9315-3688-2719-42973E066E86}"/>
          </ac:picMkLst>
        </pc:picChg>
        <pc:picChg chg="mod">
          <ac:chgData name="Vanessa Araujo Bertrand" userId="cf1a7a49-2ceb-4ea9-8478-c60a180af0f3" providerId="ADAL" clId="{B2E95AA1-94D8-409F-9342-D906A602C74A}" dt="2023-07-19T08:13:47.710" v="933" actId="1076"/>
          <ac:picMkLst>
            <pc:docMk/>
            <pc:sldMk cId="0" sldId="257"/>
            <ac:picMk id="229150378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8:13:44.457" v="932" actId="14100"/>
          <ac:picMkLst>
            <pc:docMk/>
            <pc:sldMk cId="0" sldId="257"/>
            <ac:picMk id="887461920" creationId="{00000000-0000-0000-0000-000000000000}"/>
          </ac:picMkLst>
        </pc:picChg>
      </pc:sldChg>
      <pc:sldChg chg="addSp delSp modSp del mod chgLayout">
        <pc:chgData name="Vanessa Araujo Bertrand" userId="cf1a7a49-2ceb-4ea9-8478-c60a180af0f3" providerId="ADAL" clId="{B2E95AA1-94D8-409F-9342-D906A602C74A}" dt="2023-07-19T08:25:07.167" v="1254" actId="2696"/>
        <pc:sldMkLst>
          <pc:docMk/>
          <pc:sldMk cId="0" sldId="258"/>
        </pc:sldMkLst>
        <pc:spChg chg="mod ord">
          <ac:chgData name="Vanessa Araujo Bertrand" userId="cf1a7a49-2ceb-4ea9-8478-c60a180af0f3" providerId="ADAL" clId="{B2E95AA1-94D8-409F-9342-D906A602C74A}" dt="2023-07-19T07:15:08.603" v="17" actId="700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Vanessa Araujo Bertrand" userId="cf1a7a49-2ceb-4ea9-8478-c60a180af0f3" providerId="ADAL" clId="{B2E95AA1-94D8-409F-9342-D906A602C74A}" dt="2023-07-19T07:18:38.399" v="45" actId="478"/>
          <ac:spMkLst>
            <pc:docMk/>
            <pc:sldMk cId="0" sldId="258"/>
            <ac:spMk id="3" creationId="{9E9F78A0-3768-9F05-8438-B32A1EC85AA1}"/>
          </ac:spMkLst>
        </pc:spChg>
        <pc:spChg chg="del">
          <ac:chgData name="Vanessa Araujo Bertrand" userId="cf1a7a49-2ceb-4ea9-8478-c60a180af0f3" providerId="ADAL" clId="{B2E95AA1-94D8-409F-9342-D906A602C74A}" dt="2023-07-19T07:15:17.021" v="18" actId="478"/>
          <ac:spMkLst>
            <pc:docMk/>
            <pc:sldMk cId="0" sldId="258"/>
            <ac:spMk id="79458351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07:42.430" v="758" actId="207"/>
          <ac:spMkLst>
            <pc:docMk/>
            <pc:sldMk cId="0" sldId="258"/>
            <ac:spMk id="644309456" creationId="{00000000-0000-0000-0000-000000000000}"/>
          </ac:spMkLst>
        </pc:spChg>
      </pc:sldChg>
      <pc:sldChg chg="delSp del mod">
        <pc:chgData name="Vanessa Araujo Bertrand" userId="cf1a7a49-2ceb-4ea9-8478-c60a180af0f3" providerId="ADAL" clId="{B2E95AA1-94D8-409F-9342-D906A602C74A}" dt="2023-07-19T07:35:32.584" v="119" actId="2696"/>
        <pc:sldMkLst>
          <pc:docMk/>
          <pc:sldMk cId="0" sldId="259"/>
        </pc:sldMkLst>
        <pc:spChg chg="del">
          <ac:chgData name="Vanessa Araujo Bertrand" userId="cf1a7a49-2ceb-4ea9-8478-c60a180af0f3" providerId="ADAL" clId="{B2E95AA1-94D8-409F-9342-D906A602C74A}" dt="2023-07-19T07:15:19.239" v="19" actId="478"/>
          <ac:spMkLst>
            <pc:docMk/>
            <pc:sldMk cId="0" sldId="259"/>
            <ac:spMk id="2105666744" creationId="{00000000-0000-0000-0000-000000000000}"/>
          </ac:spMkLst>
        </pc:spChg>
      </pc:sldChg>
      <pc:sldChg chg="addSp delSp modSp mod ord">
        <pc:chgData name="Vanessa Araujo Bertrand" userId="cf1a7a49-2ceb-4ea9-8478-c60a180af0f3" providerId="ADAL" clId="{B2E95AA1-94D8-409F-9342-D906A602C74A}" dt="2023-07-19T08:13:37.217" v="930" actId="1076"/>
        <pc:sldMkLst>
          <pc:docMk/>
          <pc:sldMk cId="0" sldId="260"/>
        </pc:sldMkLst>
        <pc:spChg chg="del">
          <ac:chgData name="Vanessa Araujo Bertrand" userId="cf1a7a49-2ceb-4ea9-8478-c60a180af0f3" providerId="ADAL" clId="{B2E95AA1-94D8-409F-9342-D906A602C74A}" dt="2023-07-19T07:38:09.604" v="134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Vanessa Araujo Bertrand" userId="cf1a7a49-2ceb-4ea9-8478-c60a180af0f3" providerId="ADAL" clId="{B2E95AA1-94D8-409F-9342-D906A602C74A}" dt="2023-07-19T08:08:32.635" v="762" actId="1076"/>
          <ac:spMkLst>
            <pc:docMk/>
            <pc:sldMk cId="0" sldId="260"/>
            <ac:spMk id="5" creationId="{10A56253-D313-AC6C-A74F-70131FC1F797}"/>
          </ac:spMkLst>
        </pc:spChg>
        <pc:spChg chg="add del mod">
          <ac:chgData name="Vanessa Araujo Bertrand" userId="cf1a7a49-2ceb-4ea9-8478-c60a180af0f3" providerId="ADAL" clId="{B2E95AA1-94D8-409F-9342-D906A602C74A}" dt="2023-07-19T08:12:42.545" v="915" actId="478"/>
          <ac:spMkLst>
            <pc:docMk/>
            <pc:sldMk cId="0" sldId="260"/>
            <ac:spMk id="7" creationId="{0A4D18FE-908A-0499-1F38-82AB6BDF3930}"/>
          </ac:spMkLst>
        </pc:spChg>
        <pc:spChg chg="add mod">
          <ac:chgData name="Vanessa Araujo Bertrand" userId="cf1a7a49-2ceb-4ea9-8478-c60a180af0f3" providerId="ADAL" clId="{B2E95AA1-94D8-409F-9342-D906A602C74A}" dt="2023-07-19T08:12:37.296" v="913"/>
          <ac:spMkLst>
            <pc:docMk/>
            <pc:sldMk cId="0" sldId="260"/>
            <ac:spMk id="9" creationId="{660A03A6-2263-CA5A-181E-02E5D53D273D}"/>
          </ac:spMkLst>
        </pc:spChg>
        <pc:spChg chg="mod">
          <ac:chgData name="Vanessa Araujo Bertrand" userId="cf1a7a49-2ceb-4ea9-8478-c60a180af0f3" providerId="ADAL" clId="{B2E95AA1-94D8-409F-9342-D906A602C74A}" dt="2023-07-19T08:08:13.037" v="760" actId="1076"/>
          <ac:spMkLst>
            <pc:docMk/>
            <pc:sldMk cId="0" sldId="260"/>
            <ac:spMk id="305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8:13:37.217" v="930" actId="1076"/>
          <ac:picMkLst>
            <pc:docMk/>
            <pc:sldMk cId="0" sldId="260"/>
            <ac:picMk id="3" creationId="{116F0B7C-99B4-635D-5404-2FC721AE1E7C}"/>
          </ac:picMkLst>
        </pc:picChg>
        <pc:picChg chg="add mod ord">
          <ac:chgData name="Vanessa Araujo Bertrand" userId="cf1a7a49-2ceb-4ea9-8478-c60a180af0f3" providerId="ADAL" clId="{B2E95AA1-94D8-409F-9342-D906A602C74A}" dt="2023-07-19T08:01:15.411" v="553" actId="171"/>
          <ac:picMkLst>
            <pc:docMk/>
            <pc:sldMk cId="0" sldId="260"/>
            <ac:picMk id="4" creationId="{5ADE77EB-31ED-B813-D7B2-324629585517}"/>
          </ac:picMkLst>
        </pc:picChg>
        <pc:picChg chg="del mod">
          <ac:chgData name="Vanessa Araujo Bertrand" userId="cf1a7a49-2ceb-4ea9-8478-c60a180af0f3" providerId="ADAL" clId="{B2E95AA1-94D8-409F-9342-D906A602C74A}" dt="2023-07-19T08:00:33.728" v="540" actId="478"/>
          <ac:picMkLst>
            <pc:docMk/>
            <pc:sldMk cId="0" sldId="260"/>
            <ac:picMk id="304" creationId="{00000000-0000-0000-0000-000000000000}"/>
          </ac:picMkLst>
        </pc:picChg>
        <pc:cxnChg chg="add del mod">
          <ac:chgData name="Vanessa Araujo Bertrand" userId="cf1a7a49-2ceb-4ea9-8478-c60a180af0f3" providerId="ADAL" clId="{B2E95AA1-94D8-409F-9342-D906A602C74A}" dt="2023-07-19T08:12:40.560" v="914" actId="478"/>
          <ac:cxnSpMkLst>
            <pc:docMk/>
            <pc:sldMk cId="0" sldId="260"/>
            <ac:cxnSpMk id="6" creationId="{9405F95B-7F5F-9C2C-B3FF-AC8202FDDD45}"/>
          </ac:cxnSpMkLst>
        </pc:cxnChg>
        <pc:cxnChg chg="add mod">
          <ac:chgData name="Vanessa Araujo Bertrand" userId="cf1a7a49-2ceb-4ea9-8478-c60a180af0f3" providerId="ADAL" clId="{B2E95AA1-94D8-409F-9342-D906A602C74A}" dt="2023-07-19T08:12:37.296" v="913"/>
          <ac:cxnSpMkLst>
            <pc:docMk/>
            <pc:sldMk cId="0" sldId="260"/>
            <ac:cxnSpMk id="8" creationId="{C23D25B6-6466-5DDF-114F-9B1795111401}"/>
          </ac:cxnSpMkLst>
        </pc:cxnChg>
      </pc:sldChg>
      <pc:sldChg chg="addSp delSp modSp mod">
        <pc:chgData name="Vanessa Araujo Bertrand" userId="cf1a7a49-2ceb-4ea9-8478-c60a180af0f3" providerId="ADAL" clId="{B2E95AA1-94D8-409F-9342-D906A602C74A}" dt="2023-07-19T07:47:49.878" v="429" actId="1076"/>
        <pc:sldMkLst>
          <pc:docMk/>
          <pc:sldMk cId="0" sldId="261"/>
        </pc:sldMkLst>
        <pc:spChg chg="add mod">
          <ac:chgData name="Vanessa Araujo Bertrand" userId="cf1a7a49-2ceb-4ea9-8478-c60a180af0f3" providerId="ADAL" clId="{B2E95AA1-94D8-409F-9342-D906A602C74A}" dt="2023-07-19T07:38:20.909" v="136" actId="571"/>
          <ac:spMkLst>
            <pc:docMk/>
            <pc:sldMk cId="0" sldId="261"/>
            <ac:spMk id="2" creationId="{7E205306-816E-F585-050F-6AC0DC99D4D8}"/>
          </ac:spMkLst>
        </pc:spChg>
        <pc:spChg chg="add mod">
          <ac:chgData name="Vanessa Araujo Bertrand" userId="cf1a7a49-2ceb-4ea9-8478-c60a180af0f3" providerId="ADAL" clId="{B2E95AA1-94D8-409F-9342-D906A602C74A}" dt="2023-07-19T07:38:20.909" v="136" actId="571"/>
          <ac:spMkLst>
            <pc:docMk/>
            <pc:sldMk cId="0" sldId="261"/>
            <ac:spMk id="3" creationId="{3414E757-FF31-E8E6-084C-43C240E4D070}"/>
          </ac:spMkLst>
        </pc:spChg>
        <pc:spChg chg="mod">
          <ac:chgData name="Vanessa Araujo Bertrand" userId="cf1a7a49-2ceb-4ea9-8478-c60a180af0f3" providerId="ADAL" clId="{B2E95AA1-94D8-409F-9342-D906A602C74A}" dt="2023-07-19T07:47:45.229" v="428" actId="1076"/>
          <ac:spMkLst>
            <pc:docMk/>
            <pc:sldMk cId="0" sldId="261"/>
            <ac:spMk id="23152055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47:31.126" v="426" actId="1076"/>
          <ac:spMkLst>
            <pc:docMk/>
            <pc:sldMk cId="0" sldId="261"/>
            <ac:spMk id="331952295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7:15:23.235" v="20" actId="478"/>
          <ac:spMkLst>
            <pc:docMk/>
            <pc:sldMk cId="0" sldId="261"/>
            <ac:spMk id="1682365775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7:47:49.878" v="429" actId="1076"/>
          <ac:picMkLst>
            <pc:docMk/>
            <pc:sldMk cId="0" sldId="261"/>
            <ac:picMk id="4" creationId="{62669445-330B-B2CB-4FE2-4C1E76A2060F}"/>
          </ac:picMkLst>
        </pc:picChg>
        <pc:picChg chg="add mod">
          <ac:chgData name="Vanessa Araujo Bertrand" userId="cf1a7a49-2ceb-4ea9-8478-c60a180af0f3" providerId="ADAL" clId="{B2E95AA1-94D8-409F-9342-D906A602C74A}" dt="2023-07-19T07:47:37.665" v="427" actId="1076"/>
          <ac:picMkLst>
            <pc:docMk/>
            <pc:sldMk cId="0" sldId="261"/>
            <ac:picMk id="5" creationId="{D378D27E-45E1-D861-B272-C2233E68BF0A}"/>
          </ac:picMkLst>
        </pc:picChg>
      </pc:sldChg>
      <pc:sldChg chg="delSp modSp mod">
        <pc:chgData name="Vanessa Araujo Bertrand" userId="cf1a7a49-2ceb-4ea9-8478-c60a180af0f3" providerId="ADAL" clId="{B2E95AA1-94D8-409F-9342-D906A602C74A}" dt="2023-07-19T07:49:25.614" v="444" actId="1076"/>
        <pc:sldMkLst>
          <pc:docMk/>
          <pc:sldMk cId="0" sldId="262"/>
        </pc:sldMkLst>
        <pc:spChg chg="del">
          <ac:chgData name="Vanessa Araujo Bertrand" userId="cf1a7a49-2ceb-4ea9-8478-c60a180af0f3" providerId="ADAL" clId="{B2E95AA1-94D8-409F-9342-D906A602C74A}" dt="2023-07-19T07:15:25.712" v="21" actId="478"/>
          <ac:spMkLst>
            <pc:docMk/>
            <pc:sldMk cId="0" sldId="262"/>
            <ac:spMk id="592677028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49:25.614" v="444" actId="1076"/>
          <ac:spMkLst>
            <pc:docMk/>
            <pc:sldMk cId="0" sldId="262"/>
            <ac:spMk id="2063855537" creationId="{00000000-0000-0000-0000-000000000000}"/>
          </ac:spMkLst>
        </pc:spChg>
        <pc:picChg chg="mod">
          <ac:chgData name="Vanessa Araujo Bertrand" userId="cf1a7a49-2ceb-4ea9-8478-c60a180af0f3" providerId="ADAL" clId="{B2E95AA1-94D8-409F-9342-D906A602C74A}" dt="2023-07-19T07:48:31.611" v="435" actId="1076"/>
          <ac:picMkLst>
            <pc:docMk/>
            <pc:sldMk cId="0" sldId="262"/>
            <ac:picMk id="33334139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49:14.023" v="442" actId="1076"/>
          <ac:picMkLst>
            <pc:docMk/>
            <pc:sldMk cId="0" sldId="262"/>
            <ac:picMk id="744456231" creationId="{00000000-0000-0000-0000-000000000000}"/>
          </ac:picMkLst>
        </pc:picChg>
      </pc:sldChg>
      <pc:sldChg chg="modSp del mod">
        <pc:chgData name="Vanessa Araujo Bertrand" userId="cf1a7a49-2ceb-4ea9-8478-c60a180af0f3" providerId="ADAL" clId="{B2E95AA1-94D8-409F-9342-D906A602C74A}" dt="2023-07-19T08:03:50.166" v="689" actId="2696"/>
        <pc:sldMkLst>
          <pc:docMk/>
          <pc:sldMk cId="0" sldId="263"/>
        </pc:sldMkLst>
        <pc:picChg chg="mod">
          <ac:chgData name="Vanessa Araujo Bertrand" userId="cf1a7a49-2ceb-4ea9-8478-c60a180af0f3" providerId="ADAL" clId="{B2E95AA1-94D8-409F-9342-D906A602C74A}" dt="2023-07-19T07:15:27.896" v="22" actId="1076"/>
          <ac:picMkLst>
            <pc:docMk/>
            <pc:sldMk cId="0" sldId="263"/>
            <ac:picMk id="1467279035" creationId="{00000000-0000-0000-0000-000000000000}"/>
          </ac:picMkLst>
        </pc:picChg>
      </pc:sldChg>
      <pc:sldChg chg="delSp del mod">
        <pc:chgData name="Vanessa Araujo Bertrand" userId="cf1a7a49-2ceb-4ea9-8478-c60a180af0f3" providerId="ADAL" clId="{B2E95AA1-94D8-409F-9342-D906A602C74A}" dt="2023-07-19T07:49:49.913" v="448" actId="2696"/>
        <pc:sldMkLst>
          <pc:docMk/>
          <pc:sldMk cId="0" sldId="264"/>
        </pc:sldMkLst>
        <pc:spChg chg="del">
          <ac:chgData name="Vanessa Araujo Bertrand" userId="cf1a7a49-2ceb-4ea9-8478-c60a180af0f3" providerId="ADAL" clId="{B2E95AA1-94D8-409F-9342-D906A602C74A}" dt="2023-07-19T07:15:31.198" v="23" actId="478"/>
          <ac:spMkLst>
            <pc:docMk/>
            <pc:sldMk cId="0" sldId="264"/>
            <ac:spMk id="1995445142" creationId="{00000000-0000-0000-0000-000000000000}"/>
          </ac:spMkLst>
        </pc:spChg>
      </pc:sldChg>
      <pc:sldChg chg="delSp modSp mod">
        <pc:chgData name="Vanessa Araujo Bertrand" userId="cf1a7a49-2ceb-4ea9-8478-c60a180af0f3" providerId="ADAL" clId="{B2E95AA1-94D8-409F-9342-D906A602C74A}" dt="2023-07-19T08:10:20.977" v="861"/>
        <pc:sldMkLst>
          <pc:docMk/>
          <pc:sldMk cId="0" sldId="265"/>
        </pc:sldMkLst>
        <pc:spChg chg="del">
          <ac:chgData name="Vanessa Araujo Bertrand" userId="cf1a7a49-2ceb-4ea9-8478-c60a180af0f3" providerId="ADAL" clId="{B2E95AA1-94D8-409F-9342-D906A602C74A}" dt="2023-07-19T08:10:20.977" v="861"/>
          <ac:spMkLst>
            <pc:docMk/>
            <pc:sldMk cId="0" sldId="265"/>
            <ac:spMk id="3" creationId="{F48BC98E-3679-BC39-4F75-590E748660E6}"/>
          </ac:spMkLst>
        </pc:spChg>
        <pc:spChg chg="mod">
          <ac:chgData name="Vanessa Araujo Bertrand" userId="cf1a7a49-2ceb-4ea9-8478-c60a180af0f3" providerId="ADAL" clId="{B2E95AA1-94D8-409F-9342-D906A602C74A}" dt="2023-07-19T07:51:52.633" v="473" actId="1076"/>
          <ac:spMkLst>
            <pc:docMk/>
            <pc:sldMk cId="0" sldId="265"/>
            <ac:spMk id="38903253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50:34.362" v="457" actId="1076"/>
          <ac:spMkLst>
            <pc:docMk/>
            <pc:sldMk cId="0" sldId="265"/>
            <ac:spMk id="739550534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7:15:33.261" v="24" actId="478"/>
          <ac:spMkLst>
            <pc:docMk/>
            <pc:sldMk cId="0" sldId="265"/>
            <ac:spMk id="1867481292" creationId="{00000000-0000-0000-0000-000000000000}"/>
          </ac:spMkLst>
        </pc:spChg>
        <pc:picChg chg="mod">
          <ac:chgData name="Vanessa Araujo Bertrand" userId="cf1a7a49-2ceb-4ea9-8478-c60a180af0f3" providerId="ADAL" clId="{B2E95AA1-94D8-409F-9342-D906A602C74A}" dt="2023-07-19T07:51:40.690" v="471" actId="14861"/>
          <ac:picMkLst>
            <pc:docMk/>
            <pc:sldMk cId="0" sldId="265"/>
            <ac:picMk id="493896826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50:12.240" v="450" actId="1076"/>
          <ac:picMkLst>
            <pc:docMk/>
            <pc:sldMk cId="0" sldId="265"/>
            <ac:picMk id="604327791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51:47.683" v="472" actId="1076"/>
          <ac:picMkLst>
            <pc:docMk/>
            <pc:sldMk cId="0" sldId="265"/>
            <ac:picMk id="608746222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51:37.628" v="470" actId="14861"/>
          <ac:picMkLst>
            <pc:docMk/>
            <pc:sldMk cId="0" sldId="265"/>
            <ac:picMk id="977313413" creationId="{00000000-0000-0000-0000-000000000000}"/>
          </ac:picMkLst>
        </pc:picChg>
        <pc:cxnChg chg="del">
          <ac:chgData name="Vanessa Araujo Bertrand" userId="cf1a7a49-2ceb-4ea9-8478-c60a180af0f3" providerId="ADAL" clId="{B2E95AA1-94D8-409F-9342-D906A602C74A}" dt="2023-07-19T08:10:20.977" v="861"/>
          <ac:cxnSpMkLst>
            <pc:docMk/>
            <pc:sldMk cId="0" sldId="265"/>
            <ac:cxnSpMk id="2" creationId="{6A89D71D-A7E9-3C40-9ADB-6D595776337A}"/>
          </ac:cxnSpMkLst>
        </pc:cxnChg>
      </pc:sldChg>
      <pc:sldChg chg="del">
        <pc:chgData name="Vanessa Araujo Bertrand" userId="cf1a7a49-2ceb-4ea9-8478-c60a180af0f3" providerId="ADAL" clId="{B2E95AA1-94D8-409F-9342-D906A602C74A}" dt="2023-07-19T08:04:31.559" v="724" actId="2696"/>
        <pc:sldMkLst>
          <pc:docMk/>
          <pc:sldMk cId="0" sldId="266"/>
        </pc:sldMkLst>
      </pc:sldChg>
      <pc:sldChg chg="delSp del mod">
        <pc:chgData name="Vanessa Araujo Bertrand" userId="cf1a7a49-2ceb-4ea9-8478-c60a180af0f3" providerId="ADAL" clId="{B2E95AA1-94D8-409F-9342-D906A602C74A}" dt="2023-07-19T07:52:22.504" v="477" actId="2696"/>
        <pc:sldMkLst>
          <pc:docMk/>
          <pc:sldMk cId="0" sldId="267"/>
        </pc:sldMkLst>
        <pc:spChg chg="del">
          <ac:chgData name="Vanessa Araujo Bertrand" userId="cf1a7a49-2ceb-4ea9-8478-c60a180af0f3" providerId="ADAL" clId="{B2E95AA1-94D8-409F-9342-D906A602C74A}" dt="2023-07-19T07:15:37.280" v="25" actId="478"/>
          <ac:spMkLst>
            <pc:docMk/>
            <pc:sldMk cId="0" sldId="267"/>
            <ac:spMk id="1135734210" creationId="{00000000-0000-0000-0000-000000000000}"/>
          </ac:spMkLst>
        </pc:spChg>
      </pc:sldChg>
      <pc:sldChg chg="addSp delSp modSp mod">
        <pc:chgData name="Vanessa Araujo Bertrand" userId="cf1a7a49-2ceb-4ea9-8478-c60a180af0f3" providerId="ADAL" clId="{B2E95AA1-94D8-409F-9342-D906A602C74A}" dt="2023-07-19T08:13:07.671" v="921" actId="478"/>
        <pc:sldMkLst>
          <pc:docMk/>
          <pc:sldMk cId="0" sldId="268"/>
        </pc:sldMkLst>
        <pc:spChg chg="add mod">
          <ac:chgData name="Vanessa Araujo Bertrand" userId="cf1a7a49-2ceb-4ea9-8478-c60a180af0f3" providerId="ADAL" clId="{B2E95AA1-94D8-409F-9342-D906A602C74A}" dt="2023-07-19T08:11:37.778" v="908" actId="14100"/>
          <ac:spMkLst>
            <pc:docMk/>
            <pc:sldMk cId="0" sldId="268"/>
            <ac:spMk id="3" creationId="{9793443B-813C-B192-8F70-F3DE18E9C2BC}"/>
          </ac:spMkLst>
        </pc:spChg>
        <pc:spChg chg="add del mod">
          <ac:chgData name="Vanessa Araujo Bertrand" userId="cf1a7a49-2ceb-4ea9-8478-c60a180af0f3" providerId="ADAL" clId="{B2E95AA1-94D8-409F-9342-D906A602C74A}" dt="2023-07-19T08:13:05.992" v="920" actId="478"/>
          <ac:spMkLst>
            <pc:docMk/>
            <pc:sldMk cId="0" sldId="268"/>
            <ac:spMk id="6" creationId="{71BD5D61-EB7D-6A77-7D4F-3C0169F7D431}"/>
          </ac:spMkLst>
        </pc:spChg>
        <pc:spChg chg="add mod">
          <ac:chgData name="Vanessa Araujo Bertrand" userId="cf1a7a49-2ceb-4ea9-8478-c60a180af0f3" providerId="ADAL" clId="{B2E95AA1-94D8-409F-9342-D906A602C74A}" dt="2023-07-19T08:13:03.820" v="919"/>
          <ac:spMkLst>
            <pc:docMk/>
            <pc:sldMk cId="0" sldId="268"/>
            <ac:spMk id="8" creationId="{4F60F24F-774E-24B1-2205-B660C11B8C31}"/>
          </ac:spMkLst>
        </pc:spChg>
        <pc:spChg chg="del">
          <ac:chgData name="Vanessa Araujo Bertrand" userId="cf1a7a49-2ceb-4ea9-8478-c60a180af0f3" providerId="ADAL" clId="{B2E95AA1-94D8-409F-9342-D906A602C74A}" dt="2023-07-19T08:04:53.683" v="727" actId="478"/>
          <ac:spMkLst>
            <pc:docMk/>
            <pc:sldMk cId="0" sldId="268"/>
            <ac:spMk id="594982727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11:44.808" v="909" actId="1076"/>
          <ac:spMkLst>
            <pc:docMk/>
            <pc:sldMk cId="0" sldId="268"/>
            <ac:spMk id="1675343245" creationId="{00000000-0000-0000-0000-000000000000}"/>
          </ac:spMkLst>
        </pc:spChg>
        <pc:picChg chg="add mod ord">
          <ac:chgData name="Vanessa Araujo Bertrand" userId="cf1a7a49-2ceb-4ea9-8478-c60a180af0f3" providerId="ADAL" clId="{B2E95AA1-94D8-409F-9342-D906A602C74A}" dt="2023-07-19T08:04:50.009" v="726" actId="171"/>
          <ac:picMkLst>
            <pc:docMk/>
            <pc:sldMk cId="0" sldId="268"/>
            <ac:picMk id="2" creationId="{876AC824-F3DB-6534-E254-CA97B2B228A0}"/>
          </ac:picMkLst>
        </pc:picChg>
        <pc:picChg chg="add mod">
          <ac:chgData name="Vanessa Araujo Bertrand" userId="cf1a7a49-2ceb-4ea9-8478-c60a180af0f3" providerId="ADAL" clId="{B2E95AA1-94D8-409F-9342-D906A602C74A}" dt="2023-07-19T08:05:00.151" v="728" actId="1076"/>
          <ac:picMkLst>
            <pc:docMk/>
            <pc:sldMk cId="0" sldId="268"/>
            <ac:picMk id="4" creationId="{03FA605A-EBF4-E714-BBDD-B8FDD89C6890}"/>
          </ac:picMkLst>
        </pc:picChg>
        <pc:picChg chg="del mod">
          <ac:chgData name="Vanessa Araujo Bertrand" userId="cf1a7a49-2ceb-4ea9-8478-c60a180af0f3" providerId="ADAL" clId="{B2E95AA1-94D8-409F-9342-D906A602C74A}" dt="2023-07-19T07:58:41.003" v="482" actId="478"/>
          <ac:picMkLst>
            <pc:docMk/>
            <pc:sldMk cId="0" sldId="268"/>
            <ac:picMk id="319804674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8:11:18.126" v="902" actId="1076"/>
          <ac:picMkLst>
            <pc:docMk/>
            <pc:sldMk cId="0" sldId="268"/>
            <ac:picMk id="819837486" creationId="{00000000-0000-0000-0000-000000000000}"/>
          </ac:picMkLst>
        </pc:picChg>
        <pc:cxnChg chg="add del mod">
          <ac:chgData name="Vanessa Araujo Bertrand" userId="cf1a7a49-2ceb-4ea9-8478-c60a180af0f3" providerId="ADAL" clId="{B2E95AA1-94D8-409F-9342-D906A602C74A}" dt="2023-07-19T08:13:07.671" v="921" actId="478"/>
          <ac:cxnSpMkLst>
            <pc:docMk/>
            <pc:sldMk cId="0" sldId="268"/>
            <ac:cxnSpMk id="5" creationId="{6DE5BD22-9657-2A27-BC61-73901EC16886}"/>
          </ac:cxnSpMkLst>
        </pc:cxnChg>
        <pc:cxnChg chg="add mod">
          <ac:chgData name="Vanessa Araujo Bertrand" userId="cf1a7a49-2ceb-4ea9-8478-c60a180af0f3" providerId="ADAL" clId="{B2E95AA1-94D8-409F-9342-D906A602C74A}" dt="2023-07-19T08:13:03.820" v="919"/>
          <ac:cxnSpMkLst>
            <pc:docMk/>
            <pc:sldMk cId="0" sldId="268"/>
            <ac:cxnSpMk id="7" creationId="{EC08FF6A-4B1C-B9AA-196B-E9E5F65B2A8E}"/>
          </ac:cxnSpMkLst>
        </pc:cxnChg>
      </pc:sldChg>
      <pc:sldChg chg="addSp delSp modSp add mod">
        <pc:chgData name="Vanessa Araujo Bertrand" userId="cf1a7a49-2ceb-4ea9-8478-c60a180af0f3" providerId="ADAL" clId="{B2E95AA1-94D8-409F-9342-D906A602C74A}" dt="2023-07-19T08:39:00.385" v="1355" actId="478"/>
        <pc:sldMkLst>
          <pc:docMk/>
          <pc:sldMk cId="3639883828" sldId="269"/>
        </pc:sldMkLst>
        <pc:spChg chg="add mod ord">
          <ac:chgData name="Vanessa Araujo Bertrand" userId="cf1a7a49-2ceb-4ea9-8478-c60a180af0f3" providerId="ADAL" clId="{B2E95AA1-94D8-409F-9342-D906A602C74A}" dt="2023-07-19T07:31:51.208" v="83" actId="1076"/>
          <ac:spMkLst>
            <pc:docMk/>
            <pc:sldMk cId="3639883828" sldId="269"/>
            <ac:spMk id="2" creationId="{0E42AD9D-A7F3-DA07-50E1-3F25BBC600DB}"/>
          </ac:spMkLst>
        </pc:spChg>
        <pc:spChg chg="add mod ord">
          <ac:chgData name="Vanessa Araujo Bertrand" userId="cf1a7a49-2ceb-4ea9-8478-c60a180af0f3" providerId="ADAL" clId="{B2E95AA1-94D8-409F-9342-D906A602C74A}" dt="2023-07-19T07:31:56.145" v="84" actId="167"/>
          <ac:spMkLst>
            <pc:docMk/>
            <pc:sldMk cId="3639883828" sldId="269"/>
            <ac:spMk id="3" creationId="{AFF2B6F6-A36B-8A74-A41D-4667E1FE0C2F}"/>
          </ac:spMkLst>
        </pc:spChg>
        <pc:spChg chg="mod">
          <ac:chgData name="Vanessa Araujo Bertrand" userId="cf1a7a49-2ceb-4ea9-8478-c60a180af0f3" providerId="ADAL" clId="{B2E95AA1-94D8-409F-9342-D906A602C74A}" dt="2023-07-19T07:35:12.993" v="116" actId="1076"/>
          <ac:spMkLst>
            <pc:docMk/>
            <pc:sldMk cId="3639883828" sldId="269"/>
            <ac:spMk id="12995062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3:44.795" v="102" actId="1076"/>
          <ac:spMkLst>
            <pc:docMk/>
            <pc:sldMk cId="3639883828" sldId="269"/>
            <ac:spMk id="370318207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5:00.317" v="114" actId="2711"/>
          <ac:spMkLst>
            <pc:docMk/>
            <pc:sldMk cId="3639883828" sldId="269"/>
            <ac:spMk id="620692828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3:17.691" v="98" actId="2711"/>
          <ac:spMkLst>
            <pc:docMk/>
            <pc:sldMk cId="3639883828" sldId="269"/>
            <ac:spMk id="816149458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4:30.674" v="109" actId="14100"/>
          <ac:spMkLst>
            <pc:docMk/>
            <pc:sldMk cId="3639883828" sldId="269"/>
            <ac:spMk id="947587462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2:47.777" v="92" actId="14100"/>
          <ac:spMkLst>
            <pc:docMk/>
            <pc:sldMk cId="3639883828" sldId="269"/>
            <ac:spMk id="154677471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3:40.521" v="101" actId="1076"/>
          <ac:spMkLst>
            <pc:docMk/>
            <pc:sldMk cId="3639883828" sldId="269"/>
            <ac:spMk id="1831459583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7:34:06.948" v="106" actId="1076"/>
          <ac:picMkLst>
            <pc:docMk/>
            <pc:sldMk cId="3639883828" sldId="269"/>
            <ac:picMk id="4" creationId="{ADD9E51E-11FC-8CC0-80E7-39978F6CEE6A}"/>
          </ac:picMkLst>
        </pc:picChg>
        <pc:picChg chg="add mod">
          <ac:chgData name="Vanessa Araujo Bertrand" userId="cf1a7a49-2ceb-4ea9-8478-c60a180af0f3" providerId="ADAL" clId="{B2E95AA1-94D8-409F-9342-D906A602C74A}" dt="2023-07-19T07:34:42.180" v="111" actId="1076"/>
          <ac:picMkLst>
            <pc:docMk/>
            <pc:sldMk cId="3639883828" sldId="269"/>
            <ac:picMk id="5" creationId="{72E45F11-955F-8E7D-4A78-DABEAAF30BAB}"/>
          </ac:picMkLst>
        </pc:picChg>
        <pc:picChg chg="add mod">
          <ac:chgData name="Vanessa Araujo Bertrand" userId="cf1a7a49-2ceb-4ea9-8478-c60a180af0f3" providerId="ADAL" clId="{B2E95AA1-94D8-409F-9342-D906A602C74A}" dt="2023-07-19T07:35:22.426" v="118" actId="1076"/>
          <ac:picMkLst>
            <pc:docMk/>
            <pc:sldMk cId="3639883828" sldId="269"/>
            <ac:picMk id="6" creationId="{D15FA36D-0DB3-907B-EEBE-F43080EF17D5}"/>
          </ac:picMkLst>
        </pc:picChg>
        <pc:picChg chg="add del mod">
          <ac:chgData name="Vanessa Araujo Bertrand" userId="cf1a7a49-2ceb-4ea9-8478-c60a180af0f3" providerId="ADAL" clId="{B2E95AA1-94D8-409F-9342-D906A602C74A}" dt="2023-07-19T08:39:00.385" v="1355" actId="478"/>
          <ac:picMkLst>
            <pc:docMk/>
            <pc:sldMk cId="3639883828" sldId="269"/>
            <ac:picMk id="8" creationId="{198B812B-D7CC-DA9F-6067-02287CD94888}"/>
          </ac:picMkLst>
        </pc:picChg>
        <pc:picChg chg="del">
          <ac:chgData name="Vanessa Araujo Bertrand" userId="cf1a7a49-2ceb-4ea9-8478-c60a180af0f3" providerId="ADAL" clId="{B2E95AA1-94D8-409F-9342-D906A602C74A}" dt="2023-07-19T07:31:07.473" v="72" actId="478"/>
          <ac:picMkLst>
            <pc:docMk/>
            <pc:sldMk cId="3639883828" sldId="269"/>
            <ac:picMk id="150308551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32:31.152" v="88" actId="1076"/>
          <ac:picMkLst>
            <pc:docMk/>
            <pc:sldMk cId="3639883828" sldId="269"/>
            <ac:picMk id="1035512638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32:55.342" v="93" actId="1076"/>
          <ac:picMkLst>
            <pc:docMk/>
            <pc:sldMk cId="3639883828" sldId="269"/>
            <ac:picMk id="1308973261" creationId="{00000000-0000-0000-0000-000000000000}"/>
          </ac:picMkLst>
        </pc:picChg>
        <pc:picChg chg="del mod">
          <ac:chgData name="Vanessa Araujo Bertrand" userId="cf1a7a49-2ceb-4ea9-8478-c60a180af0f3" providerId="ADAL" clId="{B2E95AA1-94D8-409F-9342-D906A602C74A}" dt="2023-07-19T07:31:05.930" v="71" actId="478"/>
          <ac:picMkLst>
            <pc:docMk/>
            <pc:sldMk cId="3639883828" sldId="269"/>
            <ac:picMk id="1551611736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7:31:08.677" v="73" actId="478"/>
          <ac:picMkLst>
            <pc:docMk/>
            <pc:sldMk cId="3639883828" sldId="269"/>
            <ac:picMk id="1613224267" creationId="{00000000-0000-0000-0000-000000000000}"/>
          </ac:picMkLst>
        </pc:picChg>
      </pc:sldChg>
      <pc:sldChg chg="addSp modSp new mod ord">
        <pc:chgData name="Vanessa Araujo Bertrand" userId="cf1a7a49-2ceb-4ea9-8478-c60a180af0f3" providerId="ADAL" clId="{B2E95AA1-94D8-409F-9342-D906A602C74A}" dt="2023-07-19T08:39:37.471" v="1360" actId="1076"/>
        <pc:sldMkLst>
          <pc:docMk/>
          <pc:sldMk cId="3751933419" sldId="270"/>
        </pc:sldMkLst>
        <pc:spChg chg="add mod">
          <ac:chgData name="Vanessa Araujo Bertrand" userId="cf1a7a49-2ceb-4ea9-8478-c60a180af0f3" providerId="ADAL" clId="{B2E95AA1-94D8-409F-9342-D906A602C74A}" dt="2023-07-19T08:39:37.471" v="1360" actId="1076"/>
          <ac:spMkLst>
            <pc:docMk/>
            <pc:sldMk cId="3751933419" sldId="270"/>
            <ac:spMk id="3" creationId="{53B131AB-7E43-4AF2-E45D-5CC3021E4EA8}"/>
          </ac:spMkLst>
        </pc:spChg>
        <pc:spChg chg="add mod">
          <ac:chgData name="Vanessa Araujo Bertrand" userId="cf1a7a49-2ceb-4ea9-8478-c60a180af0f3" providerId="ADAL" clId="{B2E95AA1-94D8-409F-9342-D906A602C74A}" dt="2023-07-19T07:45:15.898" v="359" actId="1076"/>
          <ac:spMkLst>
            <pc:docMk/>
            <pc:sldMk cId="3751933419" sldId="270"/>
            <ac:spMk id="4" creationId="{7009078A-C1A6-BD2F-097F-46C16964540D}"/>
          </ac:spMkLst>
        </pc:spChg>
        <pc:spChg chg="add mod">
          <ac:chgData name="Vanessa Araujo Bertrand" userId="cf1a7a49-2ceb-4ea9-8478-c60a180af0f3" providerId="ADAL" clId="{B2E95AA1-94D8-409F-9342-D906A602C74A}" dt="2023-07-19T07:45:35.884" v="363" actId="1076"/>
          <ac:spMkLst>
            <pc:docMk/>
            <pc:sldMk cId="3751933419" sldId="270"/>
            <ac:spMk id="5" creationId="{2EE2B4A0-41B6-5D25-D796-E277D67106B1}"/>
          </ac:spMkLst>
        </pc:spChg>
        <pc:spChg chg="add mod">
          <ac:chgData name="Vanessa Araujo Bertrand" userId="cf1a7a49-2ceb-4ea9-8478-c60a180af0f3" providerId="ADAL" clId="{B2E95AA1-94D8-409F-9342-D906A602C74A}" dt="2023-07-19T08:39:16.971" v="1356" actId="207"/>
          <ac:spMkLst>
            <pc:docMk/>
            <pc:sldMk cId="3751933419" sldId="270"/>
            <ac:spMk id="6" creationId="{2FC309AC-989E-93B1-BDF5-603391119A7F}"/>
          </ac:spMkLst>
        </pc:spChg>
        <pc:spChg chg="add mod">
          <ac:chgData name="Vanessa Araujo Bertrand" userId="cf1a7a49-2ceb-4ea9-8478-c60a180af0f3" providerId="ADAL" clId="{B2E95AA1-94D8-409F-9342-D906A602C74A}" dt="2023-07-19T08:39:26.051" v="1358" actId="207"/>
          <ac:spMkLst>
            <pc:docMk/>
            <pc:sldMk cId="3751933419" sldId="270"/>
            <ac:spMk id="7" creationId="{056088F6-26DA-5BE2-5D71-3C3211585A20}"/>
          </ac:spMkLst>
        </pc:spChg>
        <pc:spChg chg="add mod">
          <ac:chgData name="Vanessa Araujo Bertrand" userId="cf1a7a49-2ceb-4ea9-8478-c60a180af0f3" providerId="ADAL" clId="{B2E95AA1-94D8-409F-9342-D906A602C74A}" dt="2023-07-19T07:45:06.004" v="357" actId="1076"/>
          <ac:spMkLst>
            <pc:docMk/>
            <pc:sldMk cId="3751933419" sldId="270"/>
            <ac:spMk id="8" creationId="{43702D3D-3DE5-4FB3-4BC7-FBBF6EF399EB}"/>
          </ac:spMkLst>
        </pc:spChg>
        <pc:spChg chg="add mod">
          <ac:chgData name="Vanessa Araujo Bertrand" userId="cf1a7a49-2ceb-4ea9-8478-c60a180af0f3" providerId="ADAL" clId="{B2E95AA1-94D8-409F-9342-D906A602C74A}" dt="2023-07-19T08:39:22.353" v="1357" actId="207"/>
          <ac:spMkLst>
            <pc:docMk/>
            <pc:sldMk cId="3751933419" sldId="270"/>
            <ac:spMk id="9" creationId="{289AF5D1-65C8-C059-045A-53050152613F}"/>
          </ac:spMkLst>
        </pc:spChg>
        <pc:spChg chg="add mod">
          <ac:chgData name="Vanessa Araujo Bertrand" userId="cf1a7a49-2ceb-4ea9-8478-c60a180af0f3" providerId="ADAL" clId="{B2E95AA1-94D8-409F-9342-D906A602C74A}" dt="2023-07-19T07:45:24.842" v="361" actId="1076"/>
          <ac:spMkLst>
            <pc:docMk/>
            <pc:sldMk cId="3751933419" sldId="270"/>
            <ac:spMk id="10" creationId="{A3CBEFAA-C97C-B0D1-5F2C-F63B653B5025}"/>
          </ac:spMkLst>
        </pc:spChg>
        <pc:spChg chg="add mod">
          <ac:chgData name="Vanessa Araujo Bertrand" userId="cf1a7a49-2ceb-4ea9-8478-c60a180af0f3" providerId="ADAL" clId="{B2E95AA1-94D8-409F-9342-D906A602C74A}" dt="2023-07-19T08:39:29.361" v="1359" actId="207"/>
          <ac:spMkLst>
            <pc:docMk/>
            <pc:sldMk cId="3751933419" sldId="270"/>
            <ac:spMk id="11" creationId="{F9567238-2BBA-103E-34B4-7734EEF04A4D}"/>
          </ac:spMkLst>
        </pc:spChg>
      </pc:sldChg>
      <pc:sldChg chg="add del">
        <pc:chgData name="Vanessa Araujo Bertrand" userId="cf1a7a49-2ceb-4ea9-8478-c60a180af0f3" providerId="ADAL" clId="{B2E95AA1-94D8-409F-9342-D906A602C74A}" dt="2023-07-19T08:03:19.543" v="659" actId="2696"/>
        <pc:sldMkLst>
          <pc:docMk/>
          <pc:sldMk cId="3816167389" sldId="271"/>
        </pc:sldMkLst>
      </pc:sldChg>
      <pc:sldChg chg="addSp delSp modSp add mod ord">
        <pc:chgData name="Vanessa Araujo Bertrand" userId="cf1a7a49-2ceb-4ea9-8478-c60a180af0f3" providerId="ADAL" clId="{B2E95AA1-94D8-409F-9342-D906A602C74A}" dt="2023-07-19T08:33:41.491" v="1347" actId="478"/>
        <pc:sldMkLst>
          <pc:docMk/>
          <pc:sldMk cId="2305365084" sldId="272"/>
        </pc:sldMkLst>
        <pc:spChg chg="add del mod">
          <ac:chgData name="Vanessa Araujo Bertrand" userId="cf1a7a49-2ceb-4ea9-8478-c60a180af0f3" providerId="ADAL" clId="{B2E95AA1-94D8-409F-9342-D906A602C74A}" dt="2023-07-19T08:33:28.863" v="1344" actId="478"/>
          <ac:spMkLst>
            <pc:docMk/>
            <pc:sldMk cId="2305365084" sldId="272"/>
            <ac:spMk id="3" creationId="{31A77275-2935-4E6A-04C9-EC75E378E801}"/>
          </ac:spMkLst>
        </pc:spChg>
        <pc:spChg chg="add del mod">
          <ac:chgData name="Vanessa Araujo Bertrand" userId="cf1a7a49-2ceb-4ea9-8478-c60a180af0f3" providerId="ADAL" clId="{B2E95AA1-94D8-409F-9342-D906A602C74A}" dt="2023-07-19T08:33:41.491" v="1347" actId="478"/>
          <ac:spMkLst>
            <pc:docMk/>
            <pc:sldMk cId="2305365084" sldId="272"/>
            <ac:spMk id="6" creationId="{181B2F4C-3618-F08F-E8A6-213259683145}"/>
          </ac:spMkLst>
        </pc:spChg>
        <pc:spChg chg="mod">
          <ac:chgData name="Vanessa Araujo Bertrand" userId="cf1a7a49-2ceb-4ea9-8478-c60a180af0f3" providerId="ADAL" clId="{B2E95AA1-94D8-409F-9342-D906A602C74A}" dt="2023-07-19T08:05:21.141" v="729" actId="790"/>
          <ac:spMkLst>
            <pc:docMk/>
            <pc:sldMk cId="2305365084" sldId="272"/>
            <ac:spMk id="23152055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05:25.777" v="730" actId="790"/>
          <ac:spMkLst>
            <pc:docMk/>
            <pc:sldMk cId="2305365084" sldId="272"/>
            <ac:spMk id="331952295" creationId="{00000000-0000-0000-0000-000000000000}"/>
          </ac:spMkLst>
        </pc:spChg>
      </pc:sldChg>
      <pc:sldChg chg="add ord">
        <pc:chgData name="Vanessa Araujo Bertrand" userId="cf1a7a49-2ceb-4ea9-8478-c60a180af0f3" providerId="ADAL" clId="{B2E95AA1-94D8-409F-9342-D906A602C74A}" dt="2023-07-19T07:52:17.594" v="476"/>
        <pc:sldMkLst>
          <pc:docMk/>
          <pc:sldMk cId="4041192020" sldId="273"/>
        </pc:sldMkLst>
      </pc:sldChg>
      <pc:sldChg chg="addSp delSp modSp add del mod ord">
        <pc:chgData name="Vanessa Araujo Bertrand" userId="cf1a7a49-2ceb-4ea9-8478-c60a180af0f3" providerId="ADAL" clId="{B2E95AA1-94D8-409F-9342-D906A602C74A}" dt="2023-07-19T08:09:48.630" v="831" actId="2696"/>
        <pc:sldMkLst>
          <pc:docMk/>
          <pc:sldMk cId="3278725577" sldId="274"/>
        </pc:sldMkLst>
        <pc:spChg chg="mod">
          <ac:chgData name="Vanessa Araujo Bertrand" userId="cf1a7a49-2ceb-4ea9-8478-c60a180af0f3" providerId="ADAL" clId="{B2E95AA1-94D8-409F-9342-D906A602C74A}" dt="2023-07-19T08:02:59.454" v="636" actId="14100"/>
          <ac:spMkLst>
            <pc:docMk/>
            <pc:sldMk cId="3278725577" sldId="274"/>
            <ac:spMk id="5" creationId="{10A56253-D313-AC6C-A74F-70131FC1F797}"/>
          </ac:spMkLst>
        </pc:spChg>
        <pc:spChg chg="mod">
          <ac:chgData name="Vanessa Araujo Bertrand" userId="cf1a7a49-2ceb-4ea9-8478-c60a180af0f3" providerId="ADAL" clId="{B2E95AA1-94D8-409F-9342-D906A602C74A}" dt="2023-07-19T08:03:16.146" v="658" actId="1076"/>
          <ac:spMkLst>
            <pc:docMk/>
            <pc:sldMk cId="3278725577" sldId="274"/>
            <ac:spMk id="305" creationId="{00000000-0000-0000-0000-000000000000}"/>
          </ac:spMkLst>
        </pc:spChg>
        <pc:picChg chg="add del">
          <ac:chgData name="Vanessa Araujo Bertrand" userId="cf1a7a49-2ceb-4ea9-8478-c60a180af0f3" providerId="ADAL" clId="{B2E95AA1-94D8-409F-9342-D906A602C74A}" dt="2023-07-19T08:02:41.011" v="613" actId="478"/>
          <ac:picMkLst>
            <pc:docMk/>
            <pc:sldMk cId="3278725577" sldId="274"/>
            <ac:picMk id="3" creationId="{116F0B7C-99B4-635D-5404-2FC721AE1E7C}"/>
          </ac:picMkLst>
        </pc:picChg>
      </pc:sldChg>
      <pc:sldChg chg="delSp modSp add del mod ord">
        <pc:chgData name="Vanessa Araujo Bertrand" userId="cf1a7a49-2ceb-4ea9-8478-c60a180af0f3" providerId="ADAL" clId="{B2E95AA1-94D8-409F-9342-D906A602C74A}" dt="2023-07-19T08:10:13.095" v="860" actId="2696"/>
        <pc:sldMkLst>
          <pc:docMk/>
          <pc:sldMk cId="1228007223" sldId="275"/>
        </pc:sldMkLst>
        <pc:spChg chg="mod">
          <ac:chgData name="Vanessa Araujo Bertrand" userId="cf1a7a49-2ceb-4ea9-8478-c60a180af0f3" providerId="ADAL" clId="{B2E95AA1-94D8-409F-9342-D906A602C74A}" dt="2023-07-19T08:03:43.532" v="687" actId="14100"/>
          <ac:spMkLst>
            <pc:docMk/>
            <pc:sldMk cId="1228007223" sldId="275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03:47.004" v="688" actId="478"/>
          <ac:spMkLst>
            <pc:docMk/>
            <pc:sldMk cId="1228007223" sldId="275"/>
            <ac:spMk id="305" creationId="{00000000-0000-0000-0000-000000000000}"/>
          </ac:spMkLst>
        </pc:spChg>
      </pc:sldChg>
      <pc:sldChg chg="modSp add del mod ord">
        <pc:chgData name="Vanessa Araujo Bertrand" userId="cf1a7a49-2ceb-4ea9-8478-c60a180af0f3" providerId="ADAL" clId="{B2E95AA1-94D8-409F-9342-D906A602C74A}" dt="2023-07-19T08:10:44.534" v="899" actId="2696"/>
        <pc:sldMkLst>
          <pc:docMk/>
          <pc:sldMk cId="1700248817" sldId="276"/>
        </pc:sldMkLst>
        <pc:spChg chg="mod">
          <ac:chgData name="Vanessa Araujo Bertrand" userId="cf1a7a49-2ceb-4ea9-8478-c60a180af0f3" providerId="ADAL" clId="{B2E95AA1-94D8-409F-9342-D906A602C74A}" dt="2023-07-19T08:04:26.145" v="723" actId="20577"/>
          <ac:spMkLst>
            <pc:docMk/>
            <pc:sldMk cId="1700248817" sldId="276"/>
            <ac:spMk id="5" creationId="{10A56253-D313-AC6C-A74F-70131FC1F797}"/>
          </ac:spMkLst>
        </pc:spChg>
      </pc:sldChg>
      <pc:sldChg chg="addSp delSp modSp add mod ord">
        <pc:chgData name="Vanessa Araujo Bertrand" userId="cf1a7a49-2ceb-4ea9-8478-c60a180af0f3" providerId="ADAL" clId="{B2E95AA1-94D8-409F-9342-D906A602C74A}" dt="2023-07-19T08:13:24.778" v="927" actId="478"/>
        <pc:sldMkLst>
          <pc:docMk/>
          <pc:sldMk cId="891680753" sldId="277"/>
        </pc:sldMkLst>
        <pc:spChg chg="mod">
          <ac:chgData name="Vanessa Araujo Bertrand" userId="cf1a7a49-2ceb-4ea9-8478-c60a180af0f3" providerId="ADAL" clId="{B2E95AA1-94D8-409F-9342-D906A602C74A}" dt="2023-07-19T08:09:10.638" v="786" actId="14100"/>
          <ac:spMkLst>
            <pc:docMk/>
            <pc:sldMk cId="891680753" sldId="277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13:24.778" v="927" actId="478"/>
          <ac:spMkLst>
            <pc:docMk/>
            <pc:sldMk cId="891680753" sldId="277"/>
            <ac:spMk id="7" creationId="{0A4D18FE-908A-0499-1F38-82AB6BDF3930}"/>
          </ac:spMkLst>
        </pc:spChg>
        <pc:spChg chg="add mod">
          <ac:chgData name="Vanessa Araujo Bertrand" userId="cf1a7a49-2ceb-4ea9-8478-c60a180af0f3" providerId="ADAL" clId="{B2E95AA1-94D8-409F-9342-D906A602C74A}" dt="2023-07-19T08:12:53.084" v="916"/>
          <ac:spMkLst>
            <pc:docMk/>
            <pc:sldMk cId="891680753" sldId="277"/>
            <ac:spMk id="8" creationId="{D9AC8C13-5293-878C-2909-2C6C31D98ED7}"/>
          </ac:spMkLst>
        </pc:spChg>
        <pc:spChg chg="mod">
          <ac:chgData name="Vanessa Araujo Bertrand" userId="cf1a7a49-2ceb-4ea9-8478-c60a180af0f3" providerId="ADAL" clId="{B2E95AA1-94D8-409F-9342-D906A602C74A}" dt="2023-07-19T08:09:34.895" v="826" actId="20577"/>
          <ac:spMkLst>
            <pc:docMk/>
            <pc:sldMk cId="891680753" sldId="277"/>
            <ac:spMk id="305" creationId="{00000000-0000-0000-0000-000000000000}"/>
          </ac:spMkLst>
        </pc:spChg>
        <pc:picChg chg="del mod">
          <ac:chgData name="Vanessa Araujo Bertrand" userId="cf1a7a49-2ceb-4ea9-8478-c60a180af0f3" providerId="ADAL" clId="{B2E95AA1-94D8-409F-9342-D906A602C74A}" dt="2023-07-19T08:09:37.294" v="828" actId="478"/>
          <ac:picMkLst>
            <pc:docMk/>
            <pc:sldMk cId="891680753" sldId="277"/>
            <ac:picMk id="3" creationId="{116F0B7C-99B4-635D-5404-2FC721AE1E7C}"/>
          </ac:picMkLst>
        </pc:picChg>
        <pc:cxnChg chg="add mod">
          <ac:chgData name="Vanessa Araujo Bertrand" userId="cf1a7a49-2ceb-4ea9-8478-c60a180af0f3" providerId="ADAL" clId="{B2E95AA1-94D8-409F-9342-D906A602C74A}" dt="2023-07-19T08:12:53.084" v="916"/>
          <ac:cxnSpMkLst>
            <pc:docMk/>
            <pc:sldMk cId="891680753" sldId="277"/>
            <ac:cxnSpMk id="2" creationId="{0B563DF0-2B1E-6A58-EF2E-1C435840D7DB}"/>
          </ac:cxnSpMkLst>
        </pc:cxnChg>
        <pc:cxnChg chg="del">
          <ac:chgData name="Vanessa Araujo Bertrand" userId="cf1a7a49-2ceb-4ea9-8478-c60a180af0f3" providerId="ADAL" clId="{B2E95AA1-94D8-409F-9342-D906A602C74A}" dt="2023-07-19T08:13:22.904" v="926" actId="478"/>
          <ac:cxnSpMkLst>
            <pc:docMk/>
            <pc:sldMk cId="891680753" sldId="277"/>
            <ac:cxnSpMk id="6" creationId="{9405F95B-7F5F-9C2C-B3FF-AC8202FDDD45}"/>
          </ac:cxnSpMkLst>
        </pc:cxnChg>
      </pc:sldChg>
      <pc:sldChg chg="addSp delSp modSp add mod ord">
        <pc:chgData name="Vanessa Araujo Bertrand" userId="cf1a7a49-2ceb-4ea9-8478-c60a180af0f3" providerId="ADAL" clId="{B2E95AA1-94D8-409F-9342-D906A602C74A}" dt="2023-07-19T08:13:19.699" v="925" actId="478"/>
        <pc:sldMkLst>
          <pc:docMk/>
          <pc:sldMk cId="4219218865" sldId="278"/>
        </pc:sldMkLst>
        <pc:spChg chg="add mod">
          <ac:chgData name="Vanessa Araujo Bertrand" userId="cf1a7a49-2ceb-4ea9-8478-c60a180af0f3" providerId="ADAL" clId="{B2E95AA1-94D8-409F-9342-D906A602C74A}" dt="2023-07-19T08:12:57.944" v="917"/>
          <ac:spMkLst>
            <pc:docMk/>
            <pc:sldMk cId="4219218865" sldId="278"/>
            <ac:spMk id="3" creationId="{A07EC797-88EE-FC6F-3625-DE00CC06DD2B}"/>
          </ac:spMkLst>
        </pc:spChg>
        <pc:spChg chg="mod">
          <ac:chgData name="Vanessa Araujo Bertrand" userId="cf1a7a49-2ceb-4ea9-8478-c60a180af0f3" providerId="ADAL" clId="{B2E95AA1-94D8-409F-9342-D906A602C74A}" dt="2023-07-19T08:10:07.207" v="858" actId="20577"/>
          <ac:spMkLst>
            <pc:docMk/>
            <pc:sldMk cId="4219218865" sldId="278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13:19.699" v="925" actId="478"/>
          <ac:spMkLst>
            <pc:docMk/>
            <pc:sldMk cId="4219218865" sldId="278"/>
            <ac:spMk id="7" creationId="{0A4D18FE-908A-0499-1F38-82AB6BDF3930}"/>
          </ac:spMkLst>
        </pc:spChg>
        <pc:spChg chg="del">
          <ac:chgData name="Vanessa Araujo Bertrand" userId="cf1a7a49-2ceb-4ea9-8478-c60a180af0f3" providerId="ADAL" clId="{B2E95AA1-94D8-409F-9342-D906A602C74A}" dt="2023-07-19T08:10:09.783" v="859" actId="478"/>
          <ac:spMkLst>
            <pc:docMk/>
            <pc:sldMk cId="4219218865" sldId="278"/>
            <ac:spMk id="305" creationId="{00000000-0000-0000-0000-000000000000}"/>
          </ac:spMkLst>
        </pc:spChg>
        <pc:cxnChg chg="add mod">
          <ac:chgData name="Vanessa Araujo Bertrand" userId="cf1a7a49-2ceb-4ea9-8478-c60a180af0f3" providerId="ADAL" clId="{B2E95AA1-94D8-409F-9342-D906A602C74A}" dt="2023-07-19T08:12:57.944" v="917"/>
          <ac:cxnSpMkLst>
            <pc:docMk/>
            <pc:sldMk cId="4219218865" sldId="278"/>
            <ac:cxnSpMk id="2" creationId="{1595FB93-0055-434B-3686-E7828186AD20}"/>
          </ac:cxnSpMkLst>
        </pc:cxnChg>
        <pc:cxnChg chg="del">
          <ac:chgData name="Vanessa Araujo Bertrand" userId="cf1a7a49-2ceb-4ea9-8478-c60a180af0f3" providerId="ADAL" clId="{B2E95AA1-94D8-409F-9342-D906A602C74A}" dt="2023-07-19T08:13:17.707" v="924" actId="478"/>
          <ac:cxnSpMkLst>
            <pc:docMk/>
            <pc:sldMk cId="4219218865" sldId="278"/>
            <ac:cxnSpMk id="6" creationId="{9405F95B-7F5F-9C2C-B3FF-AC8202FDDD45}"/>
          </ac:cxnSpMkLst>
        </pc:cxnChg>
      </pc:sldChg>
      <pc:sldChg chg="addSp delSp modSp add mod ord">
        <pc:chgData name="Vanessa Araujo Bertrand" userId="cf1a7a49-2ceb-4ea9-8478-c60a180af0f3" providerId="ADAL" clId="{B2E95AA1-94D8-409F-9342-D906A602C74A}" dt="2023-07-19T08:13:12.412" v="923" actId="478"/>
        <pc:sldMkLst>
          <pc:docMk/>
          <pc:sldMk cId="3759618003" sldId="279"/>
        </pc:sldMkLst>
        <pc:spChg chg="add mod">
          <ac:chgData name="Vanessa Araujo Bertrand" userId="cf1a7a49-2ceb-4ea9-8478-c60a180af0f3" providerId="ADAL" clId="{B2E95AA1-94D8-409F-9342-D906A602C74A}" dt="2023-07-19T08:13:00.087" v="918"/>
          <ac:spMkLst>
            <pc:docMk/>
            <pc:sldMk cId="3759618003" sldId="279"/>
            <ac:spMk id="3" creationId="{4BF91A29-3B2A-941F-0421-0D8B97F3180D}"/>
          </ac:spMkLst>
        </pc:spChg>
        <pc:spChg chg="mod">
          <ac:chgData name="Vanessa Araujo Bertrand" userId="cf1a7a49-2ceb-4ea9-8478-c60a180af0f3" providerId="ADAL" clId="{B2E95AA1-94D8-409F-9342-D906A602C74A}" dt="2023-07-19T08:11:54.055" v="910" actId="14100"/>
          <ac:spMkLst>
            <pc:docMk/>
            <pc:sldMk cId="3759618003" sldId="279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13:12.412" v="923" actId="478"/>
          <ac:spMkLst>
            <pc:docMk/>
            <pc:sldMk cId="3759618003" sldId="279"/>
            <ac:spMk id="7" creationId="{0A4D18FE-908A-0499-1F38-82AB6BDF3930}"/>
          </ac:spMkLst>
        </pc:spChg>
        <pc:cxnChg chg="add mod">
          <ac:chgData name="Vanessa Araujo Bertrand" userId="cf1a7a49-2ceb-4ea9-8478-c60a180af0f3" providerId="ADAL" clId="{B2E95AA1-94D8-409F-9342-D906A602C74A}" dt="2023-07-19T08:13:00.087" v="918"/>
          <ac:cxnSpMkLst>
            <pc:docMk/>
            <pc:sldMk cId="3759618003" sldId="279"/>
            <ac:cxnSpMk id="2" creationId="{8108D354-A285-9DF6-0DFF-A3D938B0AC70}"/>
          </ac:cxnSpMkLst>
        </pc:cxnChg>
        <pc:cxnChg chg="del">
          <ac:chgData name="Vanessa Araujo Bertrand" userId="cf1a7a49-2ceb-4ea9-8478-c60a180af0f3" providerId="ADAL" clId="{B2E95AA1-94D8-409F-9342-D906A602C74A}" dt="2023-07-19T08:13:10.836" v="922" actId="478"/>
          <ac:cxnSpMkLst>
            <pc:docMk/>
            <pc:sldMk cId="3759618003" sldId="279"/>
            <ac:cxnSpMk id="6" creationId="{9405F95B-7F5F-9C2C-B3FF-AC8202FDDD45}"/>
          </ac:cxnSpMkLst>
        </pc:cxnChg>
      </pc:sldChg>
      <pc:sldChg chg="addSp delSp modSp add mod">
        <pc:chgData name="Vanessa Araujo Bertrand" userId="cf1a7a49-2ceb-4ea9-8478-c60a180af0f3" providerId="ADAL" clId="{B2E95AA1-94D8-409F-9342-D906A602C74A}" dt="2023-07-19T08:30:54.058" v="1341" actId="20577"/>
        <pc:sldMkLst>
          <pc:docMk/>
          <pc:sldMk cId="728303065" sldId="280"/>
        </pc:sldMkLst>
        <pc:spChg chg="add del">
          <ac:chgData name="Vanessa Araujo Bertrand" userId="cf1a7a49-2ceb-4ea9-8478-c60a180af0f3" providerId="ADAL" clId="{B2E95AA1-94D8-409F-9342-D906A602C74A}" dt="2023-07-19T08:17:40.572" v="943" actId="478"/>
          <ac:spMkLst>
            <pc:docMk/>
            <pc:sldMk cId="728303065" sldId="280"/>
            <ac:spMk id="3" creationId="{87FBCACA-1EB8-9992-3DBF-21EA838AF71B}"/>
          </ac:spMkLst>
        </pc:spChg>
        <pc:spChg chg="add mod">
          <ac:chgData name="Vanessa Araujo Bertrand" userId="cf1a7a49-2ceb-4ea9-8478-c60a180af0f3" providerId="ADAL" clId="{B2E95AA1-94D8-409F-9342-D906A602C74A}" dt="2023-07-19T08:24:08.521" v="1245" actId="14100"/>
          <ac:spMkLst>
            <pc:docMk/>
            <pc:sldMk cId="728303065" sldId="280"/>
            <ac:spMk id="4" creationId="{C7EE9938-AB03-8364-69ED-2E6113C0E972}"/>
          </ac:spMkLst>
        </pc:spChg>
        <pc:spChg chg="add del">
          <ac:chgData name="Vanessa Araujo Bertrand" userId="cf1a7a49-2ceb-4ea9-8478-c60a180af0f3" providerId="ADAL" clId="{B2E95AA1-94D8-409F-9342-D906A602C74A}" dt="2023-07-19T08:21:00.818" v="1107" actId="478"/>
          <ac:spMkLst>
            <pc:docMk/>
            <pc:sldMk cId="728303065" sldId="280"/>
            <ac:spMk id="5" creationId="{5ACCA2A4-7B34-6786-A310-3917FC1740DD}"/>
          </ac:spMkLst>
        </pc:spChg>
        <pc:spChg chg="add mod">
          <ac:chgData name="Vanessa Araujo Bertrand" userId="cf1a7a49-2ceb-4ea9-8478-c60a180af0f3" providerId="ADAL" clId="{B2E95AA1-94D8-409F-9342-D906A602C74A}" dt="2023-07-19T08:24:05.865" v="1244" actId="14100"/>
          <ac:spMkLst>
            <pc:docMk/>
            <pc:sldMk cId="728303065" sldId="280"/>
            <ac:spMk id="6" creationId="{DAFFB0B8-9A99-66FF-B9A8-E25340CF295E}"/>
          </ac:spMkLst>
        </pc:spChg>
        <pc:spChg chg="add mod">
          <ac:chgData name="Vanessa Araujo Bertrand" userId="cf1a7a49-2ceb-4ea9-8478-c60a180af0f3" providerId="ADAL" clId="{B2E95AA1-94D8-409F-9342-D906A602C74A}" dt="2023-07-19T08:24:02.870" v="1243" actId="14100"/>
          <ac:spMkLst>
            <pc:docMk/>
            <pc:sldMk cId="728303065" sldId="280"/>
            <ac:spMk id="7" creationId="{3531C5FB-8E4F-9DC2-82FD-7A1BB704754A}"/>
          </ac:spMkLst>
        </pc:spChg>
        <pc:spChg chg="add mod">
          <ac:chgData name="Vanessa Araujo Bertrand" userId="cf1a7a49-2ceb-4ea9-8478-c60a180af0f3" providerId="ADAL" clId="{B2E95AA1-94D8-409F-9342-D906A602C74A}" dt="2023-07-19T08:24:00.133" v="1242" actId="14100"/>
          <ac:spMkLst>
            <pc:docMk/>
            <pc:sldMk cId="728303065" sldId="280"/>
            <ac:spMk id="8" creationId="{2F8808B9-8236-416F-0546-672ECC88CB08}"/>
          </ac:spMkLst>
        </pc:spChg>
        <pc:spChg chg="add mod">
          <ac:chgData name="Vanessa Araujo Bertrand" userId="cf1a7a49-2ceb-4ea9-8478-c60a180af0f3" providerId="ADAL" clId="{B2E95AA1-94D8-409F-9342-D906A602C74A}" dt="2023-07-19T08:30:48.178" v="1337" actId="20577"/>
          <ac:spMkLst>
            <pc:docMk/>
            <pc:sldMk cId="728303065" sldId="280"/>
            <ac:spMk id="9" creationId="{DD1F8416-C835-3AEE-D469-8CAA42D8949F}"/>
          </ac:spMkLst>
        </pc:spChg>
        <pc:spChg chg="add mod">
          <ac:chgData name="Vanessa Araujo Bertrand" userId="cf1a7a49-2ceb-4ea9-8478-c60a180af0f3" providerId="ADAL" clId="{B2E95AA1-94D8-409F-9342-D906A602C74A}" dt="2023-07-19T08:24:11.712" v="1246" actId="14100"/>
          <ac:spMkLst>
            <pc:docMk/>
            <pc:sldMk cId="728303065" sldId="280"/>
            <ac:spMk id="10" creationId="{54CCAC07-40F5-AF71-34BC-B2F740429479}"/>
          </ac:spMkLst>
        </pc:spChg>
        <pc:spChg chg="add mod">
          <ac:chgData name="Vanessa Araujo Bertrand" userId="cf1a7a49-2ceb-4ea9-8478-c60a180af0f3" providerId="ADAL" clId="{B2E95AA1-94D8-409F-9342-D906A602C74A}" dt="2023-07-19T08:30:54.058" v="1341" actId="20577"/>
          <ac:spMkLst>
            <pc:docMk/>
            <pc:sldMk cId="728303065" sldId="280"/>
            <ac:spMk id="11" creationId="{1AFE7BA0-A312-3474-64E8-C75FB0EDEAF5}"/>
          </ac:spMkLst>
        </pc:spChg>
        <pc:spChg chg="add del mod">
          <ac:chgData name="Vanessa Araujo Bertrand" userId="cf1a7a49-2ceb-4ea9-8478-c60a180af0f3" providerId="ADAL" clId="{B2E95AA1-94D8-409F-9342-D906A602C74A}" dt="2023-07-19T08:27:55.076" v="1281" actId="478"/>
          <ac:spMkLst>
            <pc:docMk/>
            <pc:sldMk cId="728303065" sldId="280"/>
            <ac:spMk id="12" creationId="{524B39B1-6E54-B696-DDD7-C3CC30155497}"/>
          </ac:spMkLst>
        </pc:spChg>
        <pc:spChg chg="add del mod">
          <ac:chgData name="Vanessa Araujo Bertrand" userId="cf1a7a49-2ceb-4ea9-8478-c60a180af0f3" providerId="ADAL" clId="{B2E95AA1-94D8-409F-9342-D906A602C74A}" dt="2023-07-19T08:27:56.911" v="1282" actId="478"/>
          <ac:spMkLst>
            <pc:docMk/>
            <pc:sldMk cId="728303065" sldId="280"/>
            <ac:spMk id="13" creationId="{F920882C-0CCE-04FA-B2AF-66C86D1CF3FA}"/>
          </ac:spMkLst>
        </pc:spChg>
        <pc:spChg chg="add del mod">
          <ac:chgData name="Vanessa Araujo Bertrand" userId="cf1a7a49-2ceb-4ea9-8478-c60a180af0f3" providerId="ADAL" clId="{B2E95AA1-94D8-409F-9342-D906A602C74A}" dt="2023-07-19T08:27:58.255" v="1283" actId="478"/>
          <ac:spMkLst>
            <pc:docMk/>
            <pc:sldMk cId="728303065" sldId="280"/>
            <ac:spMk id="14" creationId="{66999270-9A2D-C450-F7AE-666D282979CA}"/>
          </ac:spMkLst>
        </pc:spChg>
        <pc:spChg chg="add del mod">
          <ac:chgData name="Vanessa Araujo Bertrand" userId="cf1a7a49-2ceb-4ea9-8478-c60a180af0f3" providerId="ADAL" clId="{B2E95AA1-94D8-409F-9342-D906A602C74A}" dt="2023-07-19T08:27:59.724" v="1284" actId="478"/>
          <ac:spMkLst>
            <pc:docMk/>
            <pc:sldMk cId="728303065" sldId="280"/>
            <ac:spMk id="15" creationId="{DC95E2E4-D1DB-A01D-0E26-0612934B341C}"/>
          </ac:spMkLst>
        </pc:spChg>
        <pc:spChg chg="add del mod">
          <ac:chgData name="Vanessa Araujo Bertrand" userId="cf1a7a49-2ceb-4ea9-8478-c60a180af0f3" providerId="ADAL" clId="{B2E95AA1-94D8-409F-9342-D906A602C74A}" dt="2023-07-19T08:29:27.876" v="1303" actId="478"/>
          <ac:spMkLst>
            <pc:docMk/>
            <pc:sldMk cId="728303065" sldId="280"/>
            <ac:spMk id="16" creationId="{240335FE-D74B-E6C5-A367-6DF67B7A37C7}"/>
          </ac:spMkLst>
        </pc:spChg>
        <pc:spChg chg="add del mod">
          <ac:chgData name="Vanessa Araujo Bertrand" userId="cf1a7a49-2ceb-4ea9-8478-c60a180af0f3" providerId="ADAL" clId="{B2E95AA1-94D8-409F-9342-D906A602C74A}" dt="2023-07-19T08:27:54.141" v="1280" actId="478"/>
          <ac:spMkLst>
            <pc:docMk/>
            <pc:sldMk cId="728303065" sldId="280"/>
            <ac:spMk id="17" creationId="{D734AFA0-A601-F946-A1AB-527AD09AF0B7}"/>
          </ac:spMkLst>
        </pc:spChg>
        <pc:spChg chg="add mod">
          <ac:chgData name="Vanessa Araujo Bertrand" userId="cf1a7a49-2ceb-4ea9-8478-c60a180af0f3" providerId="ADAL" clId="{B2E95AA1-94D8-409F-9342-D906A602C74A}" dt="2023-07-19T08:29:34.457" v="1304" actId="1076"/>
          <ac:spMkLst>
            <pc:docMk/>
            <pc:sldMk cId="728303065" sldId="280"/>
            <ac:spMk id="18" creationId="{07CC6AE2-EBB6-BD70-7708-4512439CC674}"/>
          </ac:spMkLst>
        </pc:spChg>
        <pc:spChg chg="add mod">
          <ac:chgData name="Vanessa Araujo Bertrand" userId="cf1a7a49-2ceb-4ea9-8478-c60a180af0f3" providerId="ADAL" clId="{B2E95AA1-94D8-409F-9342-D906A602C74A}" dt="2023-07-19T08:29:44.532" v="1308" actId="1076"/>
          <ac:spMkLst>
            <pc:docMk/>
            <pc:sldMk cId="728303065" sldId="280"/>
            <ac:spMk id="19" creationId="{DED5F945-C3D3-9704-A08D-187416458483}"/>
          </ac:spMkLst>
        </pc:spChg>
        <pc:spChg chg="add mod">
          <ac:chgData name="Vanessa Araujo Bertrand" userId="cf1a7a49-2ceb-4ea9-8478-c60a180af0f3" providerId="ADAL" clId="{B2E95AA1-94D8-409F-9342-D906A602C74A}" dt="2023-07-19T08:29:51.866" v="1312" actId="1076"/>
          <ac:spMkLst>
            <pc:docMk/>
            <pc:sldMk cId="728303065" sldId="280"/>
            <ac:spMk id="20" creationId="{658A213D-7EB5-AFAF-F00F-899B6DF6957D}"/>
          </ac:spMkLst>
        </pc:spChg>
        <pc:spChg chg="add mod">
          <ac:chgData name="Vanessa Araujo Bertrand" userId="cf1a7a49-2ceb-4ea9-8478-c60a180af0f3" providerId="ADAL" clId="{B2E95AA1-94D8-409F-9342-D906A602C74A}" dt="2023-07-19T08:30:06.390" v="1318" actId="1076"/>
          <ac:spMkLst>
            <pc:docMk/>
            <pc:sldMk cId="728303065" sldId="280"/>
            <ac:spMk id="21" creationId="{AE83B918-B9BB-673F-4CB1-A13670C87594}"/>
          </ac:spMkLst>
        </pc:spChg>
        <pc:spChg chg="add mod">
          <ac:chgData name="Vanessa Araujo Bertrand" userId="cf1a7a49-2ceb-4ea9-8478-c60a180af0f3" providerId="ADAL" clId="{B2E95AA1-94D8-409F-9342-D906A602C74A}" dt="2023-07-19T08:30:42.178" v="1335" actId="1076"/>
          <ac:spMkLst>
            <pc:docMk/>
            <pc:sldMk cId="728303065" sldId="280"/>
            <ac:spMk id="22" creationId="{1E1BD658-871B-D920-124D-2032B5FE5F4A}"/>
          </ac:spMkLst>
        </pc:spChg>
        <pc:spChg chg="add mod">
          <ac:chgData name="Vanessa Araujo Bertrand" userId="cf1a7a49-2ceb-4ea9-8478-c60a180af0f3" providerId="ADAL" clId="{B2E95AA1-94D8-409F-9342-D906A602C74A}" dt="2023-07-19T08:30:34.829" v="1334" actId="1076"/>
          <ac:spMkLst>
            <pc:docMk/>
            <pc:sldMk cId="728303065" sldId="280"/>
            <ac:spMk id="23" creationId="{4A6AEDE9-33ED-2C57-2826-2B98DC87C1F4}"/>
          </ac:spMkLst>
        </pc:spChg>
        <pc:spChg chg="add mod">
          <ac:chgData name="Vanessa Araujo Bertrand" userId="cf1a7a49-2ceb-4ea9-8478-c60a180af0f3" providerId="ADAL" clId="{B2E95AA1-94D8-409F-9342-D906A602C74A}" dt="2023-07-19T08:30:30.145" v="1333" actId="1076"/>
          <ac:spMkLst>
            <pc:docMk/>
            <pc:sldMk cId="728303065" sldId="280"/>
            <ac:spMk id="24" creationId="{0BE97401-0EE8-CD46-1FF7-0557C2409DDF}"/>
          </ac:spMkLst>
        </pc:spChg>
        <pc:spChg chg="del mod">
          <ac:chgData name="Vanessa Araujo Bertrand" userId="cf1a7a49-2ceb-4ea9-8478-c60a180af0f3" providerId="ADAL" clId="{B2E95AA1-94D8-409F-9342-D906A602C74A}" dt="2023-07-19T08:23:00.729" v="1234" actId="478"/>
          <ac:spMkLst>
            <pc:docMk/>
            <pc:sldMk cId="728303065" sldId="280"/>
            <ac:spMk id="207147584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9:50.737" v="1081" actId="478"/>
          <ac:spMkLst>
            <pc:docMk/>
            <pc:sldMk cId="728303065" sldId="280"/>
            <ac:spMk id="366527535" creationId="{00000000-0000-0000-0000-000000000000}"/>
          </ac:spMkLst>
        </pc:spChg>
        <pc:spChg chg="del mod">
          <ac:chgData name="Vanessa Araujo Bertrand" userId="cf1a7a49-2ceb-4ea9-8478-c60a180af0f3" providerId="ADAL" clId="{B2E95AA1-94D8-409F-9342-D906A602C74A}" dt="2023-07-19T08:21:50.459" v="1138" actId="478"/>
          <ac:spMkLst>
            <pc:docMk/>
            <pc:sldMk cId="728303065" sldId="280"/>
            <ac:spMk id="431452597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24:26.516" v="1249" actId="1076"/>
          <ac:spMkLst>
            <pc:docMk/>
            <pc:sldMk cId="728303065" sldId="280"/>
            <ac:spMk id="644309456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9:50.737" v="1081" actId="478"/>
          <ac:spMkLst>
            <pc:docMk/>
            <pc:sldMk cId="728303065" sldId="280"/>
            <ac:spMk id="692484847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8:43.031" v="972" actId="478"/>
          <ac:spMkLst>
            <pc:docMk/>
            <pc:sldMk cId="728303065" sldId="280"/>
            <ac:spMk id="1415278024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9:50.737" v="1081" actId="478"/>
          <ac:spMkLst>
            <pc:docMk/>
            <pc:sldMk cId="728303065" sldId="280"/>
            <ac:spMk id="1766555476" creationId="{00000000-0000-0000-0000-000000000000}"/>
          </ac:spMkLst>
        </pc:spChg>
        <pc:spChg chg="del mod">
          <ac:chgData name="Vanessa Araujo Bertrand" userId="cf1a7a49-2ceb-4ea9-8478-c60a180af0f3" providerId="ADAL" clId="{B2E95AA1-94D8-409F-9342-D906A602C74A}" dt="2023-07-19T08:22:57.962" v="1233" actId="478"/>
          <ac:spMkLst>
            <pc:docMk/>
            <pc:sldMk cId="728303065" sldId="280"/>
            <ac:spMk id="1771437377" creationId="{00000000-0000-0000-0000-000000000000}"/>
          </ac:spMkLst>
        </pc:spChg>
        <pc:picChg chg="del">
          <ac:chgData name="Vanessa Araujo Bertrand" userId="cf1a7a49-2ceb-4ea9-8478-c60a180af0f3" providerId="ADAL" clId="{B2E95AA1-94D8-409F-9342-D906A602C74A}" dt="2023-07-19T08:19:50.737" v="1081" actId="478"/>
          <ac:picMkLst>
            <pc:docMk/>
            <pc:sldMk cId="728303065" sldId="280"/>
            <ac:picMk id="427900856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20:44.968" v="1101" actId="478"/>
          <ac:picMkLst>
            <pc:docMk/>
            <pc:sldMk cId="728303065" sldId="280"/>
            <ac:picMk id="546439331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20:42.329" v="1100" actId="478"/>
          <ac:picMkLst>
            <pc:docMk/>
            <pc:sldMk cId="728303065" sldId="280"/>
            <ac:picMk id="554880371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19:52.165" v="1082" actId="478"/>
          <ac:picMkLst>
            <pc:docMk/>
            <pc:sldMk cId="728303065" sldId="280"/>
            <ac:picMk id="788227039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19:50.737" v="1081" actId="478"/>
          <ac:picMkLst>
            <pc:docMk/>
            <pc:sldMk cId="728303065" sldId="280"/>
            <ac:picMk id="1472643201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20:47.281" v="1102" actId="478"/>
          <ac:picMkLst>
            <pc:docMk/>
            <pc:sldMk cId="728303065" sldId="280"/>
            <ac:picMk id="1588090135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19:50.737" v="1081" actId="478"/>
          <ac:picMkLst>
            <pc:docMk/>
            <pc:sldMk cId="728303065" sldId="280"/>
            <ac:picMk id="1667682477" creationId="{00000000-0000-0000-0000-000000000000}"/>
          </ac:picMkLst>
        </pc:picChg>
      </pc:sldChg>
      <pc:sldMasterChg chg="modSldLayout">
        <pc:chgData name="Vanessa Araujo Bertrand" userId="cf1a7a49-2ceb-4ea9-8478-c60a180af0f3" providerId="ADAL" clId="{B2E95AA1-94D8-409F-9342-D906A602C74A}" dt="2023-07-19T07:14:47.115" v="15" actId="478"/>
        <pc:sldMasterMkLst>
          <pc:docMk/>
          <pc:sldMasterMk cId="0" sldId="2147483648"/>
        </pc:sldMasterMkLst>
        <pc:sldLayoutChg chg="delSp mod">
          <pc:chgData name="Vanessa Araujo Bertrand" userId="cf1a7a49-2ceb-4ea9-8478-c60a180af0f3" providerId="ADAL" clId="{B2E95AA1-94D8-409F-9342-D906A602C74A}" dt="2023-07-19T07:14:47.115" v="15" actId="478"/>
          <pc:sldLayoutMkLst>
            <pc:docMk/>
            <pc:sldMasterMk cId="0" sldId="2147483648"/>
            <pc:sldLayoutMk cId="0" sldId="2147483651"/>
          </pc:sldLayoutMkLst>
          <pc:picChg chg="del">
            <ac:chgData name="Vanessa Araujo Bertrand" userId="cf1a7a49-2ceb-4ea9-8478-c60a180af0f3" providerId="ADAL" clId="{B2E95AA1-94D8-409F-9342-D906A602C74A}" dt="2023-07-19T07:14:47.115" v="15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</pc:sldMasterChg>
    </pc:docChg>
  </pc:docChgLst>
  <pc:docChgLst>
    <pc:chgData name="Kevin Lot" userId="S::kevin.lot@dotic.fr::7fdfe6a4-1884-43cd-90a8-bc794786a725" providerId="AD" clId="Web-{2E81287D-FD1B-47FA-8E1F-7C068B0BC3F2}"/>
    <pc:docChg chg="addSld modSld sldOrd">
      <pc:chgData name="Kevin Lot" userId="S::kevin.lot@dotic.fr::7fdfe6a4-1884-43cd-90a8-bc794786a725" providerId="AD" clId="Web-{2E81287D-FD1B-47FA-8E1F-7C068B0BC3F2}" dt="2023-07-19T10:11:55.073" v="11" actId="20577"/>
      <pc:docMkLst>
        <pc:docMk/>
      </pc:docMkLst>
      <pc:sldChg chg="modSp">
        <pc:chgData name="Kevin Lot" userId="S::kevin.lot@dotic.fr::7fdfe6a4-1884-43cd-90a8-bc794786a725" providerId="AD" clId="Web-{2E81287D-FD1B-47FA-8E1F-7C068B0BC3F2}" dt="2023-07-19T10:11:55.073" v="11" actId="20577"/>
        <pc:sldMkLst>
          <pc:docMk/>
          <pc:sldMk cId="0" sldId="256"/>
        </pc:sldMkLst>
        <pc:spChg chg="mod">
          <ac:chgData name="Kevin Lot" userId="S::kevin.lot@dotic.fr::7fdfe6a4-1884-43cd-90a8-bc794786a725" providerId="AD" clId="Web-{2E81287D-FD1B-47FA-8E1F-7C068B0BC3F2}" dt="2023-07-19T10:11:55.073" v="11" actId="20577"/>
          <ac:spMkLst>
            <pc:docMk/>
            <pc:sldMk cId="0" sldId="256"/>
            <ac:spMk id="28" creationId="{00000000-0000-0000-0000-000000000000}"/>
          </ac:spMkLst>
        </pc:spChg>
      </pc:sldChg>
      <pc:sldChg chg="addSp modSp add ord replId">
        <pc:chgData name="Kevin Lot" userId="S::kevin.lot@dotic.fr::7fdfe6a4-1884-43cd-90a8-bc794786a725" providerId="AD" clId="Web-{2E81287D-FD1B-47FA-8E1F-7C068B0BC3F2}" dt="2023-07-19T10:11:50.354" v="9"/>
        <pc:sldMkLst>
          <pc:docMk/>
          <pc:sldMk cId="3820179243" sldId="281"/>
        </pc:sldMkLst>
        <pc:spChg chg="add mod">
          <ac:chgData name="Kevin Lot" userId="S::kevin.lot@dotic.fr::7fdfe6a4-1884-43cd-90a8-bc794786a725" providerId="AD" clId="Web-{2E81287D-FD1B-47FA-8E1F-7C068B0BC3F2}" dt="2023-07-19T10:11:47.307" v="8" actId="1076"/>
          <ac:spMkLst>
            <pc:docMk/>
            <pc:sldMk cId="3820179243" sldId="281"/>
            <ac:spMk id="2" creationId="{ECC36D56-AF28-B215-63D4-7A6278DCCA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Object 1" descr="Object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751783" y="0"/>
            <a:ext cx="544021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  <p:sp>
        <p:nvSpPr>
          <p:cNvPr id="8" name="Object9"/>
          <p:cNvSpPr txBox="1"/>
          <p:nvPr userDrawn="1"/>
        </p:nvSpPr>
        <p:spPr bwMode="auto">
          <a:xfrm>
            <a:off x="-399162" y="500522"/>
            <a:ext cx="4830426" cy="21781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900"/>
              </a:lnSpc>
              <a:defRPr sz="1600" b="1" spc="188">
                <a:solidFill>
                  <a:srgbClr val="939298"/>
                </a:solidFill>
              </a:defRPr>
            </a:lvl1pPr>
          </a:lstStyle>
          <a:p>
            <a:pPr algn="ctr">
              <a:defRPr/>
            </a:pPr>
            <a:r>
              <a:rPr sz="1200">
                <a:latin typeface="Arial"/>
                <a:cs typeface="Arial"/>
              </a:rPr>
              <a:t>NOUVELLE AQUITAINE THD</a:t>
            </a:r>
            <a:endParaRPr/>
          </a:p>
        </p:txBody>
      </p:sp>
      <p:pic>
        <p:nvPicPr>
          <p:cNvPr id="10" name="Object 7" descr="Object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39305" y="6318247"/>
            <a:ext cx="1377060" cy="40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Object 1" descr="Object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-73891"/>
            <a:ext cx="12192000" cy="188096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  <p:pic>
        <p:nvPicPr>
          <p:cNvPr id="7" name="Object 7" descr="Object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39305" y="6318247"/>
            <a:ext cx="1377060" cy="40322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419061" y="6342855"/>
            <a:ext cx="4502564" cy="392113"/>
          </a:xfrm>
        </p:spPr>
        <p:txBody>
          <a:bodyPr>
            <a:normAutofit/>
          </a:bodyPr>
          <a:lstStyle>
            <a:lvl5pPr marL="1828800" indent="0">
              <a:buNone/>
              <a:defRPr sz="1400"/>
            </a:lvl5pPr>
          </a:lstStyle>
          <a:p>
            <a:pPr lvl="4">
              <a:defRPr/>
            </a:pPr>
            <a:r>
              <a:rPr lang="fr-FR"/>
              <a:t>Jeudi 11 février 2022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Object 1" descr="Object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365086" y="1513365"/>
            <a:ext cx="5826914" cy="53723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Object 2" descr="Object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-36946"/>
            <a:ext cx="2736606" cy="274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1" descr="Object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969463" y="3001818"/>
            <a:ext cx="4222537" cy="3893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  <p:sp>
        <p:nvSpPr>
          <p:cNvPr id="9" name="Object8"/>
          <p:cNvSpPr txBox="1"/>
          <p:nvPr userDrawn="1"/>
        </p:nvSpPr>
        <p:spPr bwMode="auto">
          <a:xfrm>
            <a:off x="105265" y="522811"/>
            <a:ext cx="11981468" cy="65331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5700"/>
              </a:lnSpc>
              <a:defRPr sz="4800" b="1">
                <a:solidFill>
                  <a:srgbClr val="202022"/>
                </a:solidFill>
              </a:defRPr>
            </a:lvl1pPr>
          </a:lstStyle>
          <a:p>
            <a:pPr algn="ctr">
              <a:defRPr/>
            </a:pPr>
            <a:endParaRPr sz="3600">
              <a:latin typeface="Arial"/>
              <a:cs typeface="Arial"/>
            </a:endParaRPr>
          </a:p>
        </p:txBody>
      </p:sp>
      <p:pic>
        <p:nvPicPr>
          <p:cNvPr id="10" name="Object 7" descr="Object 7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239305" y="6318247"/>
            <a:ext cx="1377060" cy="40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2F2088"/>
            </a:solidFill>
            <a:miter lim="400000"/>
          </a:ln>
        </p:spPr>
      </p:pic>
      <p:pic>
        <p:nvPicPr>
          <p:cNvPr id="23" name="Object 4" descr="Object 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5" descr="Object 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643616" y="5956017"/>
            <a:ext cx="1365021" cy="39970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Object9"/>
          <p:cNvSpPr txBox="1"/>
          <p:nvPr/>
        </p:nvSpPr>
        <p:spPr bwMode="auto">
          <a:xfrm>
            <a:off x="787146" y="1675567"/>
            <a:ext cx="9234678" cy="166199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11100"/>
              </a:lnSpc>
              <a:defRPr sz="95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5400" b="1" dirty="0" err="1">
                <a:solidFill>
                  <a:schemeClr val="bg1"/>
                </a:solidFill>
                <a:latin typeface="Arial"/>
                <a:cs typeface="Arial"/>
              </a:rPr>
              <a:t>ParamFetcher</a:t>
            </a:r>
            <a:r>
              <a:rPr lang="fr-FR" sz="5400" b="1" dirty="0">
                <a:latin typeface="Arial"/>
                <a:cs typeface="Arial"/>
              </a:rPr>
              <a:t> &amp; </a:t>
            </a:r>
            <a:r>
              <a:rPr lang="fr-FR" sz="5400" b="1" dirty="0" err="1">
                <a:latin typeface="Arial"/>
                <a:cs typeface="Arial"/>
              </a:rPr>
              <a:t>Serializer</a:t>
            </a:r>
            <a:endParaRPr sz="5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fr-FR" sz="5400" b="1" dirty="0">
                <a:latin typeface="Arial"/>
                <a:cs typeface="Arial"/>
              </a:rPr>
              <a:t>avec </a:t>
            </a:r>
            <a:r>
              <a:rPr lang="fr-FR" sz="5400" b="1" dirty="0" err="1">
                <a:latin typeface="Arial"/>
                <a:cs typeface="Arial"/>
              </a:rPr>
              <a:t>NestJS</a:t>
            </a:r>
            <a:endParaRPr sz="239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 bwMode="auto">
          <a:xfrm>
            <a:off x="4589794" y="5956017"/>
            <a:ext cx="2743200" cy="365125"/>
          </a:xfrm>
        </p:spPr>
        <p:txBody>
          <a:bodyPr/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Arial"/>
                <a:cs typeface="Arial"/>
              </a:rPr>
              <a:t>Loïc Kervran</a:t>
            </a:r>
          </a:p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Arial"/>
                <a:cs typeface="Arial"/>
              </a:rPr>
              <a:t>Kevin Lot</a:t>
            </a:r>
            <a:endParaRPr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564BB1-8F1E-297D-18CA-66DF50C19BB0}"/>
              </a:ext>
            </a:extLst>
          </p:cNvPr>
          <p:cNvCxnSpPr>
            <a:cxnSpLocks/>
          </p:cNvCxnSpPr>
          <p:nvPr/>
        </p:nvCxnSpPr>
        <p:spPr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058F0730-4605-A08C-05FA-2FAC4C64F634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36D56-AF28-B215-63D4-7A6278DCCA50}"/>
              </a:ext>
            </a:extLst>
          </p:cNvPr>
          <p:cNvSpPr txBox="1"/>
          <p:nvPr/>
        </p:nvSpPr>
        <p:spPr>
          <a:xfrm>
            <a:off x="845634" y="4051610"/>
            <a:ext cx="9032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https://github.com/dotic/demo-param-fetcher-serializer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7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 panose="020B0A04020102020204" pitchFamily="34" charset="0"/>
                <a:cs typeface="Arial" panose="020B0604020202020204" pitchFamily="34" charset="0"/>
              </a:rPr>
              <a:t>03. </a:t>
            </a:r>
            <a:r>
              <a:rPr lang="fr-FR" sz="4400" dirty="0" err="1">
                <a:latin typeface="Arial Black" panose="020B0A04020102020204" pitchFamily="34" charset="0"/>
                <a:cs typeface="Arial" panose="020B0604020202020204" pitchFamily="34" charset="0"/>
              </a:rPr>
              <a:t>Serializer</a:t>
            </a:r>
            <a:endParaRPr lang="fr-FR" sz="4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595FB93-0055-434B-3686-E7828186AD20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A07EC797-88EE-FC6F-3625-DE00CC06DD2B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03025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0B5EA1-8D42-BCC2-950C-4E6CDFBDF7AA}" type="slidenum">
              <a:rPr lang="fr-FR"/>
              <a:t>11</a:t>
            </a:fld>
            <a:endParaRPr lang="fr-FR"/>
          </a:p>
        </p:txBody>
      </p:sp>
      <p:sp>
        <p:nvSpPr>
          <p:cNvPr id="331952295" name=" 331952294"/>
          <p:cNvSpPr/>
          <p:nvPr/>
        </p:nvSpPr>
        <p:spPr bwMode="auto">
          <a:xfrm>
            <a:off x="2418986" y="1669457"/>
            <a:ext cx="407095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Démo</a:t>
            </a:r>
          </a:p>
        </p:txBody>
      </p:sp>
      <p:sp>
        <p:nvSpPr>
          <p:cNvPr id="231520554" name=" 231520553"/>
          <p:cNvSpPr/>
          <p:nvPr/>
        </p:nvSpPr>
        <p:spPr bwMode="auto">
          <a:xfrm>
            <a:off x="2418986" y="3212443"/>
            <a:ext cx="4079351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du code</a:t>
            </a:r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62669445-330B-B2CB-4FE2-4C1E76A2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14515" y="3395502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D378D27E-45E1-D861-B272-C2233E68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30929" y="1757795"/>
            <a:ext cx="292099" cy="292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0536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81381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26486A-A306-A11A-ED63-F88E6D29DE49}" type="slidenum">
              <a:rPr lang="fr-FR"/>
              <a:t>12</a:t>
            </a:fld>
            <a:endParaRPr lang="fr-FR"/>
          </a:p>
        </p:txBody>
      </p:sp>
      <p:pic>
        <p:nvPicPr>
          <p:cNvPr id="493896826" name="Image 4938968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8554" y="136525"/>
            <a:ext cx="6140237" cy="1994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7313413" name="Image 9773134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68554" y="2420627"/>
            <a:ext cx="6140237" cy="4118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8746222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22725" y="3136901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389032534" name=" 389032533"/>
          <p:cNvSpPr/>
          <p:nvPr/>
        </p:nvSpPr>
        <p:spPr bwMode="auto">
          <a:xfrm>
            <a:off x="1724627" y="2962730"/>
            <a:ext cx="3351404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pPr>
              <a:defRPr/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</p:txBody>
      </p:sp>
      <p:pic>
        <p:nvPicPr>
          <p:cNvPr id="604327791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22725" y="1154164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739550534" name=" 739550533"/>
          <p:cNvSpPr/>
          <p:nvPr/>
        </p:nvSpPr>
        <p:spPr bwMode="auto">
          <a:xfrm>
            <a:off x="1724627" y="971105"/>
            <a:ext cx="1881984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841248" y="2899209"/>
            <a:ext cx="10707624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 panose="020B0A04020102020204" pitchFamily="34" charset="0"/>
                <a:cs typeface="Arial" panose="020B0604020202020204" pitchFamily="34" charset="0"/>
              </a:rPr>
              <a:t>04. Exemple avec un PATCH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108D354-A285-9DF6-0DFF-A3D938B0AC70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4BF91A29-3B2A-941F-0421-0D8B97F3180D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1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03025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0B5EA1-8D42-BCC2-950C-4E6CDFBDF7AA}" type="slidenum">
              <a:rPr lang="fr-FR"/>
              <a:t>14</a:t>
            </a:fld>
            <a:endParaRPr lang="fr-FR"/>
          </a:p>
        </p:txBody>
      </p:sp>
      <p:sp>
        <p:nvSpPr>
          <p:cNvPr id="331952295" name=" 331952294"/>
          <p:cNvSpPr/>
          <p:nvPr/>
        </p:nvSpPr>
        <p:spPr bwMode="auto">
          <a:xfrm>
            <a:off x="2418986" y="1669457"/>
            <a:ext cx="407095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Démo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520554" name=" 231520553"/>
          <p:cNvSpPr/>
          <p:nvPr/>
        </p:nvSpPr>
        <p:spPr bwMode="auto">
          <a:xfrm>
            <a:off x="2418986" y="3212443"/>
            <a:ext cx="4079351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du code</a:t>
            </a:r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62669445-330B-B2CB-4FE2-4C1E76A2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14515" y="3395502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D378D27E-45E1-D861-B272-C2233E68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30929" y="1757795"/>
            <a:ext cx="292099" cy="292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119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5936067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49" y="6153148"/>
            <a:ext cx="1143000" cy="33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2226783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837486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5343245" name="Object5"/>
          <p:cNvSpPr txBox="1"/>
          <p:nvPr/>
        </p:nvSpPr>
        <p:spPr bwMode="auto">
          <a:xfrm>
            <a:off x="361949" y="2510133"/>
            <a:ext cx="3652267" cy="9233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6000" dirty="0">
                <a:latin typeface="Arial Black" panose="020B0A04020102020204" pitchFamily="34" charset="0"/>
                <a:cs typeface="Arial"/>
              </a:rPr>
              <a:t>Merci ! </a:t>
            </a:r>
          </a:p>
        </p:txBody>
      </p:sp>
      <p:pic>
        <p:nvPicPr>
          <p:cNvPr id="2" name="Object 4" descr="Object 4">
            <a:extLst>
              <a:ext uri="{FF2B5EF4-FFF2-40B4-BE49-F238E27FC236}">
                <a16:creationId xmlns:a16="http://schemas.microsoft.com/office/drawing/2014/main" id="{876AC824-F3DB-6534-E254-CA97B2B2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793443B-813C-B192-8F70-F3DE18E9C2BC}"/>
              </a:ext>
            </a:extLst>
          </p:cNvPr>
          <p:cNvSpPr txBox="1"/>
          <p:nvPr/>
        </p:nvSpPr>
        <p:spPr>
          <a:xfrm>
            <a:off x="748252" y="4209579"/>
            <a:ext cx="5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Avez-vous des questions ? </a:t>
            </a:r>
          </a:p>
        </p:txBody>
      </p:sp>
      <p:pic>
        <p:nvPicPr>
          <p:cNvPr id="4" name="Object 5" descr="Object 5">
            <a:extLst>
              <a:ext uri="{FF2B5EF4-FFF2-40B4-BE49-F238E27FC236}">
                <a16:creationId xmlns:a16="http://schemas.microsoft.com/office/drawing/2014/main" id="{03FA605A-EBF4-E714-BBDD-B8FDD89C6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360152" y="6153148"/>
            <a:ext cx="1365021" cy="39970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08FF6A-4B1C-B9AA-196B-E9E5F65B2A8E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4F60F24F-774E-24B1-2205-B660C11B8C31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3D6D4E-BA7B-097F-3CDC-4DE86752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9DEC2-BA7D-4936-9BDB-EAF69C3C6515}" type="slidenum">
              <a:rPr lang="fr-FR" smtClean="0"/>
              <a:t>2</a:t>
            </a:fld>
            <a:endParaRPr lang="fr-FR"/>
          </a:p>
        </p:txBody>
      </p:sp>
      <p:sp>
        <p:nvSpPr>
          <p:cNvPr id="3" name="Object5">
            <a:extLst>
              <a:ext uri="{FF2B5EF4-FFF2-40B4-BE49-F238E27FC236}">
                <a16:creationId xmlns:a16="http://schemas.microsoft.com/office/drawing/2014/main" id="{53B131AB-7E43-4AF2-E45D-5CC3021E4EA8}"/>
              </a:ext>
            </a:extLst>
          </p:cNvPr>
          <p:cNvSpPr txBox="1"/>
          <p:nvPr/>
        </p:nvSpPr>
        <p:spPr bwMode="auto">
          <a:xfrm>
            <a:off x="1216152" y="420306"/>
            <a:ext cx="10975848" cy="61555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000" b="1" dirty="0">
                <a:solidFill>
                  <a:srgbClr val="2F2088"/>
                </a:solidFill>
                <a:latin typeface="Arial"/>
                <a:cs typeface="Arial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09078A-C1A6-BD2F-097F-46C16964540D}"/>
              </a:ext>
            </a:extLst>
          </p:cNvPr>
          <p:cNvSpPr txBox="1"/>
          <p:nvPr/>
        </p:nvSpPr>
        <p:spPr>
          <a:xfrm>
            <a:off x="1216152" y="1701454"/>
            <a:ext cx="93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2F2088"/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2B4A0-41B6-5D25-D796-E277D67106B1}"/>
              </a:ext>
            </a:extLst>
          </p:cNvPr>
          <p:cNvSpPr txBox="1"/>
          <p:nvPr/>
        </p:nvSpPr>
        <p:spPr>
          <a:xfrm>
            <a:off x="6324600" y="1701453"/>
            <a:ext cx="93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2F2088"/>
                </a:solidFill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C309AC-989E-93B1-BDF5-603391119A7F}"/>
              </a:ext>
            </a:extLst>
          </p:cNvPr>
          <p:cNvSpPr txBox="1"/>
          <p:nvPr/>
        </p:nvSpPr>
        <p:spPr>
          <a:xfrm>
            <a:off x="1216152" y="2524814"/>
            <a:ext cx="4142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2F208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NestJS</a:t>
            </a:r>
            <a:r>
              <a:rPr lang="fr-FR" sz="2000" dirty="0">
                <a:solidFill>
                  <a:srgbClr val="2F208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Avantages, inconvénients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et solutions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088F6-26DA-5BE2-5D71-3C3211585A20}"/>
              </a:ext>
            </a:extLst>
          </p:cNvPr>
          <p:cNvSpPr txBox="1"/>
          <p:nvPr/>
        </p:nvSpPr>
        <p:spPr>
          <a:xfrm>
            <a:off x="6324600" y="2524814"/>
            <a:ext cx="4142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2F208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ParamFetcher</a:t>
            </a:r>
            <a:r>
              <a:rPr lang="fr-FR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Factorisation de code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702D3D-3DE5-4FB3-4BC7-FBBF6EF399EB}"/>
              </a:ext>
            </a:extLst>
          </p:cNvPr>
          <p:cNvSpPr txBox="1"/>
          <p:nvPr/>
        </p:nvSpPr>
        <p:spPr>
          <a:xfrm>
            <a:off x="1216152" y="3917558"/>
            <a:ext cx="93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2F2088"/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9AF5D1-65C8-C059-045A-53050152613F}"/>
              </a:ext>
            </a:extLst>
          </p:cNvPr>
          <p:cNvSpPr txBox="1"/>
          <p:nvPr/>
        </p:nvSpPr>
        <p:spPr>
          <a:xfrm>
            <a:off x="1216152" y="4686999"/>
            <a:ext cx="414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2F208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Serializer</a:t>
            </a:r>
            <a:r>
              <a:rPr lang="fr-FR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CBEFAA-C97C-B0D1-5F2C-F63B653B5025}"/>
              </a:ext>
            </a:extLst>
          </p:cNvPr>
          <p:cNvSpPr txBox="1"/>
          <p:nvPr/>
        </p:nvSpPr>
        <p:spPr>
          <a:xfrm>
            <a:off x="6324600" y="3917557"/>
            <a:ext cx="93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2F2088"/>
                </a:solidFill>
                <a:latin typeface="Arial Black" panose="020B0A04020102020204" pitchFamily="34" charset="0"/>
              </a:rPr>
              <a:t>04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567238-2BBA-103E-34B4-7734EEF04A4D}"/>
              </a:ext>
            </a:extLst>
          </p:cNvPr>
          <p:cNvSpPr txBox="1"/>
          <p:nvPr/>
        </p:nvSpPr>
        <p:spPr>
          <a:xfrm>
            <a:off x="6324600" y="4686999"/>
            <a:ext cx="414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2F208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Exemple avec un Patch </a:t>
            </a:r>
          </a:p>
        </p:txBody>
      </p:sp>
    </p:spTree>
    <p:extLst>
      <p:ext uri="{BB962C8B-B14F-4D97-AF65-F5344CB8AC3E}">
        <p14:creationId xmlns:p14="http://schemas.microsoft.com/office/powerpoint/2010/main" val="375193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/>
          <p:cNvSpPr txBox="1"/>
          <p:nvPr/>
        </p:nvSpPr>
        <p:spPr bwMode="auto">
          <a:xfrm>
            <a:off x="808250" y="4255364"/>
            <a:ext cx="6658572" cy="11079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Avantages, inconvénients </a:t>
            </a:r>
          </a:p>
          <a:p>
            <a:pPr>
              <a:lnSpc>
                <a:spcPct val="100000"/>
              </a:lnSpc>
              <a:defRPr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et solutions</a:t>
            </a:r>
          </a:p>
        </p:txBody>
      </p:sp>
      <p:pic>
        <p:nvPicPr>
          <p:cNvPr id="3" name="Image 2" descr="Une image contenant clipart, Graphique, art&#10;&#10;Description générée automatiquement">
            <a:extLst>
              <a:ext uri="{FF2B5EF4-FFF2-40B4-BE49-F238E27FC236}">
                <a16:creationId xmlns:a16="http://schemas.microsoft.com/office/drawing/2014/main" id="{116F0B7C-99B4-635D-5404-2FC721AE1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388" y="551868"/>
            <a:ext cx="6237146" cy="2619601"/>
          </a:xfrm>
          <a:prstGeom prst="rect">
            <a:avLst/>
          </a:prstGeom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294296" y="2899209"/>
            <a:ext cx="4402476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4400" dirty="0">
                <a:latin typeface="Arial Black" panose="020B0A04020102020204" pitchFamily="34" charset="0"/>
                <a:cs typeface="Arial" panose="020B0604020202020204" pitchFamily="34" charset="0"/>
              </a:rPr>
              <a:t>01. </a:t>
            </a:r>
            <a:r>
              <a:rPr lang="fr-FR" sz="4400" dirty="0" err="1">
                <a:latin typeface="Arial Black" panose="020B0A04020102020204" pitchFamily="34" charset="0"/>
                <a:cs typeface="Arial" panose="020B0604020202020204" pitchFamily="34" charset="0"/>
              </a:rPr>
              <a:t>NestJS</a:t>
            </a:r>
            <a:endParaRPr lang="fr-FR" sz="4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23D25B6-6466-5DDF-114F-9B1795111401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660A03A6-2263-CA5A-181E-02E5D53D273D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95940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5AB535-11FA-58E1-0172-27316A6287AA}" type="slidenum">
              <a:rPr lang="fr-FR"/>
              <a:t>4</a:t>
            </a:fld>
            <a:endParaRPr lang="fr-FR"/>
          </a:p>
        </p:txBody>
      </p:sp>
      <p:sp>
        <p:nvSpPr>
          <p:cNvPr id="331782726" name="Object5"/>
          <p:cNvSpPr txBox="1"/>
          <p:nvPr/>
        </p:nvSpPr>
        <p:spPr bwMode="auto">
          <a:xfrm>
            <a:off x="0" y="293865"/>
            <a:ext cx="12192000" cy="61555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4000" b="1" dirty="0" err="1">
                <a:solidFill>
                  <a:srgbClr val="2F2088"/>
                </a:solidFill>
                <a:latin typeface="Arial"/>
                <a:cs typeface="Arial"/>
              </a:rPr>
              <a:t>NestJS</a:t>
            </a:r>
            <a:endParaRPr lang="fr-FR" sz="4000" b="1" dirty="0">
              <a:solidFill>
                <a:srgbClr val="2F2088"/>
              </a:solidFill>
              <a:latin typeface="Arial"/>
              <a:cs typeface="Arial"/>
            </a:endParaRPr>
          </a:p>
        </p:txBody>
      </p:sp>
      <p:sp>
        <p:nvSpPr>
          <p:cNvPr id="513709708" name=" 513709707"/>
          <p:cNvSpPr/>
          <p:nvPr/>
        </p:nvSpPr>
        <p:spPr bwMode="auto">
          <a:xfrm>
            <a:off x="1440060" y="1687368"/>
            <a:ext cx="3433692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0" i="0" dirty="0" err="1">
                <a:solidFill>
                  <a:srgbClr val="1F2328"/>
                </a:solidFill>
                <a:effectLst/>
                <a:latin typeface="-apple-system"/>
              </a:rPr>
              <a:t>NestJS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 est un </a:t>
            </a:r>
            <a:r>
              <a:rPr lang="fr-FR" b="0" i="0" dirty="0" err="1">
                <a:solidFill>
                  <a:srgbClr val="1F2328"/>
                </a:solidFill>
                <a:effectLst/>
                <a:latin typeface="-apple-system"/>
              </a:rPr>
              <a:t>framework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 backend pour monter rapidement une API.</a:t>
            </a:r>
          </a:p>
          <a:p>
            <a:br>
              <a:rPr lang="fr-FR" dirty="0"/>
            </a:b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150378" name="Object 3" descr="Object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72615" y="1715489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461920" name="Image 8874619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63398" y="1536110"/>
            <a:ext cx="6396220" cy="4334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 descr="Une image contenant Police, Graphique, logo, clipart&#10;&#10;Description générée automatiquement">
            <a:extLst>
              <a:ext uri="{FF2B5EF4-FFF2-40B4-BE49-F238E27FC236}">
                <a16:creationId xmlns:a16="http://schemas.microsoft.com/office/drawing/2014/main" id="{3B1CACF2-9315-3688-2719-42973E066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5" y="3335317"/>
            <a:ext cx="4175457" cy="1169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5</a:t>
            </a:fld>
            <a:endParaRPr lang="fr-FR"/>
          </a:p>
        </p:txBody>
      </p:sp>
      <p:sp>
        <p:nvSpPr>
          <p:cNvPr id="644309456" name="Object5"/>
          <p:cNvSpPr txBox="1"/>
          <p:nvPr/>
        </p:nvSpPr>
        <p:spPr bwMode="auto">
          <a:xfrm>
            <a:off x="173736" y="408745"/>
            <a:ext cx="4553712" cy="123110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4000" b="1" dirty="0">
                <a:solidFill>
                  <a:srgbClr val="2F2088"/>
                </a:solidFill>
                <a:latin typeface="Arial"/>
                <a:cs typeface="Arial"/>
              </a:rPr>
              <a:t>Les avantages </a:t>
            </a:r>
          </a:p>
          <a:p>
            <a:pPr algn="ctr">
              <a:lnSpc>
                <a:spcPct val="100000"/>
              </a:lnSpc>
              <a:defRPr/>
            </a:pPr>
            <a:r>
              <a:rPr lang="fr-FR" sz="4000" b="1" dirty="0">
                <a:solidFill>
                  <a:srgbClr val="2F2088"/>
                </a:solidFill>
                <a:latin typeface="Arial"/>
                <a:cs typeface="Arial"/>
              </a:rPr>
              <a:t>de </a:t>
            </a:r>
            <a:r>
              <a:rPr lang="fr-FR" sz="4000" b="1" dirty="0" err="1">
                <a:solidFill>
                  <a:srgbClr val="2F2088"/>
                </a:solidFill>
                <a:latin typeface="Arial"/>
                <a:cs typeface="Arial"/>
              </a:rPr>
              <a:t>NestJS</a:t>
            </a:r>
            <a:endParaRPr lang="fr-FR" sz="4000" b="1" dirty="0">
              <a:solidFill>
                <a:srgbClr val="2F2088"/>
              </a:solidFill>
              <a:latin typeface="Arial"/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EE9938-AB03-8364-69ED-2E6113C0E972}"/>
              </a:ext>
            </a:extLst>
          </p:cNvPr>
          <p:cNvSpPr txBox="1"/>
          <p:nvPr/>
        </p:nvSpPr>
        <p:spPr>
          <a:xfrm>
            <a:off x="5330952" y="408745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FFB0B8-9A99-66FF-B9A8-E25340CF295E}"/>
              </a:ext>
            </a:extLst>
          </p:cNvPr>
          <p:cNvSpPr txBox="1"/>
          <p:nvPr/>
        </p:nvSpPr>
        <p:spPr bwMode="auto">
          <a:xfrm>
            <a:off x="5330952" y="1150640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Structure modulaire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31C5FB-8E4F-9DC2-82FD-7A1BB704754A}"/>
              </a:ext>
            </a:extLst>
          </p:cNvPr>
          <p:cNvSpPr txBox="1"/>
          <p:nvPr/>
        </p:nvSpPr>
        <p:spPr bwMode="auto">
          <a:xfrm>
            <a:off x="5330952" y="1888860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Injection de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808B9-8236-416F-0546-672ECC88CB08}"/>
              </a:ext>
            </a:extLst>
          </p:cNvPr>
          <p:cNvSpPr txBox="1"/>
          <p:nvPr/>
        </p:nvSpPr>
        <p:spPr bwMode="auto">
          <a:xfrm>
            <a:off x="5330952" y="2636302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Tests unitaires et end2end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1F8416-C835-3AEE-D469-8CAA42D8949F}"/>
              </a:ext>
            </a:extLst>
          </p:cNvPr>
          <p:cNvSpPr txBox="1"/>
          <p:nvPr/>
        </p:nvSpPr>
        <p:spPr bwMode="auto">
          <a:xfrm>
            <a:off x="5330952" y="4953411"/>
            <a:ext cx="6370320" cy="1532334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Librairies puissantes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Envoi d’emails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Base de données / ORM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Journaux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CCAC07-40F5-AF71-34BC-B2F740429479}"/>
              </a:ext>
            </a:extLst>
          </p:cNvPr>
          <p:cNvSpPr txBox="1"/>
          <p:nvPr/>
        </p:nvSpPr>
        <p:spPr bwMode="auto">
          <a:xfrm>
            <a:off x="5330952" y="3382860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Framework /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FE7BA0-A312-3474-64E8-C75FB0EDEAF5}"/>
              </a:ext>
            </a:extLst>
          </p:cNvPr>
          <p:cNvSpPr txBox="1"/>
          <p:nvPr/>
        </p:nvSpPr>
        <p:spPr bwMode="auto">
          <a:xfrm>
            <a:off x="5330952" y="4120694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Extensible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CC6AE2-EBB6-BD70-7708-4512439CC674}"/>
              </a:ext>
            </a:extLst>
          </p:cNvPr>
          <p:cNvSpPr txBox="1"/>
          <p:nvPr/>
        </p:nvSpPr>
        <p:spPr>
          <a:xfrm>
            <a:off x="4956048" y="356622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D5F945-C3D3-9704-A08D-187416458483}"/>
              </a:ext>
            </a:extLst>
          </p:cNvPr>
          <p:cNvSpPr txBox="1"/>
          <p:nvPr/>
        </p:nvSpPr>
        <p:spPr bwMode="auto">
          <a:xfrm>
            <a:off x="4956048" y="1084951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8A213D-7EB5-AFAF-F00F-899B6DF6957D}"/>
              </a:ext>
            </a:extLst>
          </p:cNvPr>
          <p:cNvSpPr txBox="1"/>
          <p:nvPr/>
        </p:nvSpPr>
        <p:spPr bwMode="auto">
          <a:xfrm>
            <a:off x="4956048" y="1835955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83B918-B9BB-673F-4CB1-A13670C87594}"/>
              </a:ext>
            </a:extLst>
          </p:cNvPr>
          <p:cNvSpPr txBox="1"/>
          <p:nvPr/>
        </p:nvSpPr>
        <p:spPr bwMode="auto">
          <a:xfrm>
            <a:off x="4956048" y="2570613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1BD658-871B-D920-124D-2032B5FE5F4A}"/>
              </a:ext>
            </a:extLst>
          </p:cNvPr>
          <p:cNvSpPr txBox="1"/>
          <p:nvPr/>
        </p:nvSpPr>
        <p:spPr bwMode="auto">
          <a:xfrm>
            <a:off x="4956048" y="4924216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6AEDE9-33ED-2C57-2826-2B98DC87C1F4}"/>
              </a:ext>
            </a:extLst>
          </p:cNvPr>
          <p:cNvSpPr txBox="1"/>
          <p:nvPr/>
        </p:nvSpPr>
        <p:spPr bwMode="auto">
          <a:xfrm>
            <a:off x="4956048" y="4055005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BE97401-0EE8-CD46-1FF7-0557C2409DDF}"/>
              </a:ext>
            </a:extLst>
          </p:cNvPr>
          <p:cNvSpPr txBox="1"/>
          <p:nvPr/>
        </p:nvSpPr>
        <p:spPr bwMode="auto">
          <a:xfrm>
            <a:off x="4956048" y="3331343"/>
            <a:ext cx="540000" cy="519351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830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aux angles arrondis">
            <a:extLst>
              <a:ext uri="{FF2B5EF4-FFF2-40B4-BE49-F238E27FC236}">
                <a16:creationId xmlns:a16="http://schemas.microsoft.com/office/drawing/2014/main" id="{AFF2B6F6-A36B-8A74-A41D-4667E1FE0C2F}"/>
              </a:ext>
            </a:extLst>
          </p:cNvPr>
          <p:cNvSpPr/>
          <p:nvPr/>
        </p:nvSpPr>
        <p:spPr bwMode="auto">
          <a:xfrm>
            <a:off x="6331462" y="427336"/>
            <a:ext cx="4850374" cy="5929014"/>
          </a:xfrm>
          <a:prstGeom prst="roundRect">
            <a:avLst>
              <a:gd name="adj" fmla="val 2752"/>
            </a:avLst>
          </a:prstGeom>
          <a:solidFill>
            <a:srgbClr val="FFFFFF"/>
          </a:solidFill>
          <a:ln w="12700">
            <a:miter lim="400000"/>
          </a:ln>
          <a:effectLst>
            <a:outerShdw blurRad="609600" dist="55620" dir="2700000" rotWithShape="0">
              <a:srgbClr val="535353">
                <a:alpha val="17176"/>
              </a:srgbClr>
            </a:outerShdw>
          </a:effectLst>
        </p:spPr>
        <p:txBody>
          <a:bodyPr lIns="68579" rIns="68579" anchor="ctr"/>
          <a:lstStyle/>
          <a:p>
            <a:endParaRPr sz="2700"/>
          </a:p>
        </p:txBody>
      </p:sp>
      <p:sp>
        <p:nvSpPr>
          <p:cNvPr id="2" name="Rectangle aux angles arrondis">
            <a:extLst>
              <a:ext uri="{FF2B5EF4-FFF2-40B4-BE49-F238E27FC236}">
                <a16:creationId xmlns:a16="http://schemas.microsoft.com/office/drawing/2014/main" id="{0E42AD9D-A7F3-DA07-50E1-3F25BBC600DB}"/>
              </a:ext>
            </a:extLst>
          </p:cNvPr>
          <p:cNvSpPr/>
          <p:nvPr/>
        </p:nvSpPr>
        <p:spPr>
          <a:xfrm>
            <a:off x="896560" y="427336"/>
            <a:ext cx="4850374" cy="5929014"/>
          </a:xfrm>
          <a:prstGeom prst="roundRect">
            <a:avLst>
              <a:gd name="adj" fmla="val 2752"/>
            </a:avLst>
          </a:prstGeom>
          <a:solidFill>
            <a:srgbClr val="FFFFFF"/>
          </a:solidFill>
          <a:ln w="12700">
            <a:miter lim="400000"/>
          </a:ln>
          <a:effectLst>
            <a:outerShdw blurRad="609600" dist="55620" dir="2700000" rotWithShape="0">
              <a:srgbClr val="535353">
                <a:alpha val="17176"/>
              </a:srgbClr>
            </a:outerShdw>
          </a:effectLst>
        </p:spPr>
        <p:txBody>
          <a:bodyPr lIns="68579" rIns="68579" anchor="ctr"/>
          <a:lstStyle/>
          <a:p>
            <a:endParaRPr sz="2700"/>
          </a:p>
        </p:txBody>
      </p:sp>
      <p:sp>
        <p:nvSpPr>
          <p:cNvPr id="13377040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E00767-C1FF-89CC-C294-825D34599F8B}" type="slidenum">
              <a:rPr lang="fr-FR"/>
              <a:t>6</a:t>
            </a:fld>
            <a:endParaRPr lang="fr-FR"/>
          </a:p>
        </p:txBody>
      </p:sp>
      <p:sp>
        <p:nvSpPr>
          <p:cNvPr id="1831459583" name="Object5"/>
          <p:cNvSpPr txBox="1"/>
          <p:nvPr/>
        </p:nvSpPr>
        <p:spPr bwMode="auto">
          <a:xfrm>
            <a:off x="1073291" y="652764"/>
            <a:ext cx="4496911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 dirty="0">
                <a:solidFill>
                  <a:schemeClr val="tx1"/>
                </a:solidFill>
                <a:latin typeface="Arial"/>
                <a:cs typeface="Arial"/>
              </a:rPr>
              <a:t>Toujours des inconvénients</a:t>
            </a:r>
          </a:p>
        </p:txBody>
      </p:sp>
      <p:sp>
        <p:nvSpPr>
          <p:cNvPr id="1546774714" name=" 1546774713"/>
          <p:cNvSpPr/>
          <p:nvPr/>
        </p:nvSpPr>
        <p:spPr bwMode="auto">
          <a:xfrm>
            <a:off x="1956824" y="1842492"/>
            <a:ext cx="330333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Intégrations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librairies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8973261" name="Object 3" descr="Object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8459" y="3049260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620692828" name=" 620692827"/>
          <p:cNvSpPr/>
          <p:nvPr/>
        </p:nvSpPr>
        <p:spPr bwMode="auto">
          <a:xfrm>
            <a:off x="7380038" y="3015073"/>
            <a:ext cx="348350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Validation (class-validator)</a:t>
            </a:r>
          </a:p>
        </p:txBody>
      </p:sp>
      <p:sp>
        <p:nvSpPr>
          <p:cNvPr id="12995062" name=" 12995061"/>
          <p:cNvSpPr/>
          <p:nvPr/>
        </p:nvSpPr>
        <p:spPr bwMode="auto">
          <a:xfrm>
            <a:off x="7380038" y="4181419"/>
            <a:ext cx="367852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 err="1"/>
              <a:t>ParamConverter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ParamFetcher</a:t>
            </a:r>
            <a:endParaRPr dirty="0"/>
          </a:p>
        </p:txBody>
      </p:sp>
      <p:sp>
        <p:nvSpPr>
          <p:cNvPr id="816149458" name=" 816149457"/>
          <p:cNvSpPr/>
          <p:nvPr/>
        </p:nvSpPr>
        <p:spPr bwMode="auto">
          <a:xfrm>
            <a:off x="1950729" y="3012249"/>
            <a:ext cx="330333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Toujours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beaucoup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SQL simples à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écrire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5512638" name="Object 3" descr="Object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8459" y="1879503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370318207" name="Object5"/>
          <p:cNvSpPr txBox="1"/>
          <p:nvPr/>
        </p:nvSpPr>
        <p:spPr bwMode="auto">
          <a:xfrm>
            <a:off x="6579394" y="652764"/>
            <a:ext cx="4354509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 dirty="0">
                <a:solidFill>
                  <a:schemeClr val="tx1"/>
                </a:solidFill>
                <a:latin typeface="Arial"/>
                <a:cs typeface="Arial"/>
              </a:rPr>
              <a:t>Solutions</a:t>
            </a:r>
          </a:p>
        </p:txBody>
      </p:sp>
      <p:sp>
        <p:nvSpPr>
          <p:cNvPr id="947587462" name=" 947587461"/>
          <p:cNvSpPr/>
          <p:nvPr/>
        </p:nvSpPr>
        <p:spPr bwMode="auto">
          <a:xfrm>
            <a:off x="7380039" y="1842492"/>
            <a:ext cx="348350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Serialization (class-transformer)</a:t>
            </a:r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ADD9E51E-11FC-8CC0-80E7-39978F6C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95522" y="1879501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72E45F11-955F-8E7D-4A78-DABEAAF3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89427" y="3049260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bject 3" descr="Object 3">
            <a:extLst>
              <a:ext uri="{FF2B5EF4-FFF2-40B4-BE49-F238E27FC236}">
                <a16:creationId xmlns:a16="http://schemas.microsoft.com/office/drawing/2014/main" id="{D15FA36D-0DB3-907B-EEBE-F43080EF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90494" y="4219019"/>
            <a:ext cx="292099" cy="292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98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/>
          <p:cNvSpPr txBox="1"/>
          <p:nvPr/>
        </p:nvSpPr>
        <p:spPr bwMode="auto">
          <a:xfrm>
            <a:off x="841248" y="4231652"/>
            <a:ext cx="10932646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Factorisation du code</a:t>
            </a:r>
          </a:p>
        </p:txBody>
      </p:sp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 panose="020B0A04020102020204" pitchFamily="34" charset="0"/>
                <a:cs typeface="Arial" panose="020B0604020202020204" pitchFamily="34" charset="0"/>
              </a:rPr>
              <a:t>02. </a:t>
            </a:r>
            <a:r>
              <a:rPr lang="fr-FR" sz="4400" dirty="0" err="1">
                <a:latin typeface="Arial Black" panose="020B0A04020102020204" pitchFamily="34" charset="0"/>
                <a:cs typeface="Arial" panose="020B0604020202020204" pitchFamily="34" charset="0"/>
              </a:rPr>
              <a:t>ParamFetcher</a:t>
            </a:r>
            <a:endParaRPr lang="fr-FR" sz="4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0B563DF0-2B1E-6A58-EF2E-1C435840D7DB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D9AC8C13-5293-878C-2909-2C6C31D98ED7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6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03025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0B5EA1-8D42-BCC2-950C-4E6CDFBDF7AA}" type="slidenum">
              <a:rPr lang="fr-FR"/>
              <a:t>8</a:t>
            </a:fld>
            <a:endParaRPr lang="fr-FR"/>
          </a:p>
        </p:txBody>
      </p:sp>
      <p:sp>
        <p:nvSpPr>
          <p:cNvPr id="331952295" name=" 331952294"/>
          <p:cNvSpPr/>
          <p:nvPr/>
        </p:nvSpPr>
        <p:spPr bwMode="auto">
          <a:xfrm>
            <a:off x="2418986" y="1669457"/>
            <a:ext cx="407095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Démo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520554" name=" 231520553"/>
          <p:cNvSpPr/>
          <p:nvPr/>
        </p:nvSpPr>
        <p:spPr bwMode="auto">
          <a:xfrm>
            <a:off x="2418986" y="3212443"/>
            <a:ext cx="4079351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du code</a:t>
            </a:r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62669445-330B-B2CB-4FE2-4C1E76A2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14515" y="3395502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D378D27E-45E1-D861-B272-C2233E68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30929" y="1757795"/>
            <a:ext cx="292099" cy="292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4541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036595-F893-9D0C-D79B-06A6402DC420}" type="slidenum">
              <a:rPr lang="fr-FR"/>
              <a:t>9</a:t>
            </a:fld>
            <a:endParaRPr lang="fr-FR"/>
          </a:p>
        </p:txBody>
      </p:sp>
      <p:pic>
        <p:nvPicPr>
          <p:cNvPr id="744456231" name="Image 7444562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48169" y="136673"/>
            <a:ext cx="6450344" cy="6402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334139" name="Object 3" descr="Object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3352" y="1449207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2063855537" name=" 2063855536"/>
          <p:cNvSpPr/>
          <p:nvPr/>
        </p:nvSpPr>
        <p:spPr bwMode="auto">
          <a:xfrm>
            <a:off x="1079469" y="1375187"/>
            <a:ext cx="335468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ParamFetcherPipe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C00000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a8a1dd-afa6-40cb-bc62-9a072cbb857e">
      <Terms xmlns="http://schemas.microsoft.com/office/infopath/2007/PartnerControls"/>
    </lcf76f155ced4ddcb4097134ff3c332f>
    <TaxCatchAll xmlns="d5fe1b95-abfc-4beb-9e61-07ecb4dafaf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0DDBEB88C44F4CA8AF7513B60333E3" ma:contentTypeVersion="13" ma:contentTypeDescription="Crée un document." ma:contentTypeScope="" ma:versionID="1141adccdde918de05339c704796d9b1">
  <xsd:schema xmlns:xsd="http://www.w3.org/2001/XMLSchema" xmlns:xs="http://www.w3.org/2001/XMLSchema" xmlns:p="http://schemas.microsoft.com/office/2006/metadata/properties" xmlns:ns2="15a8a1dd-afa6-40cb-bc62-9a072cbb857e" xmlns:ns3="d5fe1b95-abfc-4beb-9e61-07ecb4dafaf6" targetNamespace="http://schemas.microsoft.com/office/2006/metadata/properties" ma:root="true" ma:fieldsID="4786f4291c52a6b6cd83462acd1fb1dd" ns2:_="" ns3:_="">
    <xsd:import namespace="15a8a1dd-afa6-40cb-bc62-9a072cbb857e"/>
    <xsd:import namespace="d5fe1b95-abfc-4beb-9e61-07ecb4dafa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8a1dd-afa6-40cb-bc62-9a072cbb85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5725a0a7-5e55-4ed7-9237-9bad848dd1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e1b95-abfc-4beb-9e61-07ecb4dafaf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a5e0b6e-3b04-446c-8b25-8755e14d124b}" ma:internalName="TaxCatchAll" ma:showField="CatchAllData" ma:web="d5fe1b95-abfc-4beb-9e61-07ecb4dafa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B44F4-E170-4CCF-98F0-FD9CE6F67E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738A9-BF53-4826-9D8D-8A0B9614D8A5}">
  <ds:schemaRefs>
    <ds:schemaRef ds:uri="http://schemas.microsoft.com/office/2006/metadata/properties"/>
    <ds:schemaRef ds:uri="http://schemas.microsoft.com/office/infopath/2007/PartnerControls"/>
    <ds:schemaRef ds:uri="15a8a1dd-afa6-40cb-bc62-9a072cbb857e"/>
    <ds:schemaRef ds:uri="d5fe1b95-abfc-4beb-9e61-07ecb4dafaf6"/>
  </ds:schemaRefs>
</ds:datastoreItem>
</file>

<file path=customXml/itemProps3.xml><?xml version="1.0" encoding="utf-8"?>
<ds:datastoreItem xmlns:ds="http://schemas.openxmlformats.org/officeDocument/2006/customXml" ds:itemID="{B8145014-BD14-4731-B7EA-29A38061B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a8a1dd-afa6-40cb-bc62-9a072cbb857e"/>
    <ds:schemaRef ds:uri="d5fe1b95-abfc-4beb-9e61-07ecb4daf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176</Words>
  <Application>Microsoft Office PowerPoint</Application>
  <DocSecurity>0</DocSecurity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Atout de DOTIC</dc:title>
  <dc:subject/>
  <dc:creator>david DELHORBE</dc:creator>
  <cp:keywords/>
  <dc:description/>
  <cp:lastModifiedBy>Kevin Lot</cp:lastModifiedBy>
  <cp:revision>10</cp:revision>
  <dcterms:created xsi:type="dcterms:W3CDTF">2022-01-27T11:36:41Z</dcterms:created>
  <dcterms:modified xsi:type="dcterms:W3CDTF">2023-07-19T12:30:07Z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0x010100EE0DDBEB88C44F4CA8AF7513B60333E3</vt:lpwstr>
  </property>
  <property fmtid="{D5CDD505-2E9C-101B-9397-08002B2CF9AE}" pid="3" name="MediaServiceImageTags">
    <vt:lpwstr/>
  </property>
</Properties>
</file>