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7" roundtripDataSignature="AMtx7mhdRMIYm9fZNqScqrNXw4hIAV/1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5FD601-250E-4B40-8E2B-6867304AFB04}">
  <a:tblStyle styleId="{DA5FD601-250E-4B40-8E2B-6867304AFB0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23" Type="http://schemas.openxmlformats.org/officeDocument/2006/relationships/slide" Target="slides/slide18.xml"/><Relationship Id="rId67" Type="http://customschemas.google.com/relationships/presentationmetadata" Target="meta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189" name="Google Shape;18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201" name="Google Shape;201;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213" name="Google Shape;21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225" name="Google Shape;225;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238" name="Google Shape;23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Calibri"/>
                <a:ea typeface="Calibri"/>
                <a:cs typeface="Calibri"/>
                <a:sym typeface="Calibri"/>
              </a:rPr>
              <a:t>để xác định biến có kiểu dữ liệu là gì thì ta dựa vào giá trị mà nó đang có, có nghĩa khi bạn gán một con số không có dấu chấm động thì nó sẽ là kiểu INT, nếu gán một chuỗi thì là kiểu String.</a:t>
            </a:r>
            <a:endParaRPr/>
          </a:p>
        </p:txBody>
      </p:sp>
      <p:sp>
        <p:nvSpPr>
          <p:cNvPr id="252" name="Google Shape;25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Calibri"/>
                <a:ea typeface="Calibri"/>
                <a:cs typeface="Calibri"/>
                <a:sym typeface="Calibri"/>
              </a:rPr>
              <a:t>để xác định biến có kiểu dữ liệu là gì thì ta dựa vào giá trị mà nó đang có, có nghĩa khi bạn gán một con số không có dấu chấm động thì nó sẽ là kiểu INT, nếu gán một chuỗi thì là kiểu String.</a:t>
            </a:r>
            <a:endParaRPr/>
          </a:p>
        </p:txBody>
      </p:sp>
      <p:sp>
        <p:nvSpPr>
          <p:cNvPr id="266" name="Google Shape;266;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279" name="Google Shape;279;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292" name="Google Shape;292;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305" name="Google Shape;305;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318" name="Google Shape;318;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331" name="Google Shape;331;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346" name="Google Shape;346;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358" name="Google Shape;358;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lang="en-US"/>
              <a:t>Viết chương trình chạy khi trang được nạp: nhập 2 giá trị tháng năm 🡪 hiển thị số ngày trong tháng. Năm nhuận: năm chia hết cho 4 và 100. prompt 🡪 parseInt</a:t>
            </a:r>
            <a:endParaRPr/>
          </a:p>
        </p:txBody>
      </p:sp>
      <p:sp>
        <p:nvSpPr>
          <p:cNvPr id="371" name="Google Shape;371;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384" name="Google Shape;384;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397" name="Google Shape;397;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410" name="Google Shape;410;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3" name="Google Shape;423;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Calibri"/>
                <a:ea typeface="Calibri"/>
                <a:cs typeface="Calibri"/>
                <a:sym typeface="Calibri"/>
              </a:rPr>
              <a:t>Trong JavaScript, khi gọi hàm không nhất thiết phải gọi hàm với cùng số đối số như khi định nghĩa hàm, nếu số đối số ít hơn khi định nghĩa hàm, những đối số không được chuyển cho hàm sẽ mang giá trị </a:t>
            </a:r>
            <a:r>
              <a:rPr lang="en-US"/>
              <a:t>undefined</a:t>
            </a:r>
            <a:r>
              <a:rPr b="0" i="0" lang="en-US" sz="1200" u="none" strike="noStrike">
                <a:solidFill>
                  <a:schemeClr val="dk1"/>
                </a:solidFill>
                <a:latin typeface="Calibri"/>
                <a:ea typeface="Calibri"/>
                <a:cs typeface="Calibri"/>
                <a:sym typeface="Calibri"/>
              </a:rPr>
              <a:t>.</a:t>
            </a:r>
            <a:endParaRPr/>
          </a:p>
        </p:txBody>
      </p:sp>
      <p:sp>
        <p:nvSpPr>
          <p:cNvPr id="424" name="Google Shape;424;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7" name="Google Shape;437;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Calibri"/>
                <a:ea typeface="Calibri"/>
                <a:cs typeface="Calibri"/>
                <a:sym typeface="Calibri"/>
              </a:rPr>
              <a:t>Trong JavaScript, khi gọi hàm không nhất thiết phải gọi hàm với cùng số đối số như khi định nghĩa hàm, nếu số đối số ít hơn khi định nghĩa hàm, những đối số không được chuyển cho hàm sẽ mang giá trị </a:t>
            </a:r>
            <a:r>
              <a:rPr lang="en-US"/>
              <a:t>undefined</a:t>
            </a:r>
            <a:r>
              <a:rPr b="0" i="0" lang="en-US" sz="1200" u="none" strike="noStrike">
                <a:solidFill>
                  <a:schemeClr val="dk1"/>
                </a:solidFill>
                <a:latin typeface="Calibri"/>
                <a:ea typeface="Calibri"/>
                <a:cs typeface="Calibri"/>
                <a:sym typeface="Calibri"/>
              </a:rPr>
              <a:t>.</a:t>
            </a:r>
            <a:endParaRPr/>
          </a:p>
        </p:txBody>
      </p:sp>
      <p:sp>
        <p:nvSpPr>
          <p:cNvPr id="438" name="Google Shape;438;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 name="Google Shape;451;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Calibri"/>
                <a:ea typeface="Calibri"/>
                <a:cs typeface="Calibri"/>
                <a:sym typeface="Calibri"/>
              </a:rPr>
              <a:t>Vì vậy, JavaScript đã cung cấp một object bí mật là </a:t>
            </a:r>
            <a:r>
              <a:rPr b="1" i="0" lang="en-US" sz="1200" u="none" strike="noStrike">
                <a:solidFill>
                  <a:schemeClr val="dk1"/>
                </a:solidFill>
                <a:latin typeface="Calibri"/>
                <a:ea typeface="Calibri"/>
                <a:cs typeface="Calibri"/>
                <a:sym typeface="Calibri"/>
              </a:rPr>
              <a:t>"arguments"</a:t>
            </a:r>
            <a:r>
              <a:rPr b="0" i="0" lang="en-US" sz="1200" u="none" strike="noStrike">
                <a:solidFill>
                  <a:schemeClr val="dk1"/>
                </a:solidFill>
                <a:latin typeface="Calibri"/>
                <a:ea typeface="Calibri"/>
                <a:cs typeface="Calibri"/>
                <a:sym typeface="Calibri"/>
              </a:rPr>
              <a:t>, nó chứa toàn bộ tham số và có thể sử dụng trong bất kỳ function nào.</a:t>
            </a:r>
            <a:endParaRPr/>
          </a:p>
        </p:txBody>
      </p:sp>
      <p:sp>
        <p:nvSpPr>
          <p:cNvPr id="452" name="Google Shape;452;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 name="Google Shape;464;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Calibri"/>
                <a:ea typeface="Calibri"/>
                <a:cs typeface="Calibri"/>
                <a:sym typeface="Calibri"/>
              </a:rPr>
              <a:t>Vì vậy, JavaScript đã cung cấp một object bí mật là </a:t>
            </a:r>
            <a:r>
              <a:rPr b="1" i="0" lang="en-US" sz="1200" u="none" strike="noStrike">
                <a:solidFill>
                  <a:schemeClr val="dk1"/>
                </a:solidFill>
                <a:latin typeface="Calibri"/>
                <a:ea typeface="Calibri"/>
                <a:cs typeface="Calibri"/>
                <a:sym typeface="Calibri"/>
              </a:rPr>
              <a:t>"arguments"</a:t>
            </a:r>
            <a:r>
              <a:rPr b="0" i="0" lang="en-US" sz="1200" u="none" strike="noStrike">
                <a:solidFill>
                  <a:schemeClr val="dk1"/>
                </a:solidFill>
                <a:latin typeface="Calibri"/>
                <a:ea typeface="Calibri"/>
                <a:cs typeface="Calibri"/>
                <a:sym typeface="Calibri"/>
              </a:rPr>
              <a:t>, nó chứa toàn bộ tham số và có thể sử dụng trong bất kỳ function nào.</a:t>
            </a:r>
            <a:endParaRPr/>
          </a:p>
        </p:txBody>
      </p:sp>
      <p:sp>
        <p:nvSpPr>
          <p:cNvPr id="465" name="Google Shape;465;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7" name="Google Shape;477;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Calibri"/>
                <a:ea typeface="Calibri"/>
                <a:cs typeface="Calibri"/>
                <a:sym typeface="Calibri"/>
              </a:rPr>
              <a:t>Vì vậy, JavaScript đã cung cấp một object bí mật là </a:t>
            </a:r>
            <a:r>
              <a:rPr b="1" i="0" lang="en-US" sz="1200" u="none" strike="noStrike">
                <a:solidFill>
                  <a:schemeClr val="dk1"/>
                </a:solidFill>
                <a:latin typeface="Calibri"/>
                <a:ea typeface="Calibri"/>
                <a:cs typeface="Calibri"/>
                <a:sym typeface="Calibri"/>
              </a:rPr>
              <a:t>"arguments"</a:t>
            </a:r>
            <a:r>
              <a:rPr b="0" i="0" lang="en-US" sz="1200" u="none" strike="noStrike">
                <a:solidFill>
                  <a:schemeClr val="dk1"/>
                </a:solidFill>
                <a:latin typeface="Calibri"/>
                <a:ea typeface="Calibri"/>
                <a:cs typeface="Calibri"/>
                <a:sym typeface="Calibri"/>
              </a:rPr>
              <a:t>, nó chứa toàn bộ tham số và có thể sử dụng trong bất kỳ function nào.</a:t>
            </a:r>
            <a:endParaRPr/>
          </a:p>
        </p:txBody>
      </p:sp>
      <p:sp>
        <p:nvSpPr>
          <p:cNvPr id="478" name="Google Shape;478;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0" name="Google Shape;490;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Calibri"/>
                <a:ea typeface="Calibri"/>
                <a:cs typeface="Calibri"/>
                <a:sym typeface="Calibri"/>
              </a:rPr>
              <a:t>Vì vậy, JavaScript đã cung cấp một object bí mật là </a:t>
            </a:r>
            <a:r>
              <a:rPr b="1" i="0" lang="en-US" sz="1200" u="none" strike="noStrike">
                <a:solidFill>
                  <a:schemeClr val="dk1"/>
                </a:solidFill>
                <a:latin typeface="Calibri"/>
                <a:ea typeface="Calibri"/>
                <a:cs typeface="Calibri"/>
                <a:sym typeface="Calibri"/>
              </a:rPr>
              <a:t>"arguments"</a:t>
            </a:r>
            <a:r>
              <a:rPr b="0" i="0" lang="en-US" sz="1200" u="none" strike="noStrike">
                <a:solidFill>
                  <a:schemeClr val="dk1"/>
                </a:solidFill>
                <a:latin typeface="Calibri"/>
                <a:ea typeface="Calibri"/>
                <a:cs typeface="Calibri"/>
                <a:sym typeface="Calibri"/>
              </a:rPr>
              <a:t>, nó chứa toàn bộ tham số và có thể sử dụng trong bất kỳ function nào.</a:t>
            </a:r>
            <a:endParaRPr/>
          </a:p>
        </p:txBody>
      </p:sp>
      <p:sp>
        <p:nvSpPr>
          <p:cNvPr id="491" name="Google Shape;491;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2" name="Google Shape;502;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Calibri"/>
                <a:ea typeface="Calibri"/>
                <a:cs typeface="Calibri"/>
                <a:sym typeface="Calibri"/>
              </a:rPr>
              <a:t>Vì vậy, JavaScript đã cung cấp một object bí mật là </a:t>
            </a:r>
            <a:r>
              <a:rPr b="1" i="0" lang="en-US" sz="1200" u="none" strike="noStrike">
                <a:solidFill>
                  <a:schemeClr val="dk1"/>
                </a:solidFill>
                <a:latin typeface="Calibri"/>
                <a:ea typeface="Calibri"/>
                <a:cs typeface="Calibri"/>
                <a:sym typeface="Calibri"/>
              </a:rPr>
              <a:t>"arguments"</a:t>
            </a:r>
            <a:r>
              <a:rPr b="0" i="0" lang="en-US" sz="1200" u="none" strike="noStrike">
                <a:solidFill>
                  <a:schemeClr val="dk1"/>
                </a:solidFill>
                <a:latin typeface="Calibri"/>
                <a:ea typeface="Calibri"/>
                <a:cs typeface="Calibri"/>
                <a:sym typeface="Calibri"/>
              </a:rPr>
              <a:t>, nó chứa toàn bộ tham số và có thể sử dụng trong bất kỳ function nào.</a:t>
            </a:r>
            <a:endParaRPr/>
          </a:p>
        </p:txBody>
      </p:sp>
      <p:sp>
        <p:nvSpPr>
          <p:cNvPr id="503" name="Google Shape;503;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4" name="Google Shape;514;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Calibri"/>
                <a:ea typeface="Calibri"/>
                <a:cs typeface="Calibri"/>
                <a:sym typeface="Calibri"/>
              </a:rPr>
              <a:t>Vì vậy, JavaScript đã cung cấp một object bí mật là </a:t>
            </a:r>
            <a:r>
              <a:rPr b="1" i="0" lang="en-US" sz="1200" u="none" strike="noStrike">
                <a:solidFill>
                  <a:schemeClr val="dk1"/>
                </a:solidFill>
                <a:latin typeface="Calibri"/>
                <a:ea typeface="Calibri"/>
                <a:cs typeface="Calibri"/>
                <a:sym typeface="Calibri"/>
              </a:rPr>
              <a:t>"arguments"</a:t>
            </a:r>
            <a:r>
              <a:rPr b="0" i="0" lang="en-US" sz="1200" u="none" strike="noStrike">
                <a:solidFill>
                  <a:schemeClr val="dk1"/>
                </a:solidFill>
                <a:latin typeface="Calibri"/>
                <a:ea typeface="Calibri"/>
                <a:cs typeface="Calibri"/>
                <a:sym typeface="Calibri"/>
              </a:rPr>
              <a:t>, nó chứa toàn bộ tham số và có thể sử dụng trong bất kỳ function nào.</a:t>
            </a:r>
            <a:endParaRPr/>
          </a:p>
        </p:txBody>
      </p:sp>
      <p:sp>
        <p:nvSpPr>
          <p:cNvPr id="515" name="Google Shape;515;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6" name="Google Shape;526;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Calibri"/>
                <a:ea typeface="Calibri"/>
                <a:cs typeface="Calibri"/>
                <a:sym typeface="Calibri"/>
              </a:rPr>
              <a:t>Vì vậy, JavaScript đã cung cấp một object bí mật là </a:t>
            </a:r>
            <a:r>
              <a:rPr b="1" i="0" lang="en-US" sz="1200" u="none" strike="noStrike">
                <a:solidFill>
                  <a:schemeClr val="dk1"/>
                </a:solidFill>
                <a:latin typeface="Calibri"/>
                <a:ea typeface="Calibri"/>
                <a:cs typeface="Calibri"/>
                <a:sym typeface="Calibri"/>
              </a:rPr>
              <a:t>"arguments"</a:t>
            </a:r>
            <a:r>
              <a:rPr b="0" i="0" lang="en-US" sz="1200" u="none" strike="noStrike">
                <a:solidFill>
                  <a:schemeClr val="dk1"/>
                </a:solidFill>
                <a:latin typeface="Calibri"/>
                <a:ea typeface="Calibri"/>
                <a:cs typeface="Calibri"/>
                <a:sym typeface="Calibri"/>
              </a:rPr>
              <a:t>, nó chứa toàn bộ tham số và có thể sử dụng trong bất kỳ function nào.</a:t>
            </a:r>
            <a:endParaRPr/>
          </a:p>
        </p:txBody>
      </p:sp>
      <p:sp>
        <p:nvSpPr>
          <p:cNvPr id="527" name="Google Shape;527;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9" name="Google Shape;539;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Calibri"/>
                <a:ea typeface="Calibri"/>
                <a:cs typeface="Calibri"/>
                <a:sym typeface="Calibri"/>
              </a:rPr>
              <a:t>Vì vậy, JavaScript đã cung cấp một object bí mật là </a:t>
            </a:r>
            <a:r>
              <a:rPr b="1" i="0" lang="en-US" sz="1200" u="none" strike="noStrike">
                <a:solidFill>
                  <a:schemeClr val="dk1"/>
                </a:solidFill>
                <a:latin typeface="Calibri"/>
                <a:ea typeface="Calibri"/>
                <a:cs typeface="Calibri"/>
                <a:sym typeface="Calibri"/>
              </a:rPr>
              <a:t>"arguments"</a:t>
            </a:r>
            <a:r>
              <a:rPr b="0" i="0" lang="en-US" sz="1200" u="none" strike="noStrike">
                <a:solidFill>
                  <a:schemeClr val="dk1"/>
                </a:solidFill>
                <a:latin typeface="Calibri"/>
                <a:ea typeface="Calibri"/>
                <a:cs typeface="Calibri"/>
                <a:sym typeface="Calibri"/>
              </a:rPr>
              <a:t>, nó chứa toàn bộ tham số và có thể sử dụng trong bất kỳ function nào.</a:t>
            </a:r>
            <a:endParaRPr/>
          </a:p>
        </p:txBody>
      </p:sp>
      <p:sp>
        <p:nvSpPr>
          <p:cNvPr id="540" name="Google Shape;540;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1" name="Google Shape;551;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552" name="Google Shape;552;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3" name="Google Shape;563;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Calibri"/>
                <a:ea typeface="Calibri"/>
                <a:cs typeface="Calibri"/>
                <a:sym typeface="Calibri"/>
              </a:rPr>
              <a:t>Vì vậy, JavaScript đã cung cấp một object bí mật là </a:t>
            </a:r>
            <a:r>
              <a:rPr b="1" i="0" lang="en-US" sz="1200" u="none" strike="noStrike">
                <a:solidFill>
                  <a:schemeClr val="dk1"/>
                </a:solidFill>
                <a:latin typeface="Calibri"/>
                <a:ea typeface="Calibri"/>
                <a:cs typeface="Calibri"/>
                <a:sym typeface="Calibri"/>
              </a:rPr>
              <a:t>"arguments"</a:t>
            </a:r>
            <a:r>
              <a:rPr b="0" i="0" lang="en-US" sz="1200" u="none" strike="noStrike">
                <a:solidFill>
                  <a:schemeClr val="dk1"/>
                </a:solidFill>
                <a:latin typeface="Calibri"/>
                <a:ea typeface="Calibri"/>
                <a:cs typeface="Calibri"/>
                <a:sym typeface="Calibri"/>
              </a:rPr>
              <a:t>, nó chứa toàn bộ tham số và có thể sử dụng trong bất kỳ function nào.</a:t>
            </a:r>
            <a:endParaRPr/>
          </a:p>
        </p:txBody>
      </p:sp>
      <p:sp>
        <p:nvSpPr>
          <p:cNvPr id="564" name="Google Shape;564;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6" name="Google Shape;576;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Calibri"/>
                <a:ea typeface="Calibri"/>
                <a:cs typeface="Calibri"/>
                <a:sym typeface="Calibri"/>
              </a:rPr>
              <a:t>Vì vậy, JavaScript đã cung cấp một object bí mật là </a:t>
            </a:r>
            <a:r>
              <a:rPr b="1" i="0" lang="en-US" sz="1200" u="none" strike="noStrike">
                <a:solidFill>
                  <a:schemeClr val="dk1"/>
                </a:solidFill>
                <a:latin typeface="Calibri"/>
                <a:ea typeface="Calibri"/>
                <a:cs typeface="Calibri"/>
                <a:sym typeface="Calibri"/>
              </a:rPr>
              <a:t>"arguments"</a:t>
            </a:r>
            <a:r>
              <a:rPr b="0" i="0" lang="en-US" sz="1200" u="none" strike="noStrike">
                <a:solidFill>
                  <a:schemeClr val="dk1"/>
                </a:solidFill>
                <a:latin typeface="Calibri"/>
                <a:ea typeface="Calibri"/>
                <a:cs typeface="Calibri"/>
                <a:sym typeface="Calibri"/>
              </a:rPr>
              <a:t>, nó chứa toàn bộ tham số và có thể sử dụng trong bất kỳ function nào.</a:t>
            </a:r>
            <a:endParaRPr/>
          </a:p>
        </p:txBody>
      </p:sp>
      <p:sp>
        <p:nvSpPr>
          <p:cNvPr id="577" name="Google Shape;577;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8" name="Google Shape;588;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589" name="Google Shape;589;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1" name="Google Shape;601;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602" name="Google Shape;602;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4" name="Google Shape;614;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615" name="Google Shape;615;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7" name="Google Shape;627;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Calibri"/>
                <a:ea typeface="Calibri"/>
                <a:cs typeface="Calibri"/>
                <a:sym typeface="Calibri"/>
              </a:rPr>
              <a:t>Vì vậy, JavaScript đã cung cấp một object bí mật là </a:t>
            </a:r>
            <a:r>
              <a:rPr b="1" i="0" lang="en-US" sz="1200" u="none" strike="noStrike">
                <a:solidFill>
                  <a:schemeClr val="dk1"/>
                </a:solidFill>
                <a:latin typeface="Calibri"/>
                <a:ea typeface="Calibri"/>
                <a:cs typeface="Calibri"/>
                <a:sym typeface="Calibri"/>
              </a:rPr>
              <a:t>"arguments"</a:t>
            </a:r>
            <a:r>
              <a:rPr b="0" i="0" lang="en-US" sz="1200" u="none" strike="noStrike">
                <a:solidFill>
                  <a:schemeClr val="dk1"/>
                </a:solidFill>
                <a:latin typeface="Calibri"/>
                <a:ea typeface="Calibri"/>
                <a:cs typeface="Calibri"/>
                <a:sym typeface="Calibri"/>
              </a:rPr>
              <a:t>, nó chứa toàn bộ tham số và có thể sử dụng trong bất kỳ function nào.</a:t>
            </a:r>
            <a:endParaRPr/>
          </a:p>
        </p:txBody>
      </p:sp>
      <p:sp>
        <p:nvSpPr>
          <p:cNvPr id="628" name="Google Shape;628;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9" name="Google Shape;639;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Calibri"/>
                <a:ea typeface="Calibri"/>
                <a:cs typeface="Calibri"/>
                <a:sym typeface="Calibri"/>
              </a:rPr>
              <a:t>Vì vậy, JavaScript đã cung cấp một object bí mật là </a:t>
            </a:r>
            <a:r>
              <a:rPr b="1" i="0" lang="en-US" sz="1200" u="none" strike="noStrike">
                <a:solidFill>
                  <a:schemeClr val="dk1"/>
                </a:solidFill>
                <a:latin typeface="Calibri"/>
                <a:ea typeface="Calibri"/>
                <a:cs typeface="Calibri"/>
                <a:sym typeface="Calibri"/>
              </a:rPr>
              <a:t>"arguments"</a:t>
            </a:r>
            <a:r>
              <a:rPr b="0" i="0" lang="en-US" sz="1200" u="none" strike="noStrike">
                <a:solidFill>
                  <a:schemeClr val="dk1"/>
                </a:solidFill>
                <a:latin typeface="Calibri"/>
                <a:ea typeface="Calibri"/>
                <a:cs typeface="Calibri"/>
                <a:sym typeface="Calibri"/>
              </a:rPr>
              <a:t>, nó chứa toàn bộ tham số và có thể sử dụng trong bất kỳ function nào.</a:t>
            </a:r>
            <a:endParaRPr/>
          </a:p>
        </p:txBody>
      </p:sp>
      <p:sp>
        <p:nvSpPr>
          <p:cNvPr id="640" name="Google Shape;640;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4" name="Google Shape;654;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Calibri"/>
                <a:ea typeface="Calibri"/>
                <a:cs typeface="Calibri"/>
                <a:sym typeface="Calibri"/>
              </a:rPr>
              <a:t>Vì vậy, JavaScript đã cung cấp một object bí mật là </a:t>
            </a:r>
            <a:r>
              <a:rPr b="1" i="0" lang="en-US" sz="1200" u="none" strike="noStrike">
                <a:solidFill>
                  <a:schemeClr val="dk1"/>
                </a:solidFill>
                <a:latin typeface="Calibri"/>
                <a:ea typeface="Calibri"/>
                <a:cs typeface="Calibri"/>
                <a:sym typeface="Calibri"/>
              </a:rPr>
              <a:t>"arguments"</a:t>
            </a:r>
            <a:r>
              <a:rPr b="0" i="0" lang="en-US" sz="1200" u="none" strike="noStrike">
                <a:solidFill>
                  <a:schemeClr val="dk1"/>
                </a:solidFill>
                <a:latin typeface="Calibri"/>
                <a:ea typeface="Calibri"/>
                <a:cs typeface="Calibri"/>
                <a:sym typeface="Calibri"/>
              </a:rPr>
              <a:t>, nó chứa toàn bộ tham số và có thể sử dụng trong bất kỳ function nào.</a:t>
            </a:r>
            <a:endParaRPr/>
          </a:p>
        </p:txBody>
      </p:sp>
      <p:sp>
        <p:nvSpPr>
          <p:cNvPr id="655" name="Google Shape;655;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6" name="Google Shape;666;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Calibri"/>
                <a:ea typeface="Calibri"/>
                <a:cs typeface="Calibri"/>
                <a:sym typeface="Calibri"/>
              </a:rPr>
              <a:t>The </a:t>
            </a:r>
            <a:r>
              <a:rPr lang="en-US"/>
              <a:t>indexOf()</a:t>
            </a:r>
            <a:r>
              <a:rPr b="0" i="0" lang="en-US" sz="1200" u="none" strike="noStrike">
                <a:solidFill>
                  <a:schemeClr val="dk1"/>
                </a:solidFill>
                <a:latin typeface="Calibri"/>
                <a:ea typeface="Calibri"/>
                <a:cs typeface="Calibri"/>
                <a:sym typeface="Calibri"/>
              </a:rPr>
              <a:t> method returns the index of (the position of) the </a:t>
            </a:r>
            <a:r>
              <a:rPr lang="en-US"/>
              <a:t>first</a:t>
            </a:r>
            <a:r>
              <a:rPr b="0" i="0" lang="en-US" sz="1200" u="none" strike="noStrike">
                <a:solidFill>
                  <a:schemeClr val="dk1"/>
                </a:solidFill>
                <a:latin typeface="Calibri"/>
                <a:ea typeface="Calibri"/>
                <a:cs typeface="Calibri"/>
                <a:sym typeface="Calibri"/>
              </a:rPr>
              <a:t> occurrence of a specified text in a string</a:t>
            </a:r>
            <a:endParaRPr/>
          </a:p>
        </p:txBody>
      </p:sp>
      <p:sp>
        <p:nvSpPr>
          <p:cNvPr id="667" name="Google Shape;667;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2" name="Google Shape;682;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Calibri"/>
                <a:ea typeface="Calibri"/>
                <a:cs typeface="Calibri"/>
                <a:sym typeface="Calibri"/>
              </a:rPr>
              <a:t>Slice: lấy xâu con</a:t>
            </a:r>
            <a:endParaRPr/>
          </a:p>
        </p:txBody>
      </p:sp>
      <p:sp>
        <p:nvSpPr>
          <p:cNvPr id="683" name="Google Shape;683;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8" name="Google Shape;698;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Calibri"/>
                <a:ea typeface="Calibri"/>
                <a:cs typeface="Calibri"/>
                <a:sym typeface="Calibri"/>
              </a:rPr>
              <a:t>Slice: lấy xâu con</a:t>
            </a:r>
            <a:endParaRPr/>
          </a:p>
        </p:txBody>
      </p:sp>
      <p:sp>
        <p:nvSpPr>
          <p:cNvPr id="699" name="Google Shape;699;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4" name="Google Shape;714;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Calibri"/>
                <a:ea typeface="Calibri"/>
                <a:cs typeface="Calibri"/>
                <a:sym typeface="Calibri"/>
              </a:rPr>
              <a:t>Vì vậy, JavaScript đã cung cấp một object bí mật là </a:t>
            </a:r>
            <a:r>
              <a:rPr b="1" i="0" lang="en-US" sz="1200" u="none" strike="noStrike">
                <a:solidFill>
                  <a:schemeClr val="dk1"/>
                </a:solidFill>
                <a:latin typeface="Calibri"/>
                <a:ea typeface="Calibri"/>
                <a:cs typeface="Calibri"/>
                <a:sym typeface="Calibri"/>
              </a:rPr>
              <a:t>"arguments"</a:t>
            </a:r>
            <a:r>
              <a:rPr b="0" i="0" lang="en-US" sz="1200" u="none" strike="noStrike">
                <a:solidFill>
                  <a:schemeClr val="dk1"/>
                </a:solidFill>
                <a:latin typeface="Calibri"/>
                <a:ea typeface="Calibri"/>
                <a:cs typeface="Calibri"/>
                <a:sym typeface="Calibri"/>
              </a:rPr>
              <a:t>, nó chứa toàn bộ tham số và có thể sử dụng trong bất kỳ function nào.</a:t>
            </a:r>
            <a:endParaRPr/>
          </a:p>
        </p:txBody>
      </p:sp>
      <p:sp>
        <p:nvSpPr>
          <p:cNvPr id="715" name="Google Shape;715;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6" name="Google Shape;726;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Calibri"/>
                <a:ea typeface="Calibri"/>
                <a:cs typeface="Calibri"/>
                <a:sym typeface="Calibri"/>
              </a:rPr>
              <a:t>Vì vậy, JavaScript đã cung cấp một object bí mật là </a:t>
            </a:r>
            <a:r>
              <a:rPr b="1" i="0" lang="en-US" sz="1200" u="none" strike="noStrike">
                <a:solidFill>
                  <a:schemeClr val="dk1"/>
                </a:solidFill>
                <a:latin typeface="Calibri"/>
                <a:ea typeface="Calibri"/>
                <a:cs typeface="Calibri"/>
                <a:sym typeface="Calibri"/>
              </a:rPr>
              <a:t>"arguments"</a:t>
            </a:r>
            <a:r>
              <a:rPr b="0" i="0" lang="en-US" sz="1200" u="none" strike="noStrike">
                <a:solidFill>
                  <a:schemeClr val="dk1"/>
                </a:solidFill>
                <a:latin typeface="Calibri"/>
                <a:ea typeface="Calibri"/>
                <a:cs typeface="Calibri"/>
                <a:sym typeface="Calibri"/>
              </a:rPr>
              <a:t>, nó chứa toàn bộ tham số và có thể sử dụng trong bất kỳ function nào.</a:t>
            </a:r>
            <a:endParaRPr/>
          </a:p>
        </p:txBody>
      </p:sp>
      <p:sp>
        <p:nvSpPr>
          <p:cNvPr id="727" name="Google Shape;727;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8" name="Google Shape;738;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739" name="Google Shape;739;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0" name="Google Shape;750;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751" name="Google Shape;751;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2" name="Google Shape;762;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763" name="Google Shape;763;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5" name="Google Shape;775;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776" name="Google Shape;776;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8" name="Google Shape;788;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789" name="Google Shape;789;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1" name="Google Shape;801;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802" name="Google Shape;802;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5" name="Google Shape;815;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816" name="Google Shape;816;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9" name="Google Shape;829;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830" name="Google Shape;830;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2" name="Google Shape;842;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843" name="Google Shape;843;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5" name="Google Shape;855;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6" name="Google Shape;856;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lang="en-US"/>
              <a:t>Defer: </a:t>
            </a:r>
            <a:r>
              <a:rPr b="0" i="0" lang="en-US" sz="1200" u="none" strike="noStrike">
                <a:solidFill>
                  <a:schemeClr val="dk1"/>
                </a:solidFill>
                <a:latin typeface="Calibri"/>
                <a:ea typeface="Calibri"/>
                <a:cs typeface="Calibri"/>
                <a:sym typeface="Calibri"/>
              </a:rPr>
              <a:t>Khai báo rằng script sẽ không tạo ra bất cứ nội dung nào. Vì thế, agent trình duyệt/người dùng có thể tiếp tục phân tích và hiểu phần còn lại của trang.</a:t>
            </a:r>
            <a:endParaRPr/>
          </a:p>
          <a:p>
            <a:pPr indent="-95250" lvl="0" marL="171450" rtl="0" algn="l">
              <a:spcBef>
                <a:spcPts val="0"/>
              </a:spcBef>
              <a:spcAft>
                <a:spcPts val="0"/>
              </a:spcAft>
              <a:buClr>
                <a:schemeClr val="dk1"/>
              </a:buClr>
              <a:buSzPts val="1200"/>
              <a:buFont typeface="Arial"/>
              <a:buNone/>
            </a:pPr>
            <a:r>
              <a:t/>
            </a:r>
            <a:endParaRPr/>
          </a:p>
        </p:txBody>
      </p:sp>
      <p:sp>
        <p:nvSpPr>
          <p:cNvPr id="152" name="Google Shape;15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lang="en-US"/>
              <a:t>Defer: </a:t>
            </a:r>
            <a:r>
              <a:rPr b="0" i="0" lang="en-US" sz="1200" u="none" strike="noStrike">
                <a:solidFill>
                  <a:schemeClr val="dk1"/>
                </a:solidFill>
                <a:latin typeface="Calibri"/>
                <a:ea typeface="Calibri"/>
                <a:cs typeface="Calibri"/>
                <a:sym typeface="Calibri"/>
              </a:rPr>
              <a:t>Khai báo rằng script sẽ không tạo ra bất cứ nội dung nào. Vì thế, agent trình duyệt/người dùng có thể tiếp tục phân tích và hiểu phần còn lại của trang.</a:t>
            </a:r>
            <a:endParaRPr/>
          </a:p>
          <a:p>
            <a:pPr indent="-95250" lvl="0" marL="171450" rtl="0" algn="l">
              <a:spcBef>
                <a:spcPts val="0"/>
              </a:spcBef>
              <a:spcAft>
                <a:spcPts val="0"/>
              </a:spcAft>
              <a:buClr>
                <a:schemeClr val="dk1"/>
              </a:buClr>
              <a:buSzPts val="1200"/>
              <a:buFont typeface="Arial"/>
              <a:buNone/>
            </a:pPr>
            <a:r>
              <a:t/>
            </a:r>
            <a:endParaRPr/>
          </a:p>
        </p:txBody>
      </p:sp>
      <p:sp>
        <p:nvSpPr>
          <p:cNvPr id="164" name="Google Shape;16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lang="en-US"/>
              <a:t>Defer: </a:t>
            </a:r>
            <a:r>
              <a:rPr b="0" i="0" lang="en-US" sz="1200" u="none" strike="noStrike">
                <a:solidFill>
                  <a:schemeClr val="dk1"/>
                </a:solidFill>
                <a:latin typeface="Calibri"/>
                <a:ea typeface="Calibri"/>
                <a:cs typeface="Calibri"/>
                <a:sym typeface="Calibri"/>
              </a:rPr>
              <a:t>Khai báo rằng script sẽ không tạo ra bất cứ nội dung nào. Vì thế, agent trình duyệt/người dùng có thể tiếp tục phân tích và hiểu phần còn lại của trang.</a:t>
            </a:r>
            <a:endParaRPr/>
          </a:p>
          <a:p>
            <a:pPr indent="-95250" lvl="0" marL="171450" rtl="0" algn="l">
              <a:spcBef>
                <a:spcPts val="0"/>
              </a:spcBef>
              <a:spcAft>
                <a:spcPts val="0"/>
              </a:spcAft>
              <a:buClr>
                <a:schemeClr val="dk1"/>
              </a:buClr>
              <a:buSzPts val="1200"/>
              <a:buFont typeface="Arial"/>
              <a:buNone/>
            </a:pPr>
            <a:r>
              <a:t/>
            </a:r>
            <a:endParaRPr/>
          </a:p>
        </p:txBody>
      </p:sp>
      <p:sp>
        <p:nvSpPr>
          <p:cNvPr id="176" name="Google Shape;17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b="0" i="0" sz="60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dk1"/>
              </a:buClr>
              <a:buSzPts val="2400"/>
              <a:buNone/>
              <a:defRPr b="0" i="0" sz="2400">
                <a:latin typeface="Calibri"/>
                <a:ea typeface="Calibri"/>
                <a:cs typeface="Calibri"/>
                <a:sym typeface="Calibri"/>
              </a:defRPr>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sz="200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3"/>
          <p:cNvSpPr txBox="1"/>
          <p:nvPr>
            <p:ph idx="12" type="sldNum"/>
          </p:nvPr>
        </p:nvSpPr>
        <p:spPr>
          <a:xfrm>
            <a:off x="10667999" y="6356350"/>
            <a:ext cx="118760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2400" u="none" cap="none" strike="noStrike">
                <a:solidFill>
                  <a:schemeClr val="dk1"/>
                </a:solidFill>
                <a:latin typeface="Calibri"/>
                <a:ea typeface="Calibri"/>
                <a:cs typeface="Calibri"/>
                <a:sym typeface="Calibri"/>
              </a:defRPr>
            </a:lvl1pPr>
            <a:lvl2pPr indent="0" lvl="1" marL="0" algn="r">
              <a:spcBef>
                <a:spcPts val="0"/>
              </a:spcBef>
              <a:buNone/>
              <a:defRPr b="0" i="0" sz="2400" u="none" cap="none" strike="noStrike">
                <a:solidFill>
                  <a:schemeClr val="dk1"/>
                </a:solidFill>
                <a:latin typeface="Calibri"/>
                <a:ea typeface="Calibri"/>
                <a:cs typeface="Calibri"/>
                <a:sym typeface="Calibri"/>
              </a:defRPr>
            </a:lvl2pPr>
            <a:lvl3pPr indent="0" lvl="2" marL="0" algn="r">
              <a:spcBef>
                <a:spcPts val="0"/>
              </a:spcBef>
              <a:buNone/>
              <a:defRPr b="0" i="0" sz="2400" u="none" cap="none" strike="noStrike">
                <a:solidFill>
                  <a:schemeClr val="dk1"/>
                </a:solidFill>
                <a:latin typeface="Calibri"/>
                <a:ea typeface="Calibri"/>
                <a:cs typeface="Calibri"/>
                <a:sym typeface="Calibri"/>
              </a:defRPr>
            </a:lvl3pPr>
            <a:lvl4pPr indent="0" lvl="3" marL="0" algn="r">
              <a:spcBef>
                <a:spcPts val="0"/>
              </a:spcBef>
              <a:buNone/>
              <a:defRPr b="0" i="0" sz="2400" u="none" cap="none" strike="noStrike">
                <a:solidFill>
                  <a:schemeClr val="dk1"/>
                </a:solidFill>
                <a:latin typeface="Calibri"/>
                <a:ea typeface="Calibri"/>
                <a:cs typeface="Calibri"/>
                <a:sym typeface="Calibri"/>
              </a:defRPr>
            </a:lvl4pPr>
            <a:lvl5pPr indent="0" lvl="4" marL="0" algn="r">
              <a:spcBef>
                <a:spcPts val="0"/>
              </a:spcBef>
              <a:buNone/>
              <a:defRPr b="0" i="0" sz="2400" u="none" cap="none" strike="noStrike">
                <a:solidFill>
                  <a:schemeClr val="dk1"/>
                </a:solidFill>
                <a:latin typeface="Calibri"/>
                <a:ea typeface="Calibri"/>
                <a:cs typeface="Calibri"/>
                <a:sym typeface="Calibri"/>
              </a:defRPr>
            </a:lvl5pPr>
            <a:lvl6pPr indent="0" lvl="5" marL="0" algn="r">
              <a:spcBef>
                <a:spcPts val="0"/>
              </a:spcBef>
              <a:buNone/>
              <a:defRPr b="0" i="0" sz="2400" u="none" cap="none" strike="noStrike">
                <a:solidFill>
                  <a:schemeClr val="dk1"/>
                </a:solidFill>
                <a:latin typeface="Calibri"/>
                <a:ea typeface="Calibri"/>
                <a:cs typeface="Calibri"/>
                <a:sym typeface="Calibri"/>
              </a:defRPr>
            </a:lvl6pPr>
            <a:lvl7pPr indent="0" lvl="6" marL="0" algn="r">
              <a:spcBef>
                <a:spcPts val="0"/>
              </a:spcBef>
              <a:buNone/>
              <a:defRPr b="0" i="0" sz="2400" u="none" cap="none" strike="noStrike">
                <a:solidFill>
                  <a:schemeClr val="dk1"/>
                </a:solidFill>
                <a:latin typeface="Calibri"/>
                <a:ea typeface="Calibri"/>
                <a:cs typeface="Calibri"/>
                <a:sym typeface="Calibri"/>
              </a:defRPr>
            </a:lvl7pPr>
            <a:lvl8pPr indent="0" lvl="7" marL="0" algn="r">
              <a:spcBef>
                <a:spcPts val="0"/>
              </a:spcBef>
              <a:buNone/>
              <a:defRPr b="0" i="0" sz="2400" u="none" cap="none" strike="noStrike">
                <a:solidFill>
                  <a:schemeClr val="dk1"/>
                </a:solidFill>
                <a:latin typeface="Calibri"/>
                <a:ea typeface="Calibri"/>
                <a:cs typeface="Calibri"/>
                <a:sym typeface="Calibri"/>
              </a:defRPr>
            </a:lvl8pPr>
            <a:lvl9pPr indent="0" lvl="8" marL="0" algn="r">
              <a:spcBef>
                <a:spcPts val="0"/>
              </a:spcBef>
              <a:buNone/>
              <a:defRPr b="0" i="0" sz="24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/19</a:t>
            </a:r>
            <a:endParaRPr sz="1200">
              <a:solidFill>
                <a:srgbClr val="888888"/>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7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a:solidFill>
                  <a:srgbClr val="888888"/>
                </a:solidFill>
                <a:latin typeface="Calibri"/>
                <a:ea typeface="Calibri"/>
                <a:cs typeface="Calibri"/>
                <a:sym typeface="Calibri"/>
              </a:defRPr>
            </a:lvl1pPr>
            <a:lvl2pPr indent="0" lvl="1" marL="0" algn="r">
              <a:spcBef>
                <a:spcPts val="0"/>
              </a:spcBef>
              <a:buNone/>
              <a:defRPr b="0" i="0" sz="1200">
                <a:solidFill>
                  <a:srgbClr val="888888"/>
                </a:solidFill>
                <a:latin typeface="Calibri"/>
                <a:ea typeface="Calibri"/>
                <a:cs typeface="Calibri"/>
                <a:sym typeface="Calibri"/>
              </a:defRPr>
            </a:lvl2pPr>
            <a:lvl3pPr indent="0" lvl="2" marL="0" algn="r">
              <a:spcBef>
                <a:spcPts val="0"/>
              </a:spcBef>
              <a:buNone/>
              <a:defRPr b="0" i="0" sz="1200">
                <a:solidFill>
                  <a:srgbClr val="888888"/>
                </a:solidFill>
                <a:latin typeface="Calibri"/>
                <a:ea typeface="Calibri"/>
                <a:cs typeface="Calibri"/>
                <a:sym typeface="Calibri"/>
              </a:defRPr>
            </a:lvl3pPr>
            <a:lvl4pPr indent="0" lvl="3" marL="0" algn="r">
              <a:spcBef>
                <a:spcPts val="0"/>
              </a:spcBef>
              <a:buNone/>
              <a:defRPr b="0" i="0" sz="1200">
                <a:solidFill>
                  <a:srgbClr val="888888"/>
                </a:solidFill>
                <a:latin typeface="Calibri"/>
                <a:ea typeface="Calibri"/>
                <a:cs typeface="Calibri"/>
                <a:sym typeface="Calibri"/>
              </a:defRPr>
            </a:lvl4pPr>
            <a:lvl5pPr indent="0" lvl="4" marL="0" algn="r">
              <a:spcBef>
                <a:spcPts val="0"/>
              </a:spcBef>
              <a:buNone/>
              <a:defRPr b="0" i="0" sz="1200">
                <a:solidFill>
                  <a:srgbClr val="888888"/>
                </a:solidFill>
                <a:latin typeface="Calibri"/>
                <a:ea typeface="Calibri"/>
                <a:cs typeface="Calibri"/>
                <a:sym typeface="Calibri"/>
              </a:defRPr>
            </a:lvl5pPr>
            <a:lvl6pPr indent="0" lvl="5" marL="0" algn="r">
              <a:spcBef>
                <a:spcPts val="0"/>
              </a:spcBef>
              <a:buNone/>
              <a:defRPr b="0" i="0" sz="1200">
                <a:solidFill>
                  <a:srgbClr val="888888"/>
                </a:solidFill>
                <a:latin typeface="Calibri"/>
                <a:ea typeface="Calibri"/>
                <a:cs typeface="Calibri"/>
                <a:sym typeface="Calibri"/>
              </a:defRPr>
            </a:lvl6pPr>
            <a:lvl7pPr indent="0" lvl="6" marL="0" algn="r">
              <a:spcBef>
                <a:spcPts val="0"/>
              </a:spcBef>
              <a:buNone/>
              <a:defRPr b="0" i="0" sz="1200">
                <a:solidFill>
                  <a:srgbClr val="888888"/>
                </a:solidFill>
                <a:latin typeface="Calibri"/>
                <a:ea typeface="Calibri"/>
                <a:cs typeface="Calibri"/>
                <a:sym typeface="Calibri"/>
              </a:defRPr>
            </a:lvl7pPr>
            <a:lvl8pPr indent="0" lvl="7" marL="0" algn="r">
              <a:spcBef>
                <a:spcPts val="0"/>
              </a:spcBef>
              <a:buNone/>
              <a:defRPr b="0" i="0" sz="1200">
                <a:solidFill>
                  <a:srgbClr val="888888"/>
                </a:solidFill>
                <a:latin typeface="Calibri"/>
                <a:ea typeface="Calibri"/>
                <a:cs typeface="Calibri"/>
                <a:sym typeface="Calibri"/>
              </a:defRPr>
            </a:lvl8pPr>
            <a:lvl9pPr indent="0" lvl="8" marL="0" algn="r">
              <a:spcBef>
                <a:spcPts val="0"/>
              </a:spcBef>
              <a:buNone/>
              <a:defRPr b="0" i="0"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7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7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a:solidFill>
                  <a:srgbClr val="888888"/>
                </a:solidFill>
                <a:latin typeface="Calibri"/>
                <a:ea typeface="Calibri"/>
                <a:cs typeface="Calibri"/>
                <a:sym typeface="Calibri"/>
              </a:defRPr>
            </a:lvl1pPr>
            <a:lvl2pPr indent="0" lvl="1" marL="0" algn="r">
              <a:spcBef>
                <a:spcPts val="0"/>
              </a:spcBef>
              <a:buNone/>
              <a:defRPr b="0" i="0" sz="1200">
                <a:solidFill>
                  <a:srgbClr val="888888"/>
                </a:solidFill>
                <a:latin typeface="Calibri"/>
                <a:ea typeface="Calibri"/>
                <a:cs typeface="Calibri"/>
                <a:sym typeface="Calibri"/>
              </a:defRPr>
            </a:lvl2pPr>
            <a:lvl3pPr indent="0" lvl="2" marL="0" algn="r">
              <a:spcBef>
                <a:spcPts val="0"/>
              </a:spcBef>
              <a:buNone/>
              <a:defRPr b="0" i="0" sz="1200">
                <a:solidFill>
                  <a:srgbClr val="888888"/>
                </a:solidFill>
                <a:latin typeface="Calibri"/>
                <a:ea typeface="Calibri"/>
                <a:cs typeface="Calibri"/>
                <a:sym typeface="Calibri"/>
              </a:defRPr>
            </a:lvl3pPr>
            <a:lvl4pPr indent="0" lvl="3" marL="0" algn="r">
              <a:spcBef>
                <a:spcPts val="0"/>
              </a:spcBef>
              <a:buNone/>
              <a:defRPr b="0" i="0" sz="1200">
                <a:solidFill>
                  <a:srgbClr val="888888"/>
                </a:solidFill>
                <a:latin typeface="Calibri"/>
                <a:ea typeface="Calibri"/>
                <a:cs typeface="Calibri"/>
                <a:sym typeface="Calibri"/>
              </a:defRPr>
            </a:lvl4pPr>
            <a:lvl5pPr indent="0" lvl="4" marL="0" algn="r">
              <a:spcBef>
                <a:spcPts val="0"/>
              </a:spcBef>
              <a:buNone/>
              <a:defRPr b="0" i="0" sz="1200">
                <a:solidFill>
                  <a:srgbClr val="888888"/>
                </a:solidFill>
                <a:latin typeface="Calibri"/>
                <a:ea typeface="Calibri"/>
                <a:cs typeface="Calibri"/>
                <a:sym typeface="Calibri"/>
              </a:defRPr>
            </a:lvl5pPr>
            <a:lvl6pPr indent="0" lvl="5" marL="0" algn="r">
              <a:spcBef>
                <a:spcPts val="0"/>
              </a:spcBef>
              <a:buNone/>
              <a:defRPr b="0" i="0" sz="1200">
                <a:solidFill>
                  <a:srgbClr val="888888"/>
                </a:solidFill>
                <a:latin typeface="Calibri"/>
                <a:ea typeface="Calibri"/>
                <a:cs typeface="Calibri"/>
                <a:sym typeface="Calibri"/>
              </a:defRPr>
            </a:lvl6pPr>
            <a:lvl7pPr indent="0" lvl="6" marL="0" algn="r">
              <a:spcBef>
                <a:spcPts val="0"/>
              </a:spcBef>
              <a:buNone/>
              <a:defRPr b="0" i="0" sz="1200">
                <a:solidFill>
                  <a:srgbClr val="888888"/>
                </a:solidFill>
                <a:latin typeface="Calibri"/>
                <a:ea typeface="Calibri"/>
                <a:cs typeface="Calibri"/>
                <a:sym typeface="Calibri"/>
              </a:defRPr>
            </a:lvl7pPr>
            <a:lvl8pPr indent="0" lvl="7" marL="0" algn="r">
              <a:spcBef>
                <a:spcPts val="0"/>
              </a:spcBef>
              <a:buNone/>
              <a:defRPr b="0" i="0" sz="1200">
                <a:solidFill>
                  <a:srgbClr val="888888"/>
                </a:solidFill>
                <a:latin typeface="Calibri"/>
                <a:ea typeface="Calibri"/>
                <a:cs typeface="Calibri"/>
                <a:sym typeface="Calibri"/>
              </a:defRPr>
            </a:lvl8pPr>
            <a:lvl9pPr indent="0" lvl="8" marL="0" algn="r">
              <a:spcBef>
                <a:spcPts val="0"/>
              </a:spcBef>
              <a:buNone/>
              <a:defRPr b="0" i="0"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64"/>
          <p:cNvSpPr txBox="1"/>
          <p:nvPr>
            <p:ph type="title"/>
          </p:nvPr>
        </p:nvSpPr>
        <p:spPr>
          <a:xfrm>
            <a:off x="838200" y="365125"/>
            <a:ext cx="10515600" cy="8121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b="0" i="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4"/>
          <p:cNvSpPr txBox="1"/>
          <p:nvPr>
            <p:ph idx="1" type="body"/>
          </p:nvPr>
        </p:nvSpPr>
        <p:spPr>
          <a:xfrm>
            <a:off x="838200" y="1474470"/>
            <a:ext cx="10515600" cy="4702493"/>
          </a:xfrm>
          <a:prstGeom prst="rect">
            <a:avLst/>
          </a:prstGeom>
          <a:noFill/>
          <a:ln>
            <a:noFill/>
          </a:ln>
        </p:spPr>
        <p:txBody>
          <a:bodyPr anchorCtr="0" anchor="t" bIns="45700" lIns="91425" spcFirstLastPara="1" rIns="91425" wrap="square" tIns="45700">
            <a:normAutofit/>
          </a:bodyPr>
          <a:lstStyle>
            <a:lvl1pPr indent="-406400" lvl="0" marL="457200" algn="l">
              <a:lnSpc>
                <a:spcPct val="120000"/>
              </a:lnSpc>
              <a:spcBef>
                <a:spcPts val="1000"/>
              </a:spcBef>
              <a:spcAft>
                <a:spcPts val="0"/>
              </a:spcAft>
              <a:buClr>
                <a:schemeClr val="dk1"/>
              </a:buClr>
              <a:buSzPts val="2800"/>
              <a:buChar char="•"/>
              <a:defRPr b="0" i="0">
                <a:latin typeface="Calibri"/>
                <a:ea typeface="Calibri"/>
                <a:cs typeface="Calibri"/>
                <a:sym typeface="Calibri"/>
              </a:defRPr>
            </a:lvl1pPr>
            <a:lvl2pPr indent="-381000" lvl="1" marL="914400" algn="l">
              <a:lnSpc>
                <a:spcPct val="120000"/>
              </a:lnSpc>
              <a:spcBef>
                <a:spcPts val="500"/>
              </a:spcBef>
              <a:spcAft>
                <a:spcPts val="0"/>
              </a:spcAft>
              <a:buClr>
                <a:schemeClr val="dk1"/>
              </a:buClr>
              <a:buSzPts val="2400"/>
              <a:buChar char="•"/>
              <a:defRPr b="0" i="0">
                <a:latin typeface="Calibri"/>
                <a:ea typeface="Calibri"/>
                <a:cs typeface="Calibri"/>
                <a:sym typeface="Calibri"/>
              </a:defRPr>
            </a:lvl2pPr>
            <a:lvl3pPr indent="-355600" lvl="2" marL="1371600" algn="l">
              <a:lnSpc>
                <a:spcPct val="120000"/>
              </a:lnSpc>
              <a:spcBef>
                <a:spcPts val="500"/>
              </a:spcBef>
              <a:spcAft>
                <a:spcPts val="0"/>
              </a:spcAft>
              <a:buClr>
                <a:schemeClr val="dk1"/>
              </a:buClr>
              <a:buSzPts val="2000"/>
              <a:buChar char="•"/>
              <a:defRPr b="0" i="0">
                <a:latin typeface="Calibri"/>
                <a:ea typeface="Calibri"/>
                <a:cs typeface="Calibri"/>
                <a:sym typeface="Calibri"/>
              </a:defRPr>
            </a:lvl3pPr>
            <a:lvl4pPr indent="-342900" lvl="3" marL="1828800" algn="l">
              <a:lnSpc>
                <a:spcPct val="120000"/>
              </a:lnSpc>
              <a:spcBef>
                <a:spcPts val="500"/>
              </a:spcBef>
              <a:spcAft>
                <a:spcPts val="0"/>
              </a:spcAft>
              <a:buClr>
                <a:schemeClr val="dk1"/>
              </a:buClr>
              <a:buSzPts val="1800"/>
              <a:buChar char="•"/>
              <a:defRPr b="0" i="0">
                <a:latin typeface="Calibri"/>
                <a:ea typeface="Calibri"/>
                <a:cs typeface="Calibri"/>
                <a:sym typeface="Calibri"/>
              </a:defRPr>
            </a:lvl4pPr>
            <a:lvl5pPr indent="-342900" lvl="4" marL="2286000" algn="l">
              <a:lnSpc>
                <a:spcPct val="120000"/>
              </a:lnSpc>
              <a:spcBef>
                <a:spcPts val="500"/>
              </a:spcBef>
              <a:spcAft>
                <a:spcPts val="0"/>
              </a:spcAft>
              <a:buClr>
                <a:schemeClr val="dk1"/>
              </a:buClr>
              <a:buSzPts val="1800"/>
              <a:buChar char="•"/>
              <a:defRPr b="0" i="0">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4"/>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2400" u="none" cap="none" strike="noStrike">
                <a:solidFill>
                  <a:schemeClr val="dk1"/>
                </a:solidFill>
                <a:latin typeface="Calibri"/>
                <a:ea typeface="Calibri"/>
                <a:cs typeface="Calibri"/>
                <a:sym typeface="Calibri"/>
              </a:defRPr>
            </a:lvl1pPr>
            <a:lvl2pPr indent="0" lvl="1" marL="0" algn="r">
              <a:spcBef>
                <a:spcPts val="0"/>
              </a:spcBef>
              <a:buNone/>
              <a:defRPr b="0" i="0" sz="2400" u="none" cap="none" strike="noStrike">
                <a:solidFill>
                  <a:schemeClr val="dk1"/>
                </a:solidFill>
                <a:latin typeface="Calibri"/>
                <a:ea typeface="Calibri"/>
                <a:cs typeface="Calibri"/>
                <a:sym typeface="Calibri"/>
              </a:defRPr>
            </a:lvl2pPr>
            <a:lvl3pPr indent="0" lvl="2" marL="0" algn="r">
              <a:spcBef>
                <a:spcPts val="0"/>
              </a:spcBef>
              <a:buNone/>
              <a:defRPr b="0" i="0" sz="2400" u="none" cap="none" strike="noStrike">
                <a:solidFill>
                  <a:schemeClr val="dk1"/>
                </a:solidFill>
                <a:latin typeface="Calibri"/>
                <a:ea typeface="Calibri"/>
                <a:cs typeface="Calibri"/>
                <a:sym typeface="Calibri"/>
              </a:defRPr>
            </a:lvl3pPr>
            <a:lvl4pPr indent="0" lvl="3" marL="0" algn="r">
              <a:spcBef>
                <a:spcPts val="0"/>
              </a:spcBef>
              <a:buNone/>
              <a:defRPr b="0" i="0" sz="2400" u="none" cap="none" strike="noStrike">
                <a:solidFill>
                  <a:schemeClr val="dk1"/>
                </a:solidFill>
                <a:latin typeface="Calibri"/>
                <a:ea typeface="Calibri"/>
                <a:cs typeface="Calibri"/>
                <a:sym typeface="Calibri"/>
              </a:defRPr>
            </a:lvl4pPr>
            <a:lvl5pPr indent="0" lvl="4" marL="0" algn="r">
              <a:spcBef>
                <a:spcPts val="0"/>
              </a:spcBef>
              <a:buNone/>
              <a:defRPr b="0" i="0" sz="2400" u="none" cap="none" strike="noStrike">
                <a:solidFill>
                  <a:schemeClr val="dk1"/>
                </a:solidFill>
                <a:latin typeface="Calibri"/>
                <a:ea typeface="Calibri"/>
                <a:cs typeface="Calibri"/>
                <a:sym typeface="Calibri"/>
              </a:defRPr>
            </a:lvl5pPr>
            <a:lvl6pPr indent="0" lvl="5" marL="0" algn="r">
              <a:spcBef>
                <a:spcPts val="0"/>
              </a:spcBef>
              <a:buNone/>
              <a:defRPr b="0" i="0" sz="2400" u="none" cap="none" strike="noStrike">
                <a:solidFill>
                  <a:schemeClr val="dk1"/>
                </a:solidFill>
                <a:latin typeface="Calibri"/>
                <a:ea typeface="Calibri"/>
                <a:cs typeface="Calibri"/>
                <a:sym typeface="Calibri"/>
              </a:defRPr>
            </a:lvl6pPr>
            <a:lvl7pPr indent="0" lvl="6" marL="0" algn="r">
              <a:spcBef>
                <a:spcPts val="0"/>
              </a:spcBef>
              <a:buNone/>
              <a:defRPr b="0" i="0" sz="2400" u="none" cap="none" strike="noStrike">
                <a:solidFill>
                  <a:schemeClr val="dk1"/>
                </a:solidFill>
                <a:latin typeface="Calibri"/>
                <a:ea typeface="Calibri"/>
                <a:cs typeface="Calibri"/>
                <a:sym typeface="Calibri"/>
              </a:defRPr>
            </a:lvl7pPr>
            <a:lvl8pPr indent="0" lvl="7" marL="0" algn="r">
              <a:spcBef>
                <a:spcPts val="0"/>
              </a:spcBef>
              <a:buNone/>
              <a:defRPr b="0" i="0" sz="2400" u="none" cap="none" strike="noStrike">
                <a:solidFill>
                  <a:schemeClr val="dk1"/>
                </a:solidFill>
                <a:latin typeface="Calibri"/>
                <a:ea typeface="Calibri"/>
                <a:cs typeface="Calibri"/>
                <a:sym typeface="Calibri"/>
              </a:defRPr>
            </a:lvl8pPr>
            <a:lvl9pPr indent="0" lvl="8" marL="0" algn="r">
              <a:spcBef>
                <a:spcPts val="0"/>
              </a:spcBef>
              <a:buNone/>
              <a:defRPr b="0" i="0" sz="24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/19</a:t>
            </a:r>
            <a:endParaRPr sz="1200">
              <a:solidFill>
                <a:srgbClr val="888888"/>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6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b="0" i="0" sz="60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6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rgbClr val="888888"/>
              </a:buClr>
              <a:buSzPts val="2400"/>
              <a:buNone/>
              <a:defRPr b="0" i="0" sz="2400">
                <a:solidFill>
                  <a:srgbClr val="888888"/>
                </a:solidFill>
                <a:latin typeface="Calibri"/>
                <a:ea typeface="Calibri"/>
                <a:cs typeface="Calibri"/>
                <a:sym typeface="Calibri"/>
              </a:defRPr>
            </a:lvl1pPr>
            <a:lvl2pPr indent="-228600" lvl="1" marL="914400" algn="l">
              <a:lnSpc>
                <a:spcPct val="120000"/>
              </a:lnSpc>
              <a:spcBef>
                <a:spcPts val="500"/>
              </a:spcBef>
              <a:spcAft>
                <a:spcPts val="0"/>
              </a:spcAft>
              <a:buClr>
                <a:srgbClr val="888888"/>
              </a:buClr>
              <a:buSzPts val="2000"/>
              <a:buNone/>
              <a:defRPr sz="2000">
                <a:solidFill>
                  <a:srgbClr val="888888"/>
                </a:solidFill>
              </a:defRPr>
            </a:lvl2pPr>
            <a:lvl3pPr indent="-228600" lvl="2" marL="1371600" algn="l">
              <a:lnSpc>
                <a:spcPct val="120000"/>
              </a:lnSpc>
              <a:spcBef>
                <a:spcPts val="500"/>
              </a:spcBef>
              <a:spcAft>
                <a:spcPts val="0"/>
              </a:spcAft>
              <a:buClr>
                <a:srgbClr val="888888"/>
              </a:buClr>
              <a:buSzPts val="1800"/>
              <a:buNone/>
              <a:defRPr sz="1800">
                <a:solidFill>
                  <a:srgbClr val="888888"/>
                </a:solidFill>
              </a:defRPr>
            </a:lvl3pPr>
            <a:lvl4pPr indent="-228600" lvl="3" marL="1828800" algn="l">
              <a:lnSpc>
                <a:spcPct val="120000"/>
              </a:lnSpc>
              <a:spcBef>
                <a:spcPts val="500"/>
              </a:spcBef>
              <a:spcAft>
                <a:spcPts val="0"/>
              </a:spcAft>
              <a:buClr>
                <a:srgbClr val="888888"/>
              </a:buClr>
              <a:buSzPts val="1600"/>
              <a:buNone/>
              <a:defRPr sz="1600">
                <a:solidFill>
                  <a:srgbClr val="888888"/>
                </a:solidFill>
              </a:defRPr>
            </a:lvl4pPr>
            <a:lvl5pPr indent="-228600" lvl="4" marL="2286000" algn="l">
              <a:lnSpc>
                <a:spcPct val="12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9" name="Google Shape;29;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sz="150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500">
                <a:solidFill>
                  <a:srgbClr val="888888"/>
                </a:solidFill>
                <a:latin typeface="Calibri"/>
                <a:ea typeface="Calibri"/>
                <a:cs typeface="Calibri"/>
                <a:sym typeface="Calibri"/>
              </a:defRPr>
            </a:lvl1pPr>
            <a:lvl2pPr indent="0" lvl="1" marL="0" algn="r">
              <a:spcBef>
                <a:spcPts val="0"/>
              </a:spcBef>
              <a:buNone/>
              <a:defRPr b="0" i="0" sz="1500">
                <a:solidFill>
                  <a:srgbClr val="888888"/>
                </a:solidFill>
                <a:latin typeface="Calibri"/>
                <a:ea typeface="Calibri"/>
                <a:cs typeface="Calibri"/>
                <a:sym typeface="Calibri"/>
              </a:defRPr>
            </a:lvl2pPr>
            <a:lvl3pPr indent="0" lvl="2" marL="0" algn="r">
              <a:spcBef>
                <a:spcPts val="0"/>
              </a:spcBef>
              <a:buNone/>
              <a:defRPr b="0" i="0" sz="1500">
                <a:solidFill>
                  <a:srgbClr val="888888"/>
                </a:solidFill>
                <a:latin typeface="Calibri"/>
                <a:ea typeface="Calibri"/>
                <a:cs typeface="Calibri"/>
                <a:sym typeface="Calibri"/>
              </a:defRPr>
            </a:lvl3pPr>
            <a:lvl4pPr indent="0" lvl="3" marL="0" algn="r">
              <a:spcBef>
                <a:spcPts val="0"/>
              </a:spcBef>
              <a:buNone/>
              <a:defRPr b="0" i="0" sz="1500">
                <a:solidFill>
                  <a:srgbClr val="888888"/>
                </a:solidFill>
                <a:latin typeface="Calibri"/>
                <a:ea typeface="Calibri"/>
                <a:cs typeface="Calibri"/>
                <a:sym typeface="Calibri"/>
              </a:defRPr>
            </a:lvl4pPr>
            <a:lvl5pPr indent="0" lvl="4" marL="0" algn="r">
              <a:spcBef>
                <a:spcPts val="0"/>
              </a:spcBef>
              <a:buNone/>
              <a:defRPr b="0" i="0" sz="1500">
                <a:solidFill>
                  <a:srgbClr val="888888"/>
                </a:solidFill>
                <a:latin typeface="Calibri"/>
                <a:ea typeface="Calibri"/>
                <a:cs typeface="Calibri"/>
                <a:sym typeface="Calibri"/>
              </a:defRPr>
            </a:lvl5pPr>
            <a:lvl6pPr indent="0" lvl="5" marL="0" algn="r">
              <a:spcBef>
                <a:spcPts val="0"/>
              </a:spcBef>
              <a:buNone/>
              <a:defRPr b="0" i="0" sz="1500">
                <a:solidFill>
                  <a:srgbClr val="888888"/>
                </a:solidFill>
                <a:latin typeface="Calibri"/>
                <a:ea typeface="Calibri"/>
                <a:cs typeface="Calibri"/>
                <a:sym typeface="Calibri"/>
              </a:defRPr>
            </a:lvl6pPr>
            <a:lvl7pPr indent="0" lvl="6" marL="0" algn="r">
              <a:spcBef>
                <a:spcPts val="0"/>
              </a:spcBef>
              <a:buNone/>
              <a:defRPr b="0" i="0" sz="1500">
                <a:solidFill>
                  <a:srgbClr val="888888"/>
                </a:solidFill>
                <a:latin typeface="Calibri"/>
                <a:ea typeface="Calibri"/>
                <a:cs typeface="Calibri"/>
                <a:sym typeface="Calibri"/>
              </a:defRPr>
            </a:lvl7pPr>
            <a:lvl8pPr indent="0" lvl="7" marL="0" algn="r">
              <a:spcBef>
                <a:spcPts val="0"/>
              </a:spcBef>
              <a:buNone/>
              <a:defRPr b="0" i="0" sz="1500">
                <a:solidFill>
                  <a:srgbClr val="888888"/>
                </a:solidFill>
                <a:latin typeface="Calibri"/>
                <a:ea typeface="Calibri"/>
                <a:cs typeface="Calibri"/>
                <a:sym typeface="Calibri"/>
              </a:defRPr>
            </a:lvl8pPr>
            <a:lvl9pPr indent="0" lvl="8" marL="0" algn="r">
              <a:spcBef>
                <a:spcPts val="0"/>
              </a:spcBef>
              <a:buNone/>
              <a:defRPr b="0" i="0" sz="15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b="0" i="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120000"/>
              </a:lnSpc>
              <a:spcBef>
                <a:spcPts val="1000"/>
              </a:spcBef>
              <a:spcAft>
                <a:spcPts val="0"/>
              </a:spcAft>
              <a:buClr>
                <a:schemeClr val="dk1"/>
              </a:buClr>
              <a:buSzPts val="2800"/>
              <a:buChar char="•"/>
              <a:defRPr b="0" i="0">
                <a:latin typeface="Calibri"/>
                <a:ea typeface="Calibri"/>
                <a:cs typeface="Calibri"/>
                <a:sym typeface="Calibri"/>
              </a:defRPr>
            </a:lvl1pPr>
            <a:lvl2pPr indent="-381000" lvl="1" marL="914400" algn="l">
              <a:lnSpc>
                <a:spcPct val="120000"/>
              </a:lnSpc>
              <a:spcBef>
                <a:spcPts val="500"/>
              </a:spcBef>
              <a:spcAft>
                <a:spcPts val="0"/>
              </a:spcAft>
              <a:buClr>
                <a:schemeClr val="dk1"/>
              </a:buClr>
              <a:buSzPts val="2400"/>
              <a:buChar char="•"/>
              <a:defRPr b="0" i="0">
                <a:latin typeface="Calibri"/>
                <a:ea typeface="Calibri"/>
                <a:cs typeface="Calibri"/>
                <a:sym typeface="Calibri"/>
              </a:defRPr>
            </a:lvl2pPr>
            <a:lvl3pPr indent="-355600" lvl="2" marL="1371600" algn="l">
              <a:lnSpc>
                <a:spcPct val="120000"/>
              </a:lnSpc>
              <a:spcBef>
                <a:spcPts val="500"/>
              </a:spcBef>
              <a:spcAft>
                <a:spcPts val="0"/>
              </a:spcAft>
              <a:buClr>
                <a:schemeClr val="dk1"/>
              </a:buClr>
              <a:buSzPts val="2000"/>
              <a:buChar char="•"/>
              <a:defRPr b="0" i="0">
                <a:latin typeface="Calibri"/>
                <a:ea typeface="Calibri"/>
                <a:cs typeface="Calibri"/>
                <a:sym typeface="Calibri"/>
              </a:defRPr>
            </a:lvl3pPr>
            <a:lvl4pPr indent="-342900" lvl="3" marL="1828800" algn="l">
              <a:lnSpc>
                <a:spcPct val="120000"/>
              </a:lnSpc>
              <a:spcBef>
                <a:spcPts val="500"/>
              </a:spcBef>
              <a:spcAft>
                <a:spcPts val="0"/>
              </a:spcAft>
              <a:buClr>
                <a:schemeClr val="dk1"/>
              </a:buClr>
              <a:buSzPts val="1800"/>
              <a:buChar char="•"/>
              <a:defRPr b="0" i="0">
                <a:latin typeface="Calibri"/>
                <a:ea typeface="Calibri"/>
                <a:cs typeface="Calibri"/>
                <a:sym typeface="Calibri"/>
              </a:defRPr>
            </a:lvl4pPr>
            <a:lvl5pPr indent="-342900" lvl="4" marL="2286000" algn="l">
              <a:lnSpc>
                <a:spcPct val="120000"/>
              </a:lnSpc>
              <a:spcBef>
                <a:spcPts val="500"/>
              </a:spcBef>
              <a:spcAft>
                <a:spcPts val="0"/>
              </a:spcAft>
              <a:buClr>
                <a:schemeClr val="dk1"/>
              </a:buClr>
              <a:buSzPts val="1800"/>
              <a:buChar char="•"/>
              <a:defRPr b="0" i="0">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6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120000"/>
              </a:lnSpc>
              <a:spcBef>
                <a:spcPts val="1000"/>
              </a:spcBef>
              <a:spcAft>
                <a:spcPts val="0"/>
              </a:spcAft>
              <a:buClr>
                <a:schemeClr val="dk1"/>
              </a:buClr>
              <a:buSzPts val="2800"/>
              <a:buChar char="•"/>
              <a:defRPr b="0" i="0">
                <a:latin typeface="Calibri"/>
                <a:ea typeface="Calibri"/>
                <a:cs typeface="Calibri"/>
                <a:sym typeface="Calibri"/>
              </a:defRPr>
            </a:lvl1pPr>
            <a:lvl2pPr indent="-381000" lvl="1" marL="914400" algn="l">
              <a:lnSpc>
                <a:spcPct val="120000"/>
              </a:lnSpc>
              <a:spcBef>
                <a:spcPts val="500"/>
              </a:spcBef>
              <a:spcAft>
                <a:spcPts val="0"/>
              </a:spcAft>
              <a:buClr>
                <a:schemeClr val="dk1"/>
              </a:buClr>
              <a:buSzPts val="2400"/>
              <a:buChar char="•"/>
              <a:defRPr b="0" i="0">
                <a:latin typeface="Calibri"/>
                <a:ea typeface="Calibri"/>
                <a:cs typeface="Calibri"/>
                <a:sym typeface="Calibri"/>
              </a:defRPr>
            </a:lvl2pPr>
            <a:lvl3pPr indent="-355600" lvl="2" marL="1371600" algn="l">
              <a:lnSpc>
                <a:spcPct val="120000"/>
              </a:lnSpc>
              <a:spcBef>
                <a:spcPts val="500"/>
              </a:spcBef>
              <a:spcAft>
                <a:spcPts val="0"/>
              </a:spcAft>
              <a:buClr>
                <a:schemeClr val="dk1"/>
              </a:buClr>
              <a:buSzPts val="2000"/>
              <a:buChar char="•"/>
              <a:defRPr b="0" i="0">
                <a:latin typeface="Calibri"/>
                <a:ea typeface="Calibri"/>
                <a:cs typeface="Calibri"/>
                <a:sym typeface="Calibri"/>
              </a:defRPr>
            </a:lvl3pPr>
            <a:lvl4pPr indent="-342900" lvl="3" marL="1828800" algn="l">
              <a:lnSpc>
                <a:spcPct val="120000"/>
              </a:lnSpc>
              <a:spcBef>
                <a:spcPts val="500"/>
              </a:spcBef>
              <a:spcAft>
                <a:spcPts val="0"/>
              </a:spcAft>
              <a:buClr>
                <a:schemeClr val="dk1"/>
              </a:buClr>
              <a:buSzPts val="1800"/>
              <a:buChar char="•"/>
              <a:defRPr b="0" i="0">
                <a:latin typeface="Calibri"/>
                <a:ea typeface="Calibri"/>
                <a:cs typeface="Calibri"/>
                <a:sym typeface="Calibri"/>
              </a:defRPr>
            </a:lvl4pPr>
            <a:lvl5pPr indent="-342900" lvl="4" marL="2286000" algn="l">
              <a:lnSpc>
                <a:spcPct val="120000"/>
              </a:lnSpc>
              <a:spcBef>
                <a:spcPts val="500"/>
              </a:spcBef>
              <a:spcAft>
                <a:spcPts val="0"/>
              </a:spcAft>
              <a:buClr>
                <a:schemeClr val="dk1"/>
              </a:buClr>
              <a:buSzPts val="1800"/>
              <a:buChar char="•"/>
              <a:defRPr b="0" i="0">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a:solidFill>
                  <a:srgbClr val="888888"/>
                </a:solidFill>
                <a:latin typeface="Calibri"/>
                <a:ea typeface="Calibri"/>
                <a:cs typeface="Calibri"/>
                <a:sym typeface="Calibri"/>
              </a:defRPr>
            </a:lvl1pPr>
            <a:lvl2pPr indent="0" lvl="1" marL="0" algn="r">
              <a:spcBef>
                <a:spcPts val="0"/>
              </a:spcBef>
              <a:buNone/>
              <a:defRPr b="0" i="0" sz="1200">
                <a:solidFill>
                  <a:srgbClr val="888888"/>
                </a:solidFill>
                <a:latin typeface="Calibri"/>
                <a:ea typeface="Calibri"/>
                <a:cs typeface="Calibri"/>
                <a:sym typeface="Calibri"/>
              </a:defRPr>
            </a:lvl2pPr>
            <a:lvl3pPr indent="0" lvl="2" marL="0" algn="r">
              <a:spcBef>
                <a:spcPts val="0"/>
              </a:spcBef>
              <a:buNone/>
              <a:defRPr b="0" i="0" sz="1200">
                <a:solidFill>
                  <a:srgbClr val="888888"/>
                </a:solidFill>
                <a:latin typeface="Calibri"/>
                <a:ea typeface="Calibri"/>
                <a:cs typeface="Calibri"/>
                <a:sym typeface="Calibri"/>
              </a:defRPr>
            </a:lvl3pPr>
            <a:lvl4pPr indent="0" lvl="3" marL="0" algn="r">
              <a:spcBef>
                <a:spcPts val="0"/>
              </a:spcBef>
              <a:buNone/>
              <a:defRPr b="0" i="0" sz="1200">
                <a:solidFill>
                  <a:srgbClr val="888888"/>
                </a:solidFill>
                <a:latin typeface="Calibri"/>
                <a:ea typeface="Calibri"/>
                <a:cs typeface="Calibri"/>
                <a:sym typeface="Calibri"/>
              </a:defRPr>
            </a:lvl4pPr>
            <a:lvl5pPr indent="0" lvl="4" marL="0" algn="r">
              <a:spcBef>
                <a:spcPts val="0"/>
              </a:spcBef>
              <a:buNone/>
              <a:defRPr b="0" i="0" sz="1200">
                <a:solidFill>
                  <a:srgbClr val="888888"/>
                </a:solidFill>
                <a:latin typeface="Calibri"/>
                <a:ea typeface="Calibri"/>
                <a:cs typeface="Calibri"/>
                <a:sym typeface="Calibri"/>
              </a:defRPr>
            </a:lvl5pPr>
            <a:lvl6pPr indent="0" lvl="5" marL="0" algn="r">
              <a:spcBef>
                <a:spcPts val="0"/>
              </a:spcBef>
              <a:buNone/>
              <a:defRPr b="0" i="0" sz="1200">
                <a:solidFill>
                  <a:srgbClr val="888888"/>
                </a:solidFill>
                <a:latin typeface="Calibri"/>
                <a:ea typeface="Calibri"/>
                <a:cs typeface="Calibri"/>
                <a:sym typeface="Calibri"/>
              </a:defRPr>
            </a:lvl6pPr>
            <a:lvl7pPr indent="0" lvl="6" marL="0" algn="r">
              <a:spcBef>
                <a:spcPts val="0"/>
              </a:spcBef>
              <a:buNone/>
              <a:defRPr b="0" i="0" sz="1200">
                <a:solidFill>
                  <a:srgbClr val="888888"/>
                </a:solidFill>
                <a:latin typeface="Calibri"/>
                <a:ea typeface="Calibri"/>
                <a:cs typeface="Calibri"/>
                <a:sym typeface="Calibri"/>
              </a:defRPr>
            </a:lvl7pPr>
            <a:lvl8pPr indent="0" lvl="7" marL="0" algn="r">
              <a:spcBef>
                <a:spcPts val="0"/>
              </a:spcBef>
              <a:buNone/>
              <a:defRPr b="0" i="0" sz="1200">
                <a:solidFill>
                  <a:srgbClr val="888888"/>
                </a:solidFill>
                <a:latin typeface="Calibri"/>
                <a:ea typeface="Calibri"/>
                <a:cs typeface="Calibri"/>
                <a:sym typeface="Calibri"/>
              </a:defRPr>
            </a:lvl8pPr>
            <a:lvl9pPr indent="0" lvl="8" marL="0" algn="r">
              <a:spcBef>
                <a:spcPts val="0"/>
              </a:spcBef>
              <a:buNone/>
              <a:defRPr b="0" i="0"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/19</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6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6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2400">
                <a:solidFill>
                  <a:schemeClr val="dk1"/>
                </a:solidFill>
                <a:latin typeface="Calibri"/>
                <a:ea typeface="Calibri"/>
                <a:cs typeface="Calibri"/>
                <a:sym typeface="Calibri"/>
              </a:defRPr>
            </a:lvl1pPr>
            <a:lvl2pPr indent="0" lvl="1" marL="0" algn="r">
              <a:spcBef>
                <a:spcPts val="0"/>
              </a:spcBef>
              <a:buNone/>
              <a:defRPr b="0" i="0" sz="2400">
                <a:solidFill>
                  <a:schemeClr val="dk1"/>
                </a:solidFill>
                <a:latin typeface="Calibri"/>
                <a:ea typeface="Calibri"/>
                <a:cs typeface="Calibri"/>
                <a:sym typeface="Calibri"/>
              </a:defRPr>
            </a:lvl2pPr>
            <a:lvl3pPr indent="0" lvl="2" marL="0" algn="r">
              <a:spcBef>
                <a:spcPts val="0"/>
              </a:spcBef>
              <a:buNone/>
              <a:defRPr b="0" i="0" sz="2400">
                <a:solidFill>
                  <a:schemeClr val="dk1"/>
                </a:solidFill>
                <a:latin typeface="Calibri"/>
                <a:ea typeface="Calibri"/>
                <a:cs typeface="Calibri"/>
                <a:sym typeface="Calibri"/>
              </a:defRPr>
            </a:lvl3pPr>
            <a:lvl4pPr indent="0" lvl="3" marL="0" algn="r">
              <a:spcBef>
                <a:spcPts val="0"/>
              </a:spcBef>
              <a:buNone/>
              <a:defRPr b="0" i="0" sz="2400">
                <a:solidFill>
                  <a:schemeClr val="dk1"/>
                </a:solidFill>
                <a:latin typeface="Calibri"/>
                <a:ea typeface="Calibri"/>
                <a:cs typeface="Calibri"/>
                <a:sym typeface="Calibri"/>
              </a:defRPr>
            </a:lvl4pPr>
            <a:lvl5pPr indent="0" lvl="4" marL="0" algn="r">
              <a:spcBef>
                <a:spcPts val="0"/>
              </a:spcBef>
              <a:buNone/>
              <a:defRPr b="0" i="0" sz="2400">
                <a:solidFill>
                  <a:schemeClr val="dk1"/>
                </a:solidFill>
                <a:latin typeface="Calibri"/>
                <a:ea typeface="Calibri"/>
                <a:cs typeface="Calibri"/>
                <a:sym typeface="Calibri"/>
              </a:defRPr>
            </a:lvl5pPr>
            <a:lvl6pPr indent="0" lvl="5" marL="0" algn="r">
              <a:spcBef>
                <a:spcPts val="0"/>
              </a:spcBef>
              <a:buNone/>
              <a:defRPr b="0" i="0" sz="2400">
                <a:solidFill>
                  <a:schemeClr val="dk1"/>
                </a:solidFill>
                <a:latin typeface="Calibri"/>
                <a:ea typeface="Calibri"/>
                <a:cs typeface="Calibri"/>
                <a:sym typeface="Calibri"/>
              </a:defRPr>
            </a:lvl6pPr>
            <a:lvl7pPr indent="0" lvl="6" marL="0" algn="r">
              <a:spcBef>
                <a:spcPts val="0"/>
              </a:spcBef>
              <a:buNone/>
              <a:defRPr b="0" i="0" sz="2400">
                <a:solidFill>
                  <a:schemeClr val="dk1"/>
                </a:solidFill>
                <a:latin typeface="Calibri"/>
                <a:ea typeface="Calibri"/>
                <a:cs typeface="Calibri"/>
                <a:sym typeface="Calibri"/>
              </a:defRPr>
            </a:lvl7pPr>
            <a:lvl8pPr indent="0" lvl="7" marL="0" algn="r">
              <a:spcBef>
                <a:spcPts val="0"/>
              </a:spcBef>
              <a:buNone/>
              <a:defRPr b="0" i="0" sz="2400">
                <a:solidFill>
                  <a:schemeClr val="dk1"/>
                </a:solidFill>
                <a:latin typeface="Calibri"/>
                <a:ea typeface="Calibri"/>
                <a:cs typeface="Calibri"/>
                <a:sym typeface="Calibri"/>
              </a:defRPr>
            </a:lvl8pPr>
            <a:lvl9pPr indent="0" lvl="8" marL="0" algn="r">
              <a:spcBef>
                <a:spcPts val="0"/>
              </a:spcBef>
              <a:buNone/>
              <a:defRPr b="0" i="0" sz="24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/19</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b="0" i="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a:solidFill>
                  <a:srgbClr val="888888"/>
                </a:solidFill>
                <a:latin typeface="Calibri"/>
                <a:ea typeface="Calibri"/>
                <a:cs typeface="Calibri"/>
                <a:sym typeface="Calibri"/>
              </a:defRPr>
            </a:lvl1pPr>
            <a:lvl2pPr indent="0" lvl="1" marL="0" algn="r">
              <a:spcBef>
                <a:spcPts val="0"/>
              </a:spcBef>
              <a:buNone/>
              <a:defRPr b="0" i="0" sz="1200">
                <a:solidFill>
                  <a:srgbClr val="888888"/>
                </a:solidFill>
                <a:latin typeface="Calibri"/>
                <a:ea typeface="Calibri"/>
                <a:cs typeface="Calibri"/>
                <a:sym typeface="Calibri"/>
              </a:defRPr>
            </a:lvl2pPr>
            <a:lvl3pPr indent="0" lvl="2" marL="0" algn="r">
              <a:spcBef>
                <a:spcPts val="0"/>
              </a:spcBef>
              <a:buNone/>
              <a:defRPr b="0" i="0" sz="1200">
                <a:solidFill>
                  <a:srgbClr val="888888"/>
                </a:solidFill>
                <a:latin typeface="Calibri"/>
                <a:ea typeface="Calibri"/>
                <a:cs typeface="Calibri"/>
                <a:sym typeface="Calibri"/>
              </a:defRPr>
            </a:lvl3pPr>
            <a:lvl4pPr indent="0" lvl="3" marL="0" algn="r">
              <a:spcBef>
                <a:spcPts val="0"/>
              </a:spcBef>
              <a:buNone/>
              <a:defRPr b="0" i="0" sz="1200">
                <a:solidFill>
                  <a:srgbClr val="888888"/>
                </a:solidFill>
                <a:latin typeface="Calibri"/>
                <a:ea typeface="Calibri"/>
                <a:cs typeface="Calibri"/>
                <a:sym typeface="Calibri"/>
              </a:defRPr>
            </a:lvl4pPr>
            <a:lvl5pPr indent="0" lvl="4" marL="0" algn="r">
              <a:spcBef>
                <a:spcPts val="0"/>
              </a:spcBef>
              <a:buNone/>
              <a:defRPr b="0" i="0" sz="1200">
                <a:solidFill>
                  <a:srgbClr val="888888"/>
                </a:solidFill>
                <a:latin typeface="Calibri"/>
                <a:ea typeface="Calibri"/>
                <a:cs typeface="Calibri"/>
                <a:sym typeface="Calibri"/>
              </a:defRPr>
            </a:lvl5pPr>
            <a:lvl6pPr indent="0" lvl="5" marL="0" algn="r">
              <a:spcBef>
                <a:spcPts val="0"/>
              </a:spcBef>
              <a:buNone/>
              <a:defRPr b="0" i="0" sz="1200">
                <a:solidFill>
                  <a:srgbClr val="888888"/>
                </a:solidFill>
                <a:latin typeface="Calibri"/>
                <a:ea typeface="Calibri"/>
                <a:cs typeface="Calibri"/>
                <a:sym typeface="Calibri"/>
              </a:defRPr>
            </a:lvl6pPr>
            <a:lvl7pPr indent="0" lvl="6" marL="0" algn="r">
              <a:spcBef>
                <a:spcPts val="0"/>
              </a:spcBef>
              <a:buNone/>
              <a:defRPr b="0" i="0" sz="1200">
                <a:solidFill>
                  <a:srgbClr val="888888"/>
                </a:solidFill>
                <a:latin typeface="Calibri"/>
                <a:ea typeface="Calibri"/>
                <a:cs typeface="Calibri"/>
                <a:sym typeface="Calibri"/>
              </a:defRPr>
            </a:lvl7pPr>
            <a:lvl8pPr indent="0" lvl="7" marL="0" algn="r">
              <a:spcBef>
                <a:spcPts val="0"/>
              </a:spcBef>
              <a:buNone/>
              <a:defRPr b="0" i="0" sz="1200">
                <a:solidFill>
                  <a:srgbClr val="888888"/>
                </a:solidFill>
                <a:latin typeface="Calibri"/>
                <a:ea typeface="Calibri"/>
                <a:cs typeface="Calibri"/>
                <a:sym typeface="Calibri"/>
              </a:defRPr>
            </a:lvl8pPr>
            <a:lvl9pPr indent="0" lvl="8" marL="0" algn="r">
              <a:spcBef>
                <a:spcPts val="0"/>
              </a:spcBef>
              <a:buNone/>
              <a:defRPr b="0" i="0"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a:solidFill>
                  <a:srgbClr val="888888"/>
                </a:solidFill>
                <a:latin typeface="Calibri"/>
                <a:ea typeface="Calibri"/>
                <a:cs typeface="Calibri"/>
                <a:sym typeface="Calibri"/>
              </a:defRPr>
            </a:lvl1pPr>
            <a:lvl2pPr indent="0" lvl="1" marL="0" algn="r">
              <a:spcBef>
                <a:spcPts val="0"/>
              </a:spcBef>
              <a:buNone/>
              <a:defRPr b="0" i="0" sz="1200">
                <a:solidFill>
                  <a:srgbClr val="888888"/>
                </a:solidFill>
                <a:latin typeface="Calibri"/>
                <a:ea typeface="Calibri"/>
                <a:cs typeface="Calibri"/>
                <a:sym typeface="Calibri"/>
              </a:defRPr>
            </a:lvl2pPr>
            <a:lvl3pPr indent="0" lvl="2" marL="0" algn="r">
              <a:spcBef>
                <a:spcPts val="0"/>
              </a:spcBef>
              <a:buNone/>
              <a:defRPr b="0" i="0" sz="1200">
                <a:solidFill>
                  <a:srgbClr val="888888"/>
                </a:solidFill>
                <a:latin typeface="Calibri"/>
                <a:ea typeface="Calibri"/>
                <a:cs typeface="Calibri"/>
                <a:sym typeface="Calibri"/>
              </a:defRPr>
            </a:lvl3pPr>
            <a:lvl4pPr indent="0" lvl="3" marL="0" algn="r">
              <a:spcBef>
                <a:spcPts val="0"/>
              </a:spcBef>
              <a:buNone/>
              <a:defRPr b="0" i="0" sz="1200">
                <a:solidFill>
                  <a:srgbClr val="888888"/>
                </a:solidFill>
                <a:latin typeface="Calibri"/>
                <a:ea typeface="Calibri"/>
                <a:cs typeface="Calibri"/>
                <a:sym typeface="Calibri"/>
              </a:defRPr>
            </a:lvl4pPr>
            <a:lvl5pPr indent="0" lvl="4" marL="0" algn="r">
              <a:spcBef>
                <a:spcPts val="0"/>
              </a:spcBef>
              <a:buNone/>
              <a:defRPr b="0" i="0" sz="1200">
                <a:solidFill>
                  <a:srgbClr val="888888"/>
                </a:solidFill>
                <a:latin typeface="Calibri"/>
                <a:ea typeface="Calibri"/>
                <a:cs typeface="Calibri"/>
                <a:sym typeface="Calibri"/>
              </a:defRPr>
            </a:lvl5pPr>
            <a:lvl6pPr indent="0" lvl="5" marL="0" algn="r">
              <a:spcBef>
                <a:spcPts val="0"/>
              </a:spcBef>
              <a:buNone/>
              <a:defRPr b="0" i="0" sz="1200">
                <a:solidFill>
                  <a:srgbClr val="888888"/>
                </a:solidFill>
                <a:latin typeface="Calibri"/>
                <a:ea typeface="Calibri"/>
                <a:cs typeface="Calibri"/>
                <a:sym typeface="Calibri"/>
              </a:defRPr>
            </a:lvl6pPr>
            <a:lvl7pPr indent="0" lvl="6" marL="0" algn="r">
              <a:spcBef>
                <a:spcPts val="0"/>
              </a:spcBef>
              <a:buNone/>
              <a:defRPr b="0" i="0" sz="1200">
                <a:solidFill>
                  <a:srgbClr val="888888"/>
                </a:solidFill>
                <a:latin typeface="Calibri"/>
                <a:ea typeface="Calibri"/>
                <a:cs typeface="Calibri"/>
                <a:sym typeface="Calibri"/>
              </a:defRPr>
            </a:lvl7pPr>
            <a:lvl8pPr indent="0" lvl="7" marL="0" algn="r">
              <a:spcBef>
                <a:spcPts val="0"/>
              </a:spcBef>
              <a:buNone/>
              <a:defRPr b="0" i="0" sz="1200">
                <a:solidFill>
                  <a:srgbClr val="888888"/>
                </a:solidFill>
                <a:latin typeface="Calibri"/>
                <a:ea typeface="Calibri"/>
                <a:cs typeface="Calibri"/>
                <a:sym typeface="Calibri"/>
              </a:defRPr>
            </a:lvl8pPr>
            <a:lvl9pPr indent="0" lvl="8" marL="0" algn="r">
              <a:spcBef>
                <a:spcPts val="0"/>
              </a:spcBef>
              <a:buNone/>
              <a:defRPr b="0" i="0"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7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7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120000"/>
              </a:lnSpc>
              <a:spcBef>
                <a:spcPts val="1000"/>
              </a:spcBef>
              <a:spcAft>
                <a:spcPts val="0"/>
              </a:spcAft>
              <a:buClr>
                <a:schemeClr val="dk1"/>
              </a:buClr>
              <a:buSzPts val="3200"/>
              <a:buChar char="•"/>
              <a:defRPr sz="3200"/>
            </a:lvl1pPr>
            <a:lvl2pPr indent="-406400" lvl="1" marL="914400" algn="l">
              <a:lnSpc>
                <a:spcPct val="120000"/>
              </a:lnSpc>
              <a:spcBef>
                <a:spcPts val="500"/>
              </a:spcBef>
              <a:spcAft>
                <a:spcPts val="0"/>
              </a:spcAft>
              <a:buClr>
                <a:schemeClr val="dk1"/>
              </a:buClr>
              <a:buSzPts val="2800"/>
              <a:buChar char="•"/>
              <a:defRPr sz="2800"/>
            </a:lvl2pPr>
            <a:lvl3pPr indent="-381000" lvl="2" marL="1371600" algn="l">
              <a:lnSpc>
                <a:spcPct val="120000"/>
              </a:lnSpc>
              <a:spcBef>
                <a:spcPts val="500"/>
              </a:spcBef>
              <a:spcAft>
                <a:spcPts val="0"/>
              </a:spcAft>
              <a:buClr>
                <a:schemeClr val="dk1"/>
              </a:buClr>
              <a:buSzPts val="2400"/>
              <a:buChar char="•"/>
              <a:defRPr sz="2400"/>
            </a:lvl3pPr>
            <a:lvl4pPr indent="-355600" lvl="3" marL="1828800" algn="l">
              <a:lnSpc>
                <a:spcPct val="120000"/>
              </a:lnSpc>
              <a:spcBef>
                <a:spcPts val="500"/>
              </a:spcBef>
              <a:spcAft>
                <a:spcPts val="0"/>
              </a:spcAft>
              <a:buClr>
                <a:schemeClr val="dk1"/>
              </a:buClr>
              <a:buSzPts val="2000"/>
              <a:buChar char="•"/>
              <a:defRPr sz="2000"/>
            </a:lvl4pPr>
            <a:lvl5pPr indent="-355600" lvl="4" marL="2286000" algn="l">
              <a:lnSpc>
                <a:spcPct val="12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7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a:solidFill>
                  <a:srgbClr val="888888"/>
                </a:solidFill>
                <a:latin typeface="Calibri"/>
                <a:ea typeface="Calibri"/>
                <a:cs typeface="Calibri"/>
                <a:sym typeface="Calibri"/>
              </a:defRPr>
            </a:lvl1pPr>
            <a:lvl2pPr indent="0" lvl="1" marL="0" algn="r">
              <a:spcBef>
                <a:spcPts val="0"/>
              </a:spcBef>
              <a:buNone/>
              <a:defRPr b="0" i="0" sz="1200">
                <a:solidFill>
                  <a:srgbClr val="888888"/>
                </a:solidFill>
                <a:latin typeface="Calibri"/>
                <a:ea typeface="Calibri"/>
                <a:cs typeface="Calibri"/>
                <a:sym typeface="Calibri"/>
              </a:defRPr>
            </a:lvl2pPr>
            <a:lvl3pPr indent="0" lvl="2" marL="0" algn="r">
              <a:spcBef>
                <a:spcPts val="0"/>
              </a:spcBef>
              <a:buNone/>
              <a:defRPr b="0" i="0" sz="1200">
                <a:solidFill>
                  <a:srgbClr val="888888"/>
                </a:solidFill>
                <a:latin typeface="Calibri"/>
                <a:ea typeface="Calibri"/>
                <a:cs typeface="Calibri"/>
                <a:sym typeface="Calibri"/>
              </a:defRPr>
            </a:lvl3pPr>
            <a:lvl4pPr indent="0" lvl="3" marL="0" algn="r">
              <a:spcBef>
                <a:spcPts val="0"/>
              </a:spcBef>
              <a:buNone/>
              <a:defRPr b="0" i="0" sz="1200">
                <a:solidFill>
                  <a:srgbClr val="888888"/>
                </a:solidFill>
                <a:latin typeface="Calibri"/>
                <a:ea typeface="Calibri"/>
                <a:cs typeface="Calibri"/>
                <a:sym typeface="Calibri"/>
              </a:defRPr>
            </a:lvl4pPr>
            <a:lvl5pPr indent="0" lvl="4" marL="0" algn="r">
              <a:spcBef>
                <a:spcPts val="0"/>
              </a:spcBef>
              <a:buNone/>
              <a:defRPr b="0" i="0" sz="1200">
                <a:solidFill>
                  <a:srgbClr val="888888"/>
                </a:solidFill>
                <a:latin typeface="Calibri"/>
                <a:ea typeface="Calibri"/>
                <a:cs typeface="Calibri"/>
                <a:sym typeface="Calibri"/>
              </a:defRPr>
            </a:lvl5pPr>
            <a:lvl6pPr indent="0" lvl="5" marL="0" algn="r">
              <a:spcBef>
                <a:spcPts val="0"/>
              </a:spcBef>
              <a:buNone/>
              <a:defRPr b="0" i="0" sz="1200">
                <a:solidFill>
                  <a:srgbClr val="888888"/>
                </a:solidFill>
                <a:latin typeface="Calibri"/>
                <a:ea typeface="Calibri"/>
                <a:cs typeface="Calibri"/>
                <a:sym typeface="Calibri"/>
              </a:defRPr>
            </a:lvl6pPr>
            <a:lvl7pPr indent="0" lvl="6" marL="0" algn="r">
              <a:spcBef>
                <a:spcPts val="0"/>
              </a:spcBef>
              <a:buNone/>
              <a:defRPr b="0" i="0" sz="1200">
                <a:solidFill>
                  <a:srgbClr val="888888"/>
                </a:solidFill>
                <a:latin typeface="Calibri"/>
                <a:ea typeface="Calibri"/>
                <a:cs typeface="Calibri"/>
                <a:sym typeface="Calibri"/>
              </a:defRPr>
            </a:lvl7pPr>
            <a:lvl8pPr indent="0" lvl="7" marL="0" algn="r">
              <a:spcBef>
                <a:spcPts val="0"/>
              </a:spcBef>
              <a:buNone/>
              <a:defRPr b="0" i="0" sz="1200">
                <a:solidFill>
                  <a:srgbClr val="888888"/>
                </a:solidFill>
                <a:latin typeface="Calibri"/>
                <a:ea typeface="Calibri"/>
                <a:cs typeface="Calibri"/>
                <a:sym typeface="Calibri"/>
              </a:defRPr>
            </a:lvl8pPr>
            <a:lvl9pPr indent="0" lvl="8" marL="0" algn="r">
              <a:spcBef>
                <a:spcPts val="0"/>
              </a:spcBef>
              <a:buNone/>
              <a:defRPr b="0" i="0"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7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71"/>
          <p:cNvSpPr/>
          <p:nvPr>
            <p:ph idx="2" type="pic"/>
          </p:nvPr>
        </p:nvSpPr>
        <p:spPr>
          <a:xfrm>
            <a:off x="5183188" y="987425"/>
            <a:ext cx="6172200" cy="4873625"/>
          </a:xfrm>
          <a:prstGeom prst="rect">
            <a:avLst/>
          </a:prstGeom>
          <a:noFill/>
          <a:ln>
            <a:noFill/>
          </a:ln>
        </p:spPr>
      </p:sp>
      <p:sp>
        <p:nvSpPr>
          <p:cNvPr id="66" name="Google Shape;66;p7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a:solidFill>
                  <a:srgbClr val="888888"/>
                </a:solidFill>
                <a:latin typeface="Calibri"/>
                <a:ea typeface="Calibri"/>
                <a:cs typeface="Calibri"/>
                <a:sym typeface="Calibri"/>
              </a:defRPr>
            </a:lvl1pPr>
            <a:lvl2pPr indent="0" lvl="1" marL="0" algn="r">
              <a:spcBef>
                <a:spcPts val="0"/>
              </a:spcBef>
              <a:buNone/>
              <a:defRPr b="0" i="0" sz="1200">
                <a:solidFill>
                  <a:srgbClr val="888888"/>
                </a:solidFill>
                <a:latin typeface="Calibri"/>
                <a:ea typeface="Calibri"/>
                <a:cs typeface="Calibri"/>
                <a:sym typeface="Calibri"/>
              </a:defRPr>
            </a:lvl2pPr>
            <a:lvl3pPr indent="0" lvl="2" marL="0" algn="r">
              <a:spcBef>
                <a:spcPts val="0"/>
              </a:spcBef>
              <a:buNone/>
              <a:defRPr b="0" i="0" sz="1200">
                <a:solidFill>
                  <a:srgbClr val="888888"/>
                </a:solidFill>
                <a:latin typeface="Calibri"/>
                <a:ea typeface="Calibri"/>
                <a:cs typeface="Calibri"/>
                <a:sym typeface="Calibri"/>
              </a:defRPr>
            </a:lvl3pPr>
            <a:lvl4pPr indent="0" lvl="3" marL="0" algn="r">
              <a:spcBef>
                <a:spcPts val="0"/>
              </a:spcBef>
              <a:buNone/>
              <a:defRPr b="0" i="0" sz="1200">
                <a:solidFill>
                  <a:srgbClr val="888888"/>
                </a:solidFill>
                <a:latin typeface="Calibri"/>
                <a:ea typeface="Calibri"/>
                <a:cs typeface="Calibri"/>
                <a:sym typeface="Calibri"/>
              </a:defRPr>
            </a:lvl4pPr>
            <a:lvl5pPr indent="0" lvl="4" marL="0" algn="r">
              <a:spcBef>
                <a:spcPts val="0"/>
              </a:spcBef>
              <a:buNone/>
              <a:defRPr b="0" i="0" sz="1200">
                <a:solidFill>
                  <a:srgbClr val="888888"/>
                </a:solidFill>
                <a:latin typeface="Calibri"/>
                <a:ea typeface="Calibri"/>
                <a:cs typeface="Calibri"/>
                <a:sym typeface="Calibri"/>
              </a:defRPr>
            </a:lvl5pPr>
            <a:lvl6pPr indent="0" lvl="5" marL="0" algn="r">
              <a:spcBef>
                <a:spcPts val="0"/>
              </a:spcBef>
              <a:buNone/>
              <a:defRPr b="0" i="0" sz="1200">
                <a:solidFill>
                  <a:srgbClr val="888888"/>
                </a:solidFill>
                <a:latin typeface="Calibri"/>
                <a:ea typeface="Calibri"/>
                <a:cs typeface="Calibri"/>
                <a:sym typeface="Calibri"/>
              </a:defRPr>
            </a:lvl6pPr>
            <a:lvl7pPr indent="0" lvl="6" marL="0" algn="r">
              <a:spcBef>
                <a:spcPts val="0"/>
              </a:spcBef>
              <a:buNone/>
              <a:defRPr b="0" i="0" sz="1200">
                <a:solidFill>
                  <a:srgbClr val="888888"/>
                </a:solidFill>
                <a:latin typeface="Calibri"/>
                <a:ea typeface="Calibri"/>
                <a:cs typeface="Calibri"/>
                <a:sym typeface="Calibri"/>
              </a:defRPr>
            </a:lvl7pPr>
            <a:lvl8pPr indent="0" lvl="7" marL="0" algn="r">
              <a:spcBef>
                <a:spcPts val="0"/>
              </a:spcBef>
              <a:buNone/>
              <a:defRPr b="0" i="0" sz="1200">
                <a:solidFill>
                  <a:srgbClr val="888888"/>
                </a:solidFill>
                <a:latin typeface="Calibri"/>
                <a:ea typeface="Calibri"/>
                <a:cs typeface="Calibri"/>
                <a:sym typeface="Calibri"/>
              </a:defRPr>
            </a:lvl8pPr>
            <a:lvl9pPr indent="0" lvl="8" marL="0" algn="r">
              <a:spcBef>
                <a:spcPts val="0"/>
              </a:spcBef>
              <a:buNone/>
              <a:defRPr b="0" i="0"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2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2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2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hyperlink" Target="https://freetuts.net/"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s://developer.mozilla.org/en-US/docs/Glossary/API"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ph type="ctrTitle"/>
          </p:nvPr>
        </p:nvSpPr>
        <p:spPr>
          <a:xfrm>
            <a:off x="1524000" y="1750013"/>
            <a:ext cx="9144000" cy="145038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800"/>
              <a:buFont typeface="Calibri"/>
              <a:buNone/>
            </a:pPr>
            <a:r>
              <a:rPr lang="en-US" sz="3800">
                <a:latin typeface="Calibri"/>
                <a:ea typeface="Calibri"/>
                <a:cs typeface="Calibri"/>
                <a:sym typeface="Calibri"/>
              </a:rPr>
              <a:t>Ngôn ngữ kịch bản Javascript</a:t>
            </a:r>
            <a:endParaRPr sz="3800">
              <a:latin typeface="Calibri"/>
              <a:ea typeface="Calibri"/>
              <a:cs typeface="Calibri"/>
              <a:sym typeface="Calibri"/>
            </a:endParaRPr>
          </a:p>
        </p:txBody>
      </p:sp>
      <p:sp>
        <p:nvSpPr>
          <p:cNvPr id="88" name="Google Shape;88;p1"/>
          <p:cNvSpPr txBox="1"/>
          <p:nvPr>
            <p:ph idx="1" type="subTitle"/>
          </p:nvPr>
        </p:nvSpPr>
        <p:spPr>
          <a:xfrm>
            <a:off x="1524000" y="3601232"/>
            <a:ext cx="9144000" cy="1091045"/>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Clr>
                <a:schemeClr val="dk1"/>
              </a:buClr>
              <a:buSzPts val="2400"/>
              <a:buNone/>
            </a:pPr>
            <a:r>
              <a:rPr lang="en-US">
                <a:latin typeface="Calibri"/>
                <a:ea typeface="Calibri"/>
                <a:cs typeface="Calibri"/>
                <a:sym typeface="Calibri"/>
              </a:rPr>
              <a:t>Người trình bày: NGUYỄN ĐỨC TUẤN</a:t>
            </a:r>
            <a:endParaRPr/>
          </a:p>
          <a:p>
            <a:pPr indent="0" lvl="0" marL="0" rtl="0" algn="ctr">
              <a:lnSpc>
                <a:spcPct val="120000"/>
              </a:lnSpc>
              <a:spcBef>
                <a:spcPts val="1000"/>
              </a:spcBef>
              <a:spcAft>
                <a:spcPts val="0"/>
              </a:spcAft>
              <a:buClr>
                <a:schemeClr val="dk1"/>
              </a:buClr>
              <a:buSzPts val="2400"/>
              <a:buNone/>
            </a:pPr>
            <a:r>
              <a:rPr lang="en-US">
                <a:latin typeface="Calibri"/>
                <a:ea typeface="Calibri"/>
                <a:cs typeface="Calibri"/>
                <a:sym typeface="Calibri"/>
              </a:rPr>
              <a:t>Khoa Công nghệ Thông tin</a:t>
            </a:r>
            <a:endParaRPr/>
          </a:p>
        </p:txBody>
      </p:sp>
      <p:pic>
        <p:nvPicPr>
          <p:cNvPr id="89" name="Google Shape;89;p1"/>
          <p:cNvPicPr preferRelativeResize="0"/>
          <p:nvPr/>
        </p:nvPicPr>
        <p:blipFill rotWithShape="1">
          <a:blip r:embed="rId3">
            <a:alphaModFix/>
          </a:blip>
          <a:srcRect b="0" l="0" r="0" t="0"/>
          <a:stretch/>
        </p:blipFill>
        <p:spPr>
          <a:xfrm>
            <a:off x="5308997" y="562178"/>
            <a:ext cx="1574005" cy="1574005"/>
          </a:xfrm>
          <a:prstGeom prst="rect">
            <a:avLst/>
          </a:prstGeom>
          <a:noFill/>
          <a:ln>
            <a:noFill/>
          </a:ln>
        </p:spPr>
      </p:pic>
      <p:sp>
        <p:nvSpPr>
          <p:cNvPr id="90" name="Google Shape;90;p1"/>
          <p:cNvSpPr txBox="1"/>
          <p:nvPr/>
        </p:nvSpPr>
        <p:spPr>
          <a:xfrm>
            <a:off x="1524000" y="5331417"/>
            <a:ext cx="9144000" cy="691846"/>
          </a:xfrm>
          <a:prstGeom prst="rect">
            <a:avLst/>
          </a:prstGeom>
          <a:noFill/>
          <a:ln>
            <a:noFill/>
          </a:ln>
        </p:spPr>
        <p:txBody>
          <a:bodyPr anchorCtr="0" anchor="t" bIns="45700" lIns="91425" spcFirstLastPara="1" rIns="91425" wrap="square" tIns="45700">
            <a:normAutofit/>
          </a:bodyPr>
          <a:lstStyle/>
          <a:p>
            <a:pPr indent="0" lvl="0" marL="0" marR="0" rtl="0" algn="ctr">
              <a:lnSpc>
                <a:spcPct val="12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Hà nội, 08/02/2022</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0"/>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 NNKB Javascript</a:t>
            </a:r>
            <a:endParaRPr/>
          </a:p>
        </p:txBody>
      </p:sp>
      <p:pic>
        <p:nvPicPr>
          <p:cNvPr id="192" name="Google Shape;192;p10"/>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193" name="Google Shape;193;p10"/>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194" name="Google Shape;194;p10"/>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195" name="Google Shape;195;p10"/>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196" name="Google Shape;196;p10"/>
          <p:cNvSpPr txBox="1"/>
          <p:nvPr>
            <p:ph idx="1" type="body"/>
          </p:nvPr>
        </p:nvSpPr>
        <p:spPr>
          <a:xfrm>
            <a:off x="921327" y="901505"/>
            <a:ext cx="9641090" cy="5186143"/>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accent5"/>
              </a:buClr>
              <a:buSzPts val="2800"/>
              <a:buFont typeface="Noto Sans Symbols"/>
              <a:buChar char="▪"/>
            </a:pPr>
            <a:r>
              <a:rPr lang="en-US" u="none" cap="none" strike="noStrike">
                <a:solidFill>
                  <a:schemeClr val="dk1"/>
                </a:solidFill>
                <a:latin typeface="Calibri"/>
                <a:ea typeface="Calibri"/>
                <a:cs typeface="Calibri"/>
                <a:sym typeface="Calibri"/>
              </a:rPr>
              <a:t>3.4.1. Đặc điểm chung</a:t>
            </a:r>
            <a:endParaRPr/>
          </a:p>
          <a:p>
            <a:pPr indent="-228600" lvl="0" marL="228600" rtl="0" algn="l">
              <a:lnSpc>
                <a:spcPct val="150000"/>
              </a:lnSpc>
              <a:spcBef>
                <a:spcPts val="0"/>
              </a:spcBef>
              <a:spcAft>
                <a:spcPts val="0"/>
              </a:spcAft>
              <a:buClr>
                <a:schemeClr val="accent5"/>
              </a:buClr>
              <a:buSzPts val="2800"/>
              <a:buFont typeface="Noto Sans Symbols"/>
              <a:buChar char="▪"/>
            </a:pPr>
            <a:r>
              <a:rPr lang="en-US">
                <a:latin typeface="Calibri"/>
                <a:ea typeface="Calibri"/>
                <a:cs typeface="Calibri"/>
                <a:sym typeface="Calibri"/>
              </a:rPr>
              <a:t>3.4.2. Các cấu trúc lập trình</a:t>
            </a:r>
            <a:endParaRPr/>
          </a:p>
          <a:p>
            <a:pPr indent="-228600" lvl="0" marL="228600" rtl="0" algn="l">
              <a:lnSpc>
                <a:spcPct val="150000"/>
              </a:lnSpc>
              <a:spcBef>
                <a:spcPts val="0"/>
              </a:spcBef>
              <a:spcAft>
                <a:spcPts val="0"/>
              </a:spcAft>
              <a:buClr>
                <a:schemeClr val="accent5"/>
              </a:buClr>
              <a:buSzPts val="2800"/>
              <a:buFont typeface="Noto Sans Symbols"/>
              <a:buChar char="▪"/>
            </a:pPr>
            <a:r>
              <a:rPr lang="en-US">
                <a:latin typeface="Calibri"/>
                <a:ea typeface="Calibri"/>
                <a:cs typeface="Calibri"/>
                <a:sym typeface="Calibri"/>
              </a:rPr>
              <a:t>3.4.3. Sử dụng hàm trong JavaScript</a:t>
            </a:r>
            <a:endParaRPr/>
          </a:p>
          <a:p>
            <a:pPr indent="-228600" lvl="0" marL="228600" rtl="0" algn="l">
              <a:lnSpc>
                <a:spcPct val="150000"/>
              </a:lnSpc>
              <a:spcBef>
                <a:spcPts val="0"/>
              </a:spcBef>
              <a:spcAft>
                <a:spcPts val="0"/>
              </a:spcAft>
              <a:buClr>
                <a:schemeClr val="accent5"/>
              </a:buClr>
              <a:buSzPts val="2800"/>
              <a:buFont typeface="Noto Sans Symbols"/>
              <a:buChar char="▪"/>
            </a:pPr>
            <a:r>
              <a:rPr lang="en-US">
                <a:latin typeface="Calibri"/>
                <a:ea typeface="Calibri"/>
                <a:cs typeface="Calibri"/>
                <a:sym typeface="Calibri"/>
              </a:rPr>
              <a:t>3.4.4. Một số hàm hỗ trợ trên trình duyệt</a:t>
            </a:r>
            <a:endParaRPr/>
          </a:p>
          <a:p>
            <a:pPr indent="-228600" lvl="0" marL="228600" rtl="0" algn="l">
              <a:lnSpc>
                <a:spcPct val="150000"/>
              </a:lnSpc>
              <a:spcBef>
                <a:spcPts val="0"/>
              </a:spcBef>
              <a:spcAft>
                <a:spcPts val="0"/>
              </a:spcAft>
              <a:buClr>
                <a:schemeClr val="accent5"/>
              </a:buClr>
              <a:buSzPts val="2800"/>
              <a:buFont typeface="Noto Sans Symbols"/>
              <a:buChar char="▪"/>
            </a:pPr>
            <a:r>
              <a:rPr lang="en-US">
                <a:latin typeface="Calibri"/>
                <a:ea typeface="Calibri"/>
                <a:cs typeface="Calibri"/>
                <a:sym typeface="Calibri"/>
              </a:rPr>
              <a:t>3.4.5. Một số lớp xử lý dữ liệu</a:t>
            </a:r>
            <a:endParaRPr/>
          </a:p>
        </p:txBody>
      </p:sp>
      <p:sp>
        <p:nvSpPr>
          <p:cNvPr id="197" name="Google Shape;197;p10"/>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https://www.tutorialspoint.com/javascript/javascript_placement.htm</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1"/>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3.4.1 Đặc điểm chung</a:t>
            </a:r>
            <a:endParaRPr/>
          </a:p>
        </p:txBody>
      </p:sp>
      <p:pic>
        <p:nvPicPr>
          <p:cNvPr id="204" name="Google Shape;204;p11"/>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205" name="Google Shape;205;p11"/>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206" name="Google Shape;206;p11"/>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207" name="Google Shape;207;p11"/>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208" name="Google Shape;208;p11"/>
          <p:cNvSpPr txBox="1"/>
          <p:nvPr>
            <p:ph idx="1" type="body"/>
          </p:nvPr>
        </p:nvSpPr>
        <p:spPr>
          <a:xfrm>
            <a:off x="921327" y="901505"/>
            <a:ext cx="9641090" cy="5186143"/>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accent5"/>
              </a:buClr>
              <a:buSzPts val="2800"/>
              <a:buFont typeface="Noto Sans Symbols"/>
              <a:buChar char="▪"/>
            </a:pPr>
            <a:r>
              <a:rPr lang="en-US" u="none" cap="none" strike="noStrike">
                <a:solidFill>
                  <a:schemeClr val="dk1"/>
                </a:solidFill>
                <a:latin typeface="Calibri"/>
                <a:ea typeface="Calibri"/>
                <a:cs typeface="Calibri"/>
                <a:sym typeface="Calibri"/>
              </a:rPr>
              <a:t>Javascript </a:t>
            </a:r>
            <a:r>
              <a:rPr lang="en-US"/>
              <a:t>là một ngôn ngữ lập trình mang đầy đủ tính năng của một ngôn ngữ lập trình động</a:t>
            </a:r>
            <a:endParaRPr/>
          </a:p>
          <a:p>
            <a:pPr indent="-228600" lvl="0" marL="228600" rtl="0" algn="l">
              <a:lnSpc>
                <a:spcPct val="150000"/>
              </a:lnSpc>
              <a:spcBef>
                <a:spcPts val="0"/>
              </a:spcBef>
              <a:spcAft>
                <a:spcPts val="0"/>
              </a:spcAft>
              <a:buClr>
                <a:schemeClr val="accent5"/>
              </a:buClr>
              <a:buSzPts val="2800"/>
              <a:buFont typeface="Noto Sans Symbols"/>
              <a:buChar char="▪"/>
            </a:pPr>
            <a:r>
              <a:rPr lang="en-US"/>
              <a:t>Được áp dụng vào một tài liệu HTML</a:t>
            </a:r>
            <a:endParaRPr/>
          </a:p>
          <a:p>
            <a:pPr indent="-228600" lvl="0" marL="228600" rtl="0" algn="l">
              <a:lnSpc>
                <a:spcPct val="150000"/>
              </a:lnSpc>
              <a:spcBef>
                <a:spcPts val="0"/>
              </a:spcBef>
              <a:spcAft>
                <a:spcPts val="0"/>
              </a:spcAft>
              <a:buClr>
                <a:schemeClr val="accent5"/>
              </a:buClr>
              <a:buSzPts val="2800"/>
              <a:buFont typeface="Noto Sans Symbols"/>
              <a:buChar char="▪"/>
            </a:pPr>
            <a:r>
              <a:rPr lang="en-US"/>
              <a:t>Một ngôn ngữ linh động</a:t>
            </a:r>
            <a:endParaRPr/>
          </a:p>
          <a:p>
            <a:pPr indent="-50800" lvl="0" marL="228600" rtl="0" algn="l">
              <a:lnSpc>
                <a:spcPct val="150000"/>
              </a:lnSpc>
              <a:spcBef>
                <a:spcPts val="0"/>
              </a:spcBef>
              <a:spcAft>
                <a:spcPts val="0"/>
              </a:spcAft>
              <a:buClr>
                <a:schemeClr val="accent5"/>
              </a:buClr>
              <a:buSzPts val="2800"/>
              <a:buFont typeface="Noto Sans Symbols"/>
              <a:buNone/>
            </a:pPr>
            <a:r>
              <a:t/>
            </a:r>
            <a:endParaRPr/>
          </a:p>
        </p:txBody>
      </p:sp>
      <p:sp>
        <p:nvSpPr>
          <p:cNvPr id="209" name="Google Shape;209;p11"/>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https://www.tutorialspoint.com/javascript/javascript_placement.htm</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2"/>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3.4.1 Đặc điểm chung</a:t>
            </a:r>
            <a:endParaRPr/>
          </a:p>
        </p:txBody>
      </p:sp>
      <p:pic>
        <p:nvPicPr>
          <p:cNvPr id="216" name="Google Shape;216;p12"/>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217" name="Google Shape;217;p12"/>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218" name="Google Shape;218;p12"/>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219" name="Google Shape;219;p12"/>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220" name="Google Shape;220;p12"/>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https://www.tutorialspoint.com/javascript/javascript_placement.htm</a:t>
            </a:r>
            <a:endParaRPr sz="1800">
              <a:solidFill>
                <a:schemeClr val="dk1"/>
              </a:solidFill>
              <a:latin typeface="Calibri"/>
              <a:ea typeface="Calibri"/>
              <a:cs typeface="Calibri"/>
              <a:sym typeface="Calibri"/>
            </a:endParaRPr>
          </a:p>
        </p:txBody>
      </p:sp>
      <p:graphicFrame>
        <p:nvGraphicFramePr>
          <p:cNvPr id="221" name="Google Shape;221;p12"/>
          <p:cNvGraphicFramePr/>
          <p:nvPr/>
        </p:nvGraphicFramePr>
        <p:xfrm>
          <a:off x="1962402" y="1111947"/>
          <a:ext cx="3000000" cy="3000000"/>
        </p:xfrm>
        <a:graphic>
          <a:graphicData uri="http://schemas.openxmlformats.org/drawingml/2006/table">
            <a:tbl>
              <a:tblPr>
                <a:noFill/>
                <a:tableStyleId>{DA5FD601-250E-4B40-8E2B-6867304AFB04}</a:tableStyleId>
              </a:tblPr>
              <a:tblGrid>
                <a:gridCol w="1636700"/>
                <a:gridCol w="1789875"/>
                <a:gridCol w="3119400"/>
              </a:tblGrid>
              <a:tr h="305350">
                <a:tc>
                  <a:txBody>
                    <a:bodyPr/>
                    <a:lstStyle/>
                    <a:p>
                      <a:pPr indent="0" lvl="0" marL="0" marR="0" rtl="0" algn="ctr">
                        <a:spcBef>
                          <a:spcPts val="0"/>
                        </a:spcBef>
                        <a:spcAft>
                          <a:spcPts val="0"/>
                        </a:spcAft>
                        <a:buNone/>
                      </a:pPr>
                      <a:r>
                        <a:rPr b="1" lang="en-US" sz="2000" u="none" cap="none" strike="noStrike"/>
                        <a:t>Năm</a:t>
                      </a:r>
                      <a:endParaRPr sz="2000" u="none" cap="none" strike="noStrike"/>
                    </a:p>
                  </a:txBody>
                  <a:tcPr marT="38175" marB="38175" marR="76350" marL="7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u="none" cap="none" strike="noStrike"/>
                        <a:t>Tên</a:t>
                      </a:r>
                      <a:endParaRPr sz="2000" u="none" cap="none" strike="noStrike"/>
                    </a:p>
                  </a:txBody>
                  <a:tcPr marT="38175" marB="38175" marR="76350" marL="7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u="none" cap="none" strike="noStrike"/>
                        <a:t>Mô tả</a:t>
                      </a:r>
                      <a:endParaRPr sz="2000" u="none" cap="none" strike="noStrike"/>
                    </a:p>
                  </a:txBody>
                  <a:tcPr marT="38175" marB="38175" marR="76350" marL="7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5350">
                <a:tc>
                  <a:txBody>
                    <a:bodyPr/>
                    <a:lstStyle/>
                    <a:p>
                      <a:pPr indent="0" lvl="0" marL="0" marR="0" rtl="0" algn="l">
                        <a:spcBef>
                          <a:spcPts val="0"/>
                        </a:spcBef>
                        <a:spcAft>
                          <a:spcPts val="0"/>
                        </a:spcAft>
                        <a:buNone/>
                      </a:pPr>
                      <a:r>
                        <a:rPr lang="en-US" sz="1800" u="none" cap="none" strike="noStrike"/>
                        <a:t>1997</a:t>
                      </a:r>
                      <a:endParaRPr/>
                    </a:p>
                  </a:txBody>
                  <a:tcPr marT="38175" marB="38175" marR="76350" marL="7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ECMAScript 1</a:t>
                      </a:r>
                      <a:endParaRPr/>
                    </a:p>
                  </a:txBody>
                  <a:tcPr marT="38175" marB="38175" marR="76350" marL="7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Phiên bản đầu</a:t>
                      </a:r>
                      <a:endParaRPr/>
                    </a:p>
                  </a:txBody>
                  <a:tcPr marT="38175" marB="38175" marR="76350" marL="7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5350">
                <a:tc>
                  <a:txBody>
                    <a:bodyPr/>
                    <a:lstStyle/>
                    <a:p>
                      <a:pPr indent="0" lvl="0" marL="0" marR="0" rtl="0" algn="l">
                        <a:spcBef>
                          <a:spcPts val="0"/>
                        </a:spcBef>
                        <a:spcAft>
                          <a:spcPts val="0"/>
                        </a:spcAft>
                        <a:buNone/>
                      </a:pPr>
                      <a:r>
                        <a:rPr lang="en-US" sz="1800"/>
                        <a:t>1998</a:t>
                      </a:r>
                      <a:endParaRPr/>
                    </a:p>
                  </a:txBody>
                  <a:tcPr marT="38175" marB="38175" marR="76350" marL="7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ECMAScript 2</a:t>
                      </a:r>
                      <a:endParaRPr/>
                    </a:p>
                  </a:txBody>
                  <a:tcPr marT="38175" marB="38175" marR="76350" marL="7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Chỉ thay đổi Editorial</a:t>
                      </a:r>
                      <a:endParaRPr/>
                    </a:p>
                  </a:txBody>
                  <a:tcPr marT="38175" marB="38175" marR="76350" marL="7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5350">
                <a:tc rowSpan="2">
                  <a:txBody>
                    <a:bodyPr/>
                    <a:lstStyle/>
                    <a:p>
                      <a:pPr indent="0" lvl="0" marL="0" marR="0" rtl="0" algn="l">
                        <a:spcBef>
                          <a:spcPts val="0"/>
                        </a:spcBef>
                        <a:spcAft>
                          <a:spcPts val="0"/>
                        </a:spcAft>
                        <a:buNone/>
                      </a:pPr>
                      <a:r>
                        <a:rPr lang="en-US" sz="1800"/>
                        <a:t>1999</a:t>
                      </a:r>
                      <a:endParaRPr/>
                    </a:p>
                  </a:txBody>
                  <a:tcPr marT="38175" marB="38175" marR="76350" marL="7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rowSpan="2">
                  <a:txBody>
                    <a:bodyPr/>
                    <a:lstStyle/>
                    <a:p>
                      <a:pPr indent="0" lvl="0" marL="0" marR="0" rtl="0" algn="l">
                        <a:spcBef>
                          <a:spcPts val="0"/>
                        </a:spcBef>
                        <a:spcAft>
                          <a:spcPts val="0"/>
                        </a:spcAft>
                        <a:buNone/>
                      </a:pPr>
                      <a:r>
                        <a:rPr lang="en-US" sz="1800"/>
                        <a:t>ECMAScript 3</a:t>
                      </a:r>
                      <a:endParaRPr/>
                    </a:p>
                  </a:txBody>
                  <a:tcPr marT="38175" marB="38175" marR="76350" marL="7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Thêm Regular Expressions.</a:t>
                      </a:r>
                      <a:endParaRPr/>
                    </a:p>
                  </a:txBody>
                  <a:tcPr marT="38175" marB="38175" marR="76350" marL="7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5350">
                <a:tc vMerge="1"/>
                <a:tc vMerge="1"/>
                <a:tc>
                  <a:txBody>
                    <a:bodyPr/>
                    <a:lstStyle/>
                    <a:p>
                      <a:pPr indent="0" lvl="0" marL="0" marR="0" rtl="0" algn="l">
                        <a:spcBef>
                          <a:spcPts val="0"/>
                        </a:spcBef>
                        <a:spcAft>
                          <a:spcPts val="0"/>
                        </a:spcAft>
                        <a:buNone/>
                      </a:pPr>
                      <a:r>
                        <a:rPr lang="en-US" sz="1800"/>
                        <a:t>Thêm try/catch.</a:t>
                      </a:r>
                      <a:endParaRPr/>
                    </a:p>
                  </a:txBody>
                  <a:tcPr marT="38175" marB="38175" marR="76350" marL="7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5350">
                <a:tc>
                  <a:txBody>
                    <a:bodyPr/>
                    <a:lstStyle/>
                    <a:p>
                      <a:pPr indent="0" lvl="0" marL="0" marR="0" rtl="0" algn="l">
                        <a:spcBef>
                          <a:spcPts val="0"/>
                        </a:spcBef>
                        <a:spcAft>
                          <a:spcPts val="0"/>
                        </a:spcAft>
                        <a:buNone/>
                      </a:pPr>
                      <a:r>
                        <a:t/>
                      </a:r>
                      <a:endParaRPr sz="1800"/>
                    </a:p>
                  </a:txBody>
                  <a:tcPr marT="38175" marB="38175" marR="76350" marL="7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ECMAScript 4</a:t>
                      </a:r>
                      <a:endParaRPr/>
                    </a:p>
                  </a:txBody>
                  <a:tcPr marT="38175" marB="38175" marR="76350" marL="7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Không được ấn bản</a:t>
                      </a:r>
                      <a:endParaRPr/>
                    </a:p>
                  </a:txBody>
                  <a:tcPr marT="38175" marB="38175" marR="76350" marL="7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5350">
                <a:tc rowSpan="2">
                  <a:txBody>
                    <a:bodyPr/>
                    <a:lstStyle/>
                    <a:p>
                      <a:pPr indent="0" lvl="0" marL="0" marR="0" rtl="0" algn="l">
                        <a:spcBef>
                          <a:spcPts val="0"/>
                        </a:spcBef>
                        <a:spcAft>
                          <a:spcPts val="0"/>
                        </a:spcAft>
                        <a:buNone/>
                      </a:pPr>
                      <a:r>
                        <a:rPr lang="en-US" sz="1800"/>
                        <a:t>2009</a:t>
                      </a:r>
                      <a:endParaRPr/>
                    </a:p>
                  </a:txBody>
                  <a:tcPr marT="38175" marB="38175" marR="76350" marL="7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rowSpan="2">
                  <a:txBody>
                    <a:bodyPr/>
                    <a:lstStyle/>
                    <a:p>
                      <a:pPr indent="0" lvl="0" marL="0" marR="0" rtl="0" algn="l">
                        <a:spcBef>
                          <a:spcPts val="0"/>
                        </a:spcBef>
                        <a:spcAft>
                          <a:spcPts val="0"/>
                        </a:spcAft>
                        <a:buNone/>
                      </a:pPr>
                      <a:r>
                        <a:rPr lang="en-US" sz="1800"/>
                        <a:t>ECMAScript 5</a:t>
                      </a:r>
                      <a:endParaRPr/>
                    </a:p>
                  </a:txBody>
                  <a:tcPr marT="38175" marB="38175" marR="76350" marL="7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Thêm “strict mode”.</a:t>
                      </a:r>
                      <a:endParaRPr/>
                    </a:p>
                  </a:txBody>
                  <a:tcPr marT="38175" marB="38175" marR="76350" marL="7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5350">
                <a:tc vMerge="1"/>
                <a:tc vMerge="1"/>
                <a:tc>
                  <a:txBody>
                    <a:bodyPr/>
                    <a:lstStyle/>
                    <a:p>
                      <a:pPr indent="0" lvl="0" marL="0" marR="0" rtl="0" algn="l">
                        <a:spcBef>
                          <a:spcPts val="0"/>
                        </a:spcBef>
                        <a:spcAft>
                          <a:spcPts val="0"/>
                        </a:spcAft>
                        <a:buNone/>
                      </a:pPr>
                      <a:r>
                        <a:rPr lang="en-US" sz="1800"/>
                        <a:t>Hỗ trợ thêm JSON</a:t>
                      </a:r>
                      <a:endParaRPr/>
                    </a:p>
                  </a:txBody>
                  <a:tcPr marT="38175" marB="38175" marR="76350" marL="7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34375">
                <a:tc>
                  <a:txBody>
                    <a:bodyPr/>
                    <a:lstStyle/>
                    <a:p>
                      <a:pPr indent="0" lvl="0" marL="0" marR="0" rtl="0" algn="l">
                        <a:spcBef>
                          <a:spcPts val="0"/>
                        </a:spcBef>
                        <a:spcAft>
                          <a:spcPts val="0"/>
                        </a:spcAft>
                        <a:buNone/>
                      </a:pPr>
                      <a:r>
                        <a:rPr lang="en-US" sz="1800"/>
                        <a:t>2011</a:t>
                      </a:r>
                      <a:endParaRPr/>
                    </a:p>
                  </a:txBody>
                  <a:tcPr marT="38175" marB="38175" marR="76350" marL="7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ECMAScript 5.1</a:t>
                      </a:r>
                      <a:endParaRPr/>
                    </a:p>
                  </a:txBody>
                  <a:tcPr marT="38175" marB="38175" marR="76350" marL="7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Thay đổi Editorial</a:t>
                      </a:r>
                      <a:endParaRPr/>
                    </a:p>
                  </a:txBody>
                  <a:tcPr marT="38175" marB="38175" marR="76350" marL="7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5350">
                <a:tc>
                  <a:txBody>
                    <a:bodyPr/>
                    <a:lstStyle/>
                    <a:p>
                      <a:pPr indent="0" lvl="0" marL="0" marR="0" rtl="0" algn="l">
                        <a:spcBef>
                          <a:spcPts val="0"/>
                        </a:spcBef>
                        <a:spcAft>
                          <a:spcPts val="0"/>
                        </a:spcAft>
                        <a:buNone/>
                      </a:pPr>
                      <a:r>
                        <a:rPr lang="en-US" sz="1800"/>
                        <a:t>2015</a:t>
                      </a:r>
                      <a:endParaRPr/>
                    </a:p>
                  </a:txBody>
                  <a:tcPr marT="38175" marB="38175" marR="76350" marL="7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ECMAScript 6</a:t>
                      </a:r>
                      <a:endParaRPr/>
                    </a:p>
                  </a:txBody>
                  <a:tcPr marT="38175" marB="38175" marR="76350" marL="7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Thêm classes và modules.</a:t>
                      </a:r>
                      <a:endParaRPr/>
                    </a:p>
                  </a:txBody>
                  <a:tcPr marT="38175" marB="38175" marR="76350" marL="7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34375">
                <a:tc rowSpan="2">
                  <a:txBody>
                    <a:bodyPr/>
                    <a:lstStyle/>
                    <a:p>
                      <a:pPr indent="0" lvl="0" marL="0" marR="0" rtl="0" algn="l">
                        <a:spcBef>
                          <a:spcPts val="0"/>
                        </a:spcBef>
                        <a:spcAft>
                          <a:spcPts val="0"/>
                        </a:spcAft>
                        <a:buNone/>
                      </a:pPr>
                      <a:r>
                        <a:rPr lang="en-US" sz="1800"/>
                        <a:t>2016</a:t>
                      </a:r>
                      <a:endParaRPr/>
                    </a:p>
                  </a:txBody>
                  <a:tcPr marT="38175" marB="38175" marR="76350" marL="7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rowSpan="2">
                  <a:txBody>
                    <a:bodyPr/>
                    <a:lstStyle/>
                    <a:p>
                      <a:pPr indent="0" lvl="0" marL="0" marR="0" rtl="0" algn="l">
                        <a:spcBef>
                          <a:spcPts val="0"/>
                        </a:spcBef>
                        <a:spcAft>
                          <a:spcPts val="0"/>
                        </a:spcAft>
                        <a:buNone/>
                      </a:pPr>
                      <a:r>
                        <a:rPr lang="en-US" sz="1800"/>
                        <a:t>ECMAScript 7</a:t>
                      </a:r>
                      <a:endParaRPr/>
                    </a:p>
                  </a:txBody>
                  <a:tcPr marT="38175" marB="38175" marR="76350" marL="7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Thêm toán tử exponential (**).</a:t>
                      </a:r>
                      <a:endParaRPr/>
                    </a:p>
                  </a:txBody>
                  <a:tcPr marT="38175" marB="38175" marR="76350" marL="7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34375">
                <a:tc vMerge="1"/>
                <a:tc vMerge="1"/>
                <a:tc>
                  <a:txBody>
                    <a:bodyPr/>
                    <a:lstStyle/>
                    <a:p>
                      <a:pPr indent="0" lvl="0" marL="0" marR="0" rtl="0" algn="l">
                        <a:spcBef>
                          <a:spcPts val="0"/>
                        </a:spcBef>
                        <a:spcAft>
                          <a:spcPts val="0"/>
                        </a:spcAft>
                        <a:buNone/>
                      </a:pPr>
                      <a:r>
                        <a:rPr lang="en-US" sz="1800"/>
                        <a:t>Thêm Array.prototype.includes.</a:t>
                      </a:r>
                      <a:endParaRPr/>
                    </a:p>
                  </a:txBody>
                  <a:tcPr marT="38175" marB="38175" marR="76350" marL="763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3"/>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3.4.2 Các cấu trúc lập trình</a:t>
            </a:r>
            <a:endParaRPr/>
          </a:p>
        </p:txBody>
      </p:sp>
      <p:pic>
        <p:nvPicPr>
          <p:cNvPr id="228" name="Google Shape;228;p13"/>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229" name="Google Shape;229;p13"/>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230" name="Google Shape;230;p13"/>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231" name="Google Shape;231;p13"/>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232" name="Google Shape;232;p13"/>
          <p:cNvSpPr txBox="1"/>
          <p:nvPr>
            <p:ph idx="1" type="body"/>
          </p:nvPr>
        </p:nvSpPr>
        <p:spPr>
          <a:xfrm>
            <a:off x="921327" y="901505"/>
            <a:ext cx="9641090" cy="1077607"/>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accent5"/>
              </a:buClr>
              <a:buSzPts val="2800"/>
              <a:buFont typeface="Noto Sans Symbols"/>
              <a:buChar char="▪"/>
            </a:pPr>
            <a:r>
              <a:rPr lang="en-US"/>
              <a:t>Chú thích:</a:t>
            </a:r>
            <a:endParaRPr/>
          </a:p>
          <a:p>
            <a:pPr indent="-76200" lvl="1" marL="685800" rtl="0" algn="l">
              <a:lnSpc>
                <a:spcPct val="150000"/>
              </a:lnSpc>
              <a:spcBef>
                <a:spcPts val="0"/>
              </a:spcBef>
              <a:spcAft>
                <a:spcPts val="0"/>
              </a:spcAft>
              <a:buClr>
                <a:schemeClr val="accent5"/>
              </a:buClr>
              <a:buSzPts val="2400"/>
              <a:buFont typeface="NTR"/>
              <a:buNone/>
            </a:pPr>
            <a:r>
              <a:t/>
            </a:r>
            <a:endParaRPr/>
          </a:p>
          <a:p>
            <a:pPr indent="-50800" lvl="0" marL="228600" rtl="0" algn="l">
              <a:lnSpc>
                <a:spcPct val="150000"/>
              </a:lnSpc>
              <a:spcBef>
                <a:spcPts val="0"/>
              </a:spcBef>
              <a:spcAft>
                <a:spcPts val="0"/>
              </a:spcAft>
              <a:buClr>
                <a:schemeClr val="accent5"/>
              </a:buClr>
              <a:buSzPts val="2800"/>
              <a:buFont typeface="Noto Sans Symbols"/>
              <a:buNone/>
            </a:pPr>
            <a:r>
              <a:t/>
            </a:r>
            <a:endParaRPr/>
          </a:p>
        </p:txBody>
      </p:sp>
      <p:sp>
        <p:nvSpPr>
          <p:cNvPr id="233" name="Google Shape;233;p13"/>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https://www.tutorialspoint.com/javascript/javascript_placement.htm</a:t>
            </a:r>
            <a:endParaRPr sz="1800">
              <a:solidFill>
                <a:schemeClr val="dk1"/>
              </a:solidFill>
              <a:latin typeface="Calibri"/>
              <a:ea typeface="Calibri"/>
              <a:cs typeface="Calibri"/>
              <a:sym typeface="Calibri"/>
            </a:endParaRPr>
          </a:p>
        </p:txBody>
      </p:sp>
      <p:sp>
        <p:nvSpPr>
          <p:cNvPr id="234" name="Google Shape;234;p13"/>
          <p:cNvSpPr/>
          <p:nvPr/>
        </p:nvSpPr>
        <p:spPr>
          <a:xfrm>
            <a:off x="1194148" y="1816600"/>
            <a:ext cx="4229622" cy="25423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i="1" lang="en-US" sz="1800">
                <a:solidFill>
                  <a:srgbClr val="408080"/>
                </a:solidFill>
                <a:latin typeface="Calibri"/>
                <a:ea typeface="Calibri"/>
                <a:cs typeface="Calibri"/>
                <a:sym typeface="Calibri"/>
              </a:rPr>
              <a:t>// Đây là chú thích trên một dòng.</a:t>
            </a:r>
            <a:r>
              <a:rPr lang="en-US" sz="18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i="1" lang="en-US" sz="1800">
                <a:solidFill>
                  <a:srgbClr val="408080"/>
                </a:solidFill>
                <a:latin typeface="Calibri"/>
                <a:ea typeface="Calibri"/>
                <a:cs typeface="Calibri"/>
                <a:sym typeface="Calibri"/>
              </a:rPr>
              <a:t>/*</a:t>
            </a:r>
            <a:r>
              <a:rPr lang="en-US" sz="18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i="1" lang="en-US" sz="1800">
                <a:solidFill>
                  <a:srgbClr val="408080"/>
                </a:solidFill>
                <a:latin typeface="Calibri"/>
                <a:ea typeface="Calibri"/>
                <a:cs typeface="Calibri"/>
                <a:sym typeface="Calibri"/>
              </a:rPr>
              <a:t>Đây là chú thích trên nhiều dòng.</a:t>
            </a:r>
            <a:r>
              <a:rPr lang="en-US" sz="18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i="1" lang="en-US" sz="1800">
                <a:solidFill>
                  <a:srgbClr val="408080"/>
                </a:solidFill>
                <a:latin typeface="Calibri"/>
                <a:ea typeface="Calibri"/>
                <a:cs typeface="Calibri"/>
                <a:sym typeface="Calibri"/>
              </a:rPr>
              <a:t>Đây là chú thích 1</a:t>
            </a:r>
            <a:r>
              <a:rPr lang="en-US" sz="18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i="1" lang="en-US" sz="1800">
                <a:solidFill>
                  <a:srgbClr val="408080"/>
                </a:solidFill>
                <a:latin typeface="Calibri"/>
                <a:ea typeface="Calibri"/>
                <a:cs typeface="Calibri"/>
                <a:sym typeface="Calibri"/>
              </a:rPr>
              <a:t>Đây là chú thích 2</a:t>
            </a:r>
            <a:r>
              <a:rPr lang="en-US" sz="18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i="1" lang="en-US" sz="1800">
                <a:solidFill>
                  <a:srgbClr val="408080"/>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4"/>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3.4.2 Các cấu trúc lập trình</a:t>
            </a:r>
            <a:endParaRPr/>
          </a:p>
        </p:txBody>
      </p:sp>
      <p:pic>
        <p:nvPicPr>
          <p:cNvPr id="241" name="Google Shape;241;p14"/>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242" name="Google Shape;242;p14"/>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243" name="Google Shape;243;p14"/>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244" name="Google Shape;244;p14"/>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245" name="Google Shape;245;p14"/>
          <p:cNvSpPr txBox="1"/>
          <p:nvPr>
            <p:ph idx="1" type="body"/>
          </p:nvPr>
        </p:nvSpPr>
        <p:spPr>
          <a:xfrm>
            <a:off x="921327" y="901505"/>
            <a:ext cx="9641090" cy="1077607"/>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accent5"/>
              </a:buClr>
              <a:buSzPts val="2800"/>
              <a:buFont typeface="Noto Sans Symbols"/>
              <a:buChar char="▪"/>
            </a:pPr>
            <a:r>
              <a:rPr lang="en-US"/>
              <a:t>Biến:</a:t>
            </a:r>
            <a:endParaRPr/>
          </a:p>
          <a:p>
            <a:pPr indent="-76200" lvl="1" marL="685800" rtl="0" algn="l">
              <a:lnSpc>
                <a:spcPct val="150000"/>
              </a:lnSpc>
              <a:spcBef>
                <a:spcPts val="0"/>
              </a:spcBef>
              <a:spcAft>
                <a:spcPts val="0"/>
              </a:spcAft>
              <a:buClr>
                <a:schemeClr val="accent5"/>
              </a:buClr>
              <a:buSzPts val="2400"/>
              <a:buFont typeface="NTR"/>
              <a:buNone/>
            </a:pPr>
            <a:r>
              <a:t/>
            </a:r>
            <a:endParaRPr/>
          </a:p>
          <a:p>
            <a:pPr indent="-50800" lvl="0" marL="228600" rtl="0" algn="l">
              <a:lnSpc>
                <a:spcPct val="150000"/>
              </a:lnSpc>
              <a:spcBef>
                <a:spcPts val="0"/>
              </a:spcBef>
              <a:spcAft>
                <a:spcPts val="0"/>
              </a:spcAft>
              <a:buClr>
                <a:schemeClr val="accent5"/>
              </a:buClr>
              <a:buSzPts val="2800"/>
              <a:buFont typeface="Noto Sans Symbols"/>
              <a:buNone/>
            </a:pPr>
            <a:r>
              <a:t/>
            </a:r>
            <a:endParaRPr/>
          </a:p>
        </p:txBody>
      </p:sp>
      <p:sp>
        <p:nvSpPr>
          <p:cNvPr id="246" name="Google Shape;246;p14"/>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https://www.tutorialspoint.com/javascript/javascript_placement.htm</a:t>
            </a:r>
            <a:endParaRPr sz="1800">
              <a:solidFill>
                <a:schemeClr val="dk1"/>
              </a:solidFill>
              <a:latin typeface="Calibri"/>
              <a:ea typeface="Calibri"/>
              <a:cs typeface="Calibri"/>
              <a:sym typeface="Calibri"/>
            </a:endParaRPr>
          </a:p>
        </p:txBody>
      </p:sp>
      <p:sp>
        <p:nvSpPr>
          <p:cNvPr id="247" name="Google Shape;247;p14"/>
          <p:cNvSpPr/>
          <p:nvPr/>
        </p:nvSpPr>
        <p:spPr>
          <a:xfrm>
            <a:off x="2693872" y="1028373"/>
            <a:ext cx="6096000" cy="212506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i="1" lang="en-US" sz="1800">
                <a:solidFill>
                  <a:srgbClr val="408080"/>
                </a:solidFill>
                <a:latin typeface="Calibri"/>
                <a:ea typeface="Calibri"/>
                <a:cs typeface="Calibri"/>
                <a:sym typeface="Calibri"/>
              </a:rPr>
              <a:t>// ECMAScript 5 trở về trước</a:t>
            </a:r>
            <a:r>
              <a:rPr lang="en-US" sz="18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b="1" lang="en-US" sz="1800">
                <a:solidFill>
                  <a:srgbClr val="008000"/>
                </a:solidFill>
                <a:latin typeface="Calibri"/>
                <a:ea typeface="Calibri"/>
                <a:cs typeface="Calibri"/>
                <a:sym typeface="Calibri"/>
              </a:rPr>
              <a:t>var</a:t>
            </a:r>
            <a:r>
              <a:rPr lang="en-US" sz="1800">
                <a:solidFill>
                  <a:schemeClr val="dk1"/>
                </a:solidFill>
                <a:latin typeface="Calibri"/>
                <a:ea typeface="Calibri"/>
                <a:cs typeface="Calibri"/>
                <a:sym typeface="Calibri"/>
              </a:rPr>
              <a:t> tên_biến </a:t>
            </a:r>
            <a:endParaRPr/>
          </a:p>
          <a:p>
            <a:pPr indent="0" lvl="0" marL="0" marR="0" rtl="0" algn="l">
              <a:lnSpc>
                <a:spcPct val="150000"/>
              </a:lnSpc>
              <a:spcBef>
                <a:spcPts val="0"/>
              </a:spcBef>
              <a:spcAft>
                <a:spcPts val="0"/>
              </a:spcAft>
              <a:buNone/>
            </a:pPr>
            <a:r>
              <a:rPr i="1" lang="en-US" sz="1800">
                <a:solidFill>
                  <a:srgbClr val="408080"/>
                </a:solidFill>
                <a:latin typeface="Calibri"/>
                <a:ea typeface="Calibri"/>
                <a:cs typeface="Calibri"/>
                <a:sym typeface="Calibri"/>
              </a:rPr>
              <a:t>// Từ ECMAScript 6</a:t>
            </a:r>
            <a:r>
              <a:rPr lang="en-US" sz="18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b="1" lang="en-US" sz="1800">
                <a:solidFill>
                  <a:srgbClr val="008000"/>
                </a:solidFill>
                <a:latin typeface="Calibri"/>
                <a:ea typeface="Calibri"/>
                <a:cs typeface="Calibri"/>
                <a:sym typeface="Calibri"/>
              </a:rPr>
              <a:t>let</a:t>
            </a:r>
            <a:r>
              <a:rPr lang="en-US" sz="1800">
                <a:solidFill>
                  <a:schemeClr val="dk1"/>
                </a:solidFill>
                <a:latin typeface="Calibri"/>
                <a:ea typeface="Calibri"/>
                <a:cs typeface="Calibri"/>
                <a:sym typeface="Calibri"/>
              </a:rPr>
              <a:t> ten_bien </a:t>
            </a:r>
            <a:endParaRPr/>
          </a:p>
          <a:p>
            <a:pPr indent="0" lvl="0" marL="0" marR="0" rtl="0" algn="l">
              <a:lnSpc>
                <a:spcPct val="150000"/>
              </a:lnSpc>
              <a:spcBef>
                <a:spcPts val="0"/>
              </a:spcBef>
              <a:spcAft>
                <a:spcPts val="0"/>
              </a:spcAft>
              <a:buNone/>
            </a:pPr>
            <a:r>
              <a:rPr b="1" lang="en-US" sz="1800">
                <a:solidFill>
                  <a:srgbClr val="008000"/>
                </a:solidFill>
                <a:latin typeface="Calibri"/>
                <a:ea typeface="Calibri"/>
                <a:cs typeface="Calibri"/>
                <a:sym typeface="Calibri"/>
              </a:rPr>
              <a:t>const</a:t>
            </a:r>
            <a:r>
              <a:rPr lang="en-US" sz="1800">
                <a:solidFill>
                  <a:schemeClr val="dk1"/>
                </a:solidFill>
                <a:latin typeface="Calibri"/>
                <a:ea typeface="Calibri"/>
                <a:cs typeface="Calibri"/>
                <a:sym typeface="Calibri"/>
              </a:rPr>
              <a:t> ten_bien</a:t>
            </a:r>
            <a:endParaRPr sz="1800">
              <a:solidFill>
                <a:schemeClr val="dk1"/>
              </a:solidFill>
              <a:latin typeface="Calibri"/>
              <a:ea typeface="Calibri"/>
              <a:cs typeface="Calibri"/>
              <a:sym typeface="Calibri"/>
            </a:endParaRPr>
          </a:p>
        </p:txBody>
      </p:sp>
      <p:sp>
        <p:nvSpPr>
          <p:cNvPr id="248" name="Google Shape;248;p14"/>
          <p:cNvSpPr/>
          <p:nvPr/>
        </p:nvSpPr>
        <p:spPr>
          <a:xfrm>
            <a:off x="2693872" y="3335227"/>
            <a:ext cx="53349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var</a:t>
            </a:r>
            <a:r>
              <a:rPr b="0" i="0" lang="en-US" sz="1800" u="none" strike="noStrike">
                <a:solidFill>
                  <a:srgbClr val="333333"/>
                </a:solidFill>
                <a:latin typeface="Consolas"/>
                <a:ea typeface="Consolas"/>
                <a:cs typeface="Consolas"/>
                <a:sym typeface="Consolas"/>
              </a:rPr>
              <a:t> </a:t>
            </a:r>
            <a:r>
              <a:rPr lang="en-US" sz="1800">
                <a:solidFill>
                  <a:schemeClr val="dk1"/>
                </a:solidFill>
                <a:latin typeface="Calibri"/>
                <a:ea typeface="Calibri"/>
                <a:cs typeface="Calibri"/>
                <a:sym typeface="Calibri"/>
              </a:rPr>
              <a:t>username, _username, __username, username90;</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5"/>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3.4.2 Các cấu trúc lập trình</a:t>
            </a:r>
            <a:endParaRPr/>
          </a:p>
        </p:txBody>
      </p:sp>
      <p:pic>
        <p:nvPicPr>
          <p:cNvPr id="255" name="Google Shape;255;p15"/>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256" name="Google Shape;256;p15"/>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257" name="Google Shape;257;p15"/>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258" name="Google Shape;258;p15"/>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259" name="Google Shape;259;p15"/>
          <p:cNvSpPr txBox="1"/>
          <p:nvPr>
            <p:ph idx="1" type="body"/>
          </p:nvPr>
        </p:nvSpPr>
        <p:spPr>
          <a:xfrm>
            <a:off x="921327" y="901505"/>
            <a:ext cx="9641090" cy="1077607"/>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accent5"/>
              </a:buClr>
              <a:buSzPts val="2800"/>
              <a:buFont typeface="Noto Sans Symbols"/>
              <a:buChar char="▪"/>
            </a:pPr>
            <a:r>
              <a:rPr lang="en-US"/>
              <a:t>Biến:</a:t>
            </a:r>
            <a:endParaRPr/>
          </a:p>
          <a:p>
            <a:pPr indent="-76200" lvl="1" marL="685800" rtl="0" algn="l">
              <a:lnSpc>
                <a:spcPct val="150000"/>
              </a:lnSpc>
              <a:spcBef>
                <a:spcPts val="0"/>
              </a:spcBef>
              <a:spcAft>
                <a:spcPts val="0"/>
              </a:spcAft>
              <a:buClr>
                <a:schemeClr val="accent5"/>
              </a:buClr>
              <a:buSzPts val="2400"/>
              <a:buFont typeface="NTR"/>
              <a:buNone/>
            </a:pPr>
            <a:r>
              <a:t/>
            </a:r>
            <a:endParaRPr/>
          </a:p>
          <a:p>
            <a:pPr indent="-50800" lvl="0" marL="228600" rtl="0" algn="l">
              <a:lnSpc>
                <a:spcPct val="150000"/>
              </a:lnSpc>
              <a:spcBef>
                <a:spcPts val="0"/>
              </a:spcBef>
              <a:spcAft>
                <a:spcPts val="0"/>
              </a:spcAft>
              <a:buClr>
                <a:schemeClr val="accent5"/>
              </a:buClr>
              <a:buSzPts val="2800"/>
              <a:buFont typeface="Noto Sans Symbols"/>
              <a:buNone/>
            </a:pPr>
            <a:r>
              <a:t/>
            </a:r>
            <a:endParaRPr/>
          </a:p>
        </p:txBody>
      </p:sp>
      <p:sp>
        <p:nvSpPr>
          <p:cNvPr id="260" name="Google Shape;260;p15"/>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https://freetuts.net/bien-va-khai-bao-bien-trong-javascript-265.html</a:t>
            </a:r>
            <a:endParaRPr/>
          </a:p>
        </p:txBody>
      </p:sp>
      <p:sp>
        <p:nvSpPr>
          <p:cNvPr id="261" name="Google Shape;261;p15"/>
          <p:cNvSpPr/>
          <p:nvPr/>
        </p:nvSpPr>
        <p:spPr>
          <a:xfrm>
            <a:off x="2209800" y="1389722"/>
            <a:ext cx="571502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FC"/>
                </a:solidFill>
                <a:latin typeface="Courier"/>
                <a:ea typeface="Courier"/>
                <a:cs typeface="Courier"/>
                <a:sym typeface="Courier"/>
              </a:rPr>
              <a:t>var</a:t>
            </a:r>
            <a:r>
              <a:rPr lang="en-US" sz="2400">
                <a:solidFill>
                  <a:srgbClr val="262626"/>
                </a:solidFill>
                <a:latin typeface="Courier"/>
                <a:ea typeface="Courier"/>
                <a:cs typeface="Courier"/>
                <a:sym typeface="Courier"/>
              </a:rPr>
              <a:t> username = </a:t>
            </a:r>
            <a:r>
              <a:rPr lang="en-US" sz="2400">
                <a:solidFill>
                  <a:srgbClr val="0000FF"/>
                </a:solidFill>
                <a:latin typeface="Courier"/>
                <a:ea typeface="Courier"/>
                <a:cs typeface="Courier"/>
                <a:sym typeface="Courier"/>
              </a:rPr>
              <a:t>'thehalfheart'</a:t>
            </a:r>
            <a:r>
              <a:rPr lang="en-US" sz="2400">
                <a:solidFill>
                  <a:srgbClr val="262626"/>
                </a:solidFill>
                <a:latin typeface="Courier"/>
                <a:ea typeface="Courier"/>
                <a:cs typeface="Courier"/>
                <a:sym typeface="Courier"/>
              </a:rPr>
              <a:t>;</a:t>
            </a:r>
            <a:endParaRPr sz="2400">
              <a:solidFill>
                <a:schemeClr val="dk1"/>
              </a:solidFill>
              <a:latin typeface="Calibri"/>
              <a:ea typeface="Calibri"/>
              <a:cs typeface="Calibri"/>
              <a:sym typeface="Calibri"/>
            </a:endParaRPr>
          </a:p>
        </p:txBody>
      </p:sp>
      <p:sp>
        <p:nvSpPr>
          <p:cNvPr id="262" name="Google Shape;262;p15"/>
          <p:cNvSpPr/>
          <p:nvPr/>
        </p:nvSpPr>
        <p:spPr>
          <a:xfrm>
            <a:off x="2245590" y="2090908"/>
            <a:ext cx="7950596"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F7201"/>
                </a:solidFill>
                <a:latin typeface="Courier"/>
                <a:ea typeface="Courier"/>
                <a:cs typeface="Courier"/>
                <a:sym typeface="Courier"/>
              </a:rPr>
              <a:t>// Biến website đag kiểu String</a:t>
            </a:r>
            <a:endParaRPr/>
          </a:p>
          <a:p>
            <a:pPr indent="0" lvl="0" marL="0" marR="0" rtl="0" algn="l">
              <a:spcBef>
                <a:spcPts val="0"/>
              </a:spcBef>
              <a:spcAft>
                <a:spcPts val="0"/>
              </a:spcAft>
              <a:buNone/>
            </a:pPr>
            <a:r>
              <a:rPr lang="en-US" sz="2400">
                <a:solidFill>
                  <a:srgbClr val="0000FC"/>
                </a:solidFill>
                <a:latin typeface="Courier"/>
                <a:ea typeface="Courier"/>
                <a:cs typeface="Courier"/>
                <a:sym typeface="Courier"/>
              </a:rPr>
              <a:t>var</a:t>
            </a:r>
            <a:r>
              <a:rPr lang="en-US" sz="2400">
                <a:solidFill>
                  <a:srgbClr val="262626"/>
                </a:solidFill>
                <a:latin typeface="Courier"/>
                <a:ea typeface="Courier"/>
                <a:cs typeface="Courier"/>
                <a:sym typeface="Courier"/>
              </a:rPr>
              <a:t> website = </a:t>
            </a:r>
            <a:r>
              <a:rPr lang="en-US" sz="2400">
                <a:solidFill>
                  <a:srgbClr val="0000FF"/>
                </a:solidFill>
                <a:latin typeface="Courier"/>
                <a:ea typeface="Courier"/>
                <a:cs typeface="Courier"/>
                <a:sym typeface="Courier"/>
              </a:rPr>
              <a:t>'thehalfehart’</a:t>
            </a:r>
            <a:r>
              <a:rPr lang="en-US" sz="2400">
                <a:solidFill>
                  <a:srgbClr val="262626"/>
                </a:solidFill>
                <a:latin typeface="Courier"/>
                <a:ea typeface="Courier"/>
                <a:cs typeface="Courier"/>
                <a:sym typeface="Courier"/>
              </a:rPr>
              <a:t>; </a:t>
            </a:r>
            <a:endParaRPr/>
          </a:p>
          <a:p>
            <a:pPr indent="0" lvl="0" marL="0" marR="0" rtl="0" algn="l">
              <a:spcBef>
                <a:spcPts val="0"/>
              </a:spcBef>
              <a:spcAft>
                <a:spcPts val="0"/>
              </a:spcAft>
              <a:buNone/>
            </a:pPr>
            <a:r>
              <a:rPr lang="en-US" sz="2400">
                <a:solidFill>
                  <a:srgbClr val="0F7201"/>
                </a:solidFill>
                <a:latin typeface="Courier"/>
                <a:ea typeface="Courier"/>
                <a:cs typeface="Courier"/>
                <a:sym typeface="Courier"/>
              </a:rPr>
              <a:t>// Biến website chuyển sang kiểu INT</a:t>
            </a:r>
            <a:endParaRPr/>
          </a:p>
          <a:p>
            <a:pPr indent="0" lvl="0" marL="0" marR="0" rtl="0" algn="l">
              <a:spcBef>
                <a:spcPts val="0"/>
              </a:spcBef>
              <a:spcAft>
                <a:spcPts val="0"/>
              </a:spcAft>
              <a:buNone/>
            </a:pPr>
            <a:r>
              <a:rPr lang="en-US" sz="2400">
                <a:solidFill>
                  <a:srgbClr val="262626"/>
                </a:solidFill>
                <a:latin typeface="Courier"/>
                <a:ea typeface="Courier"/>
                <a:cs typeface="Courier"/>
                <a:sym typeface="Courier"/>
              </a:rPr>
              <a:t>website = 12;</a:t>
            </a:r>
            <a:endParaRPr/>
          </a:p>
          <a:p>
            <a:pPr indent="0" lvl="0" marL="0" marR="0" rtl="0" algn="l">
              <a:spcBef>
                <a:spcPts val="0"/>
              </a:spcBef>
              <a:spcAft>
                <a:spcPts val="0"/>
              </a:spcAft>
              <a:buNone/>
            </a:pPr>
            <a:r>
              <a:rPr lang="en-US" sz="2400">
                <a:solidFill>
                  <a:srgbClr val="0F7201"/>
                </a:solidFill>
                <a:latin typeface="Courier"/>
                <a:ea typeface="Courier"/>
                <a:cs typeface="Courier"/>
                <a:sym typeface="Courier"/>
              </a:rPr>
              <a:t>// Biến website chuyển sang kiểu float</a:t>
            </a:r>
            <a:endParaRPr/>
          </a:p>
          <a:p>
            <a:pPr indent="0" lvl="0" marL="0" marR="0" rtl="0" algn="l">
              <a:spcBef>
                <a:spcPts val="0"/>
              </a:spcBef>
              <a:spcAft>
                <a:spcPts val="0"/>
              </a:spcAft>
              <a:buNone/>
            </a:pPr>
            <a:r>
              <a:rPr lang="en-US" sz="2400">
                <a:solidFill>
                  <a:srgbClr val="262626"/>
                </a:solidFill>
                <a:latin typeface="Courier"/>
                <a:ea typeface="Courier"/>
                <a:cs typeface="Courier"/>
                <a:sym typeface="Courier"/>
              </a:rPr>
              <a:t>website = 12.5;</a:t>
            </a:r>
            <a:endParaRPr sz="24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6"/>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3.4.2 Các cấu trúc lập trình</a:t>
            </a:r>
            <a:endParaRPr/>
          </a:p>
        </p:txBody>
      </p:sp>
      <p:pic>
        <p:nvPicPr>
          <p:cNvPr id="269" name="Google Shape;269;p16"/>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270" name="Google Shape;270;p16"/>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271" name="Google Shape;271;p16"/>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272" name="Google Shape;272;p16"/>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273" name="Google Shape;273;p16"/>
          <p:cNvSpPr txBox="1"/>
          <p:nvPr>
            <p:ph idx="1" type="body"/>
          </p:nvPr>
        </p:nvSpPr>
        <p:spPr>
          <a:xfrm>
            <a:off x="921327" y="901505"/>
            <a:ext cx="9641090" cy="1077607"/>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accent5"/>
              </a:buClr>
              <a:buSzPts val="2800"/>
              <a:buFont typeface="Noto Sans Symbols"/>
              <a:buChar char="▪"/>
            </a:pPr>
            <a:r>
              <a:rPr lang="en-US"/>
              <a:t>Biến – In giá trị</a:t>
            </a:r>
            <a:endParaRPr/>
          </a:p>
          <a:p>
            <a:pPr indent="-76200" lvl="1" marL="685800" rtl="0" algn="l">
              <a:lnSpc>
                <a:spcPct val="150000"/>
              </a:lnSpc>
              <a:spcBef>
                <a:spcPts val="0"/>
              </a:spcBef>
              <a:spcAft>
                <a:spcPts val="0"/>
              </a:spcAft>
              <a:buClr>
                <a:schemeClr val="accent5"/>
              </a:buClr>
              <a:buSzPts val="2400"/>
              <a:buFont typeface="NTR"/>
              <a:buNone/>
            </a:pPr>
            <a:r>
              <a:t/>
            </a:r>
            <a:endParaRPr/>
          </a:p>
          <a:p>
            <a:pPr indent="-50800" lvl="0" marL="228600" rtl="0" algn="l">
              <a:lnSpc>
                <a:spcPct val="150000"/>
              </a:lnSpc>
              <a:spcBef>
                <a:spcPts val="0"/>
              </a:spcBef>
              <a:spcAft>
                <a:spcPts val="0"/>
              </a:spcAft>
              <a:buClr>
                <a:schemeClr val="accent5"/>
              </a:buClr>
              <a:buSzPts val="2800"/>
              <a:buFont typeface="Noto Sans Symbols"/>
              <a:buNone/>
            </a:pPr>
            <a:r>
              <a:t/>
            </a:r>
            <a:endParaRPr/>
          </a:p>
        </p:txBody>
      </p:sp>
      <p:sp>
        <p:nvSpPr>
          <p:cNvPr id="274" name="Google Shape;274;p16"/>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https://freetuts.net/bien-va-khai-bao-bien-trong-javascript-265.html</a:t>
            </a:r>
            <a:endParaRPr/>
          </a:p>
        </p:txBody>
      </p:sp>
      <p:sp>
        <p:nvSpPr>
          <p:cNvPr id="275" name="Google Shape;275;p16"/>
          <p:cNvSpPr/>
          <p:nvPr/>
        </p:nvSpPr>
        <p:spPr>
          <a:xfrm>
            <a:off x="1282700" y="1739568"/>
            <a:ext cx="6096000"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&lt;html&gt;</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&lt;head&gt;</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&lt;title&gt;&lt;/title&gt;</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&lt;/head&gt;</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&lt;body&gt;</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&lt;script language="javascript"&gt;</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var website = 'freetuts.net';</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document.write(website);</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&lt;/script&gt;</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&lt;/body&gt;</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&lt;/html&gt;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7"/>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3.4.2 Các cấu trúc lập trình</a:t>
            </a:r>
            <a:endParaRPr/>
          </a:p>
        </p:txBody>
      </p:sp>
      <p:pic>
        <p:nvPicPr>
          <p:cNvPr id="282" name="Google Shape;282;p17"/>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283" name="Google Shape;283;p17"/>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284" name="Google Shape;284;p17"/>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285" name="Google Shape;285;p17"/>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286" name="Google Shape;286;p17"/>
          <p:cNvSpPr txBox="1"/>
          <p:nvPr>
            <p:ph idx="1" type="body"/>
          </p:nvPr>
        </p:nvSpPr>
        <p:spPr>
          <a:xfrm>
            <a:off x="921327" y="901505"/>
            <a:ext cx="9641090" cy="1077607"/>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accent5"/>
              </a:buClr>
              <a:buSzPts val="2800"/>
              <a:buFont typeface="Noto Sans Symbols"/>
              <a:buChar char="▪"/>
            </a:pPr>
            <a:r>
              <a:rPr lang="en-US"/>
              <a:t>Toán tử số học:</a:t>
            </a:r>
            <a:endParaRPr/>
          </a:p>
          <a:p>
            <a:pPr indent="-76200" lvl="1" marL="685800" rtl="0" algn="l">
              <a:lnSpc>
                <a:spcPct val="150000"/>
              </a:lnSpc>
              <a:spcBef>
                <a:spcPts val="0"/>
              </a:spcBef>
              <a:spcAft>
                <a:spcPts val="0"/>
              </a:spcAft>
              <a:buClr>
                <a:schemeClr val="accent5"/>
              </a:buClr>
              <a:buSzPts val="2400"/>
              <a:buFont typeface="NTR"/>
              <a:buNone/>
            </a:pPr>
            <a:r>
              <a:t/>
            </a:r>
            <a:endParaRPr/>
          </a:p>
          <a:p>
            <a:pPr indent="-50800" lvl="0" marL="228600" rtl="0" algn="l">
              <a:lnSpc>
                <a:spcPct val="150000"/>
              </a:lnSpc>
              <a:spcBef>
                <a:spcPts val="0"/>
              </a:spcBef>
              <a:spcAft>
                <a:spcPts val="0"/>
              </a:spcAft>
              <a:buClr>
                <a:schemeClr val="accent5"/>
              </a:buClr>
              <a:buSzPts val="2800"/>
              <a:buFont typeface="Noto Sans Symbols"/>
              <a:buNone/>
            </a:pPr>
            <a:r>
              <a:t/>
            </a:r>
            <a:endParaRPr/>
          </a:p>
        </p:txBody>
      </p:sp>
      <p:sp>
        <p:nvSpPr>
          <p:cNvPr id="287" name="Google Shape;287;p17"/>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https://www.tutorialspoint.com/javascript/javascript_placement.htm</a:t>
            </a:r>
            <a:endParaRPr sz="1800">
              <a:solidFill>
                <a:schemeClr val="dk1"/>
              </a:solidFill>
              <a:latin typeface="Calibri"/>
              <a:ea typeface="Calibri"/>
              <a:cs typeface="Calibri"/>
              <a:sym typeface="Calibri"/>
            </a:endParaRPr>
          </a:p>
        </p:txBody>
      </p:sp>
      <p:sp>
        <p:nvSpPr>
          <p:cNvPr id="288" name="Google Shape;288;p17"/>
          <p:cNvSpPr/>
          <p:nvPr/>
        </p:nvSpPr>
        <p:spPr>
          <a:xfrm>
            <a:off x="1419617" y="1705351"/>
            <a:ext cx="6096000" cy="25423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rgbClr val="008000"/>
                </a:solidFill>
                <a:latin typeface="Calibri"/>
                <a:ea typeface="Calibri"/>
                <a:cs typeface="Calibri"/>
                <a:sym typeface="Calibri"/>
              </a:rPr>
              <a:t>var</a:t>
            </a:r>
            <a:r>
              <a:rPr lang="en-US" sz="1800">
                <a:solidFill>
                  <a:schemeClr val="dk1"/>
                </a:solidFill>
                <a:latin typeface="Calibri"/>
                <a:ea typeface="Calibri"/>
                <a:cs typeface="Calibri"/>
                <a:sym typeface="Calibri"/>
              </a:rPr>
              <a:t> result;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result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2</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4</a:t>
            </a:r>
            <a:r>
              <a:rPr lang="en-US" sz="1800">
                <a:solidFill>
                  <a:schemeClr val="dk1"/>
                </a:solidFill>
                <a:latin typeface="Calibri"/>
                <a:ea typeface="Calibri"/>
                <a:cs typeface="Calibri"/>
                <a:sym typeface="Calibri"/>
              </a:rPr>
              <a:t>; </a:t>
            </a:r>
            <a:r>
              <a:rPr i="1" lang="en-US" sz="1800">
                <a:solidFill>
                  <a:srgbClr val="408080"/>
                </a:solidFill>
                <a:latin typeface="Calibri"/>
                <a:ea typeface="Calibri"/>
                <a:cs typeface="Calibri"/>
                <a:sym typeface="Calibri"/>
              </a:rPr>
              <a:t>// result = 6</a:t>
            </a:r>
            <a:r>
              <a:rPr lang="en-US" sz="18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result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2</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4</a:t>
            </a:r>
            <a:r>
              <a:rPr lang="en-US" sz="1800">
                <a:solidFill>
                  <a:schemeClr val="dk1"/>
                </a:solidFill>
                <a:latin typeface="Calibri"/>
                <a:ea typeface="Calibri"/>
                <a:cs typeface="Calibri"/>
                <a:sym typeface="Calibri"/>
              </a:rPr>
              <a:t>; </a:t>
            </a:r>
            <a:r>
              <a:rPr i="1" lang="en-US" sz="1800">
                <a:solidFill>
                  <a:srgbClr val="408080"/>
                </a:solidFill>
                <a:latin typeface="Calibri"/>
                <a:ea typeface="Calibri"/>
                <a:cs typeface="Calibri"/>
                <a:sym typeface="Calibri"/>
              </a:rPr>
              <a:t>// result = -2</a:t>
            </a:r>
            <a:r>
              <a:rPr lang="en-US" sz="18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result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2</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4</a:t>
            </a:r>
            <a:r>
              <a:rPr lang="en-US" sz="1800">
                <a:solidFill>
                  <a:schemeClr val="dk1"/>
                </a:solidFill>
                <a:latin typeface="Calibri"/>
                <a:ea typeface="Calibri"/>
                <a:cs typeface="Calibri"/>
                <a:sym typeface="Calibri"/>
              </a:rPr>
              <a:t>; </a:t>
            </a:r>
            <a:r>
              <a:rPr i="1" lang="en-US" sz="1800">
                <a:solidFill>
                  <a:srgbClr val="408080"/>
                </a:solidFill>
                <a:latin typeface="Calibri"/>
                <a:ea typeface="Calibri"/>
                <a:cs typeface="Calibri"/>
                <a:sym typeface="Calibri"/>
              </a:rPr>
              <a:t>// result = 8</a:t>
            </a:r>
            <a:r>
              <a:rPr lang="en-US" sz="18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result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2</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4</a:t>
            </a:r>
            <a:r>
              <a:rPr lang="en-US" sz="1800">
                <a:solidFill>
                  <a:schemeClr val="dk1"/>
                </a:solidFill>
                <a:latin typeface="Calibri"/>
                <a:ea typeface="Calibri"/>
                <a:cs typeface="Calibri"/>
                <a:sym typeface="Calibri"/>
              </a:rPr>
              <a:t>; </a:t>
            </a:r>
            <a:r>
              <a:rPr i="1" lang="en-US" sz="1800">
                <a:solidFill>
                  <a:srgbClr val="408080"/>
                </a:solidFill>
                <a:latin typeface="Calibri"/>
                <a:ea typeface="Calibri"/>
                <a:cs typeface="Calibri"/>
                <a:sym typeface="Calibri"/>
              </a:rPr>
              <a:t>// result = 0.5</a:t>
            </a:r>
            <a:r>
              <a:rPr lang="en-US" sz="18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result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2</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4</a:t>
            </a:r>
            <a:r>
              <a:rPr lang="en-US" sz="1800">
                <a:solidFill>
                  <a:schemeClr val="dk1"/>
                </a:solidFill>
                <a:latin typeface="Calibri"/>
                <a:ea typeface="Calibri"/>
                <a:cs typeface="Calibri"/>
                <a:sym typeface="Calibri"/>
              </a:rPr>
              <a:t>; </a:t>
            </a:r>
            <a:r>
              <a:rPr i="1" lang="en-US" sz="1800">
                <a:solidFill>
                  <a:srgbClr val="408080"/>
                </a:solidFill>
                <a:latin typeface="Calibri"/>
                <a:ea typeface="Calibri"/>
                <a:cs typeface="Calibri"/>
                <a:sym typeface="Calibri"/>
              </a:rPr>
              <a:t>// result = 2</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8"/>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3.4.2 Các cấu trúc lập trình</a:t>
            </a:r>
            <a:endParaRPr/>
          </a:p>
        </p:txBody>
      </p:sp>
      <p:pic>
        <p:nvPicPr>
          <p:cNvPr id="295" name="Google Shape;295;p18"/>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296" name="Google Shape;296;p18"/>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297" name="Google Shape;297;p18"/>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298" name="Google Shape;298;p18"/>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299" name="Google Shape;299;p18"/>
          <p:cNvSpPr txBox="1"/>
          <p:nvPr>
            <p:ph idx="1" type="body"/>
          </p:nvPr>
        </p:nvSpPr>
        <p:spPr>
          <a:xfrm>
            <a:off x="921327" y="901505"/>
            <a:ext cx="9641090" cy="1077607"/>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accent5"/>
              </a:buClr>
              <a:buSzPts val="2800"/>
              <a:buFont typeface="Noto Sans Symbols"/>
              <a:buChar char="▪"/>
            </a:pPr>
            <a:r>
              <a:rPr lang="en-US"/>
              <a:t>Toán tử tăng/giảm:</a:t>
            </a:r>
            <a:endParaRPr/>
          </a:p>
          <a:p>
            <a:pPr indent="-76200" lvl="1" marL="685800" rtl="0" algn="l">
              <a:lnSpc>
                <a:spcPct val="150000"/>
              </a:lnSpc>
              <a:spcBef>
                <a:spcPts val="0"/>
              </a:spcBef>
              <a:spcAft>
                <a:spcPts val="0"/>
              </a:spcAft>
              <a:buClr>
                <a:schemeClr val="accent5"/>
              </a:buClr>
              <a:buSzPts val="2400"/>
              <a:buFont typeface="NTR"/>
              <a:buNone/>
            </a:pPr>
            <a:r>
              <a:t/>
            </a:r>
            <a:endParaRPr/>
          </a:p>
          <a:p>
            <a:pPr indent="-50800" lvl="0" marL="228600" rtl="0" algn="l">
              <a:lnSpc>
                <a:spcPct val="150000"/>
              </a:lnSpc>
              <a:spcBef>
                <a:spcPts val="0"/>
              </a:spcBef>
              <a:spcAft>
                <a:spcPts val="0"/>
              </a:spcAft>
              <a:buClr>
                <a:schemeClr val="accent5"/>
              </a:buClr>
              <a:buSzPts val="2800"/>
              <a:buFont typeface="Noto Sans Symbols"/>
              <a:buNone/>
            </a:pPr>
            <a:r>
              <a:t/>
            </a:r>
            <a:endParaRPr/>
          </a:p>
        </p:txBody>
      </p:sp>
      <p:sp>
        <p:nvSpPr>
          <p:cNvPr id="300" name="Google Shape;300;p18"/>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https://www.tutorialspoint.com/javascript/javascript_placement.htm</a:t>
            </a:r>
            <a:endParaRPr sz="1800">
              <a:solidFill>
                <a:schemeClr val="dk1"/>
              </a:solidFill>
              <a:latin typeface="Calibri"/>
              <a:ea typeface="Calibri"/>
              <a:cs typeface="Calibri"/>
              <a:sym typeface="Calibri"/>
            </a:endParaRPr>
          </a:p>
        </p:txBody>
      </p:sp>
      <p:sp>
        <p:nvSpPr>
          <p:cNvPr id="301" name="Google Shape;301;p18"/>
          <p:cNvSpPr/>
          <p:nvPr/>
        </p:nvSpPr>
        <p:spPr>
          <a:xfrm>
            <a:off x="1382038" y="1706094"/>
            <a:ext cx="6096000" cy="25423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rgbClr val="008000"/>
                </a:solidFill>
                <a:latin typeface="Calibri"/>
                <a:ea typeface="Calibri"/>
                <a:cs typeface="Calibri"/>
                <a:sym typeface="Calibri"/>
              </a:rPr>
              <a:t>var</a:t>
            </a:r>
            <a:r>
              <a:rPr lang="en-US" sz="1800">
                <a:solidFill>
                  <a:schemeClr val="dk1"/>
                </a:solidFill>
                <a:latin typeface="Calibri"/>
                <a:ea typeface="Calibri"/>
                <a:cs typeface="Calibri"/>
                <a:sym typeface="Calibri"/>
              </a:rPr>
              <a:t> x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2</a:t>
            </a:r>
            <a:r>
              <a:rPr lang="en-US" sz="18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b="1" lang="en-US" sz="1800">
                <a:solidFill>
                  <a:srgbClr val="008000"/>
                </a:solidFill>
                <a:latin typeface="Calibri"/>
                <a:ea typeface="Calibri"/>
                <a:cs typeface="Calibri"/>
                <a:sym typeface="Calibri"/>
              </a:rPr>
              <a:t>var</a:t>
            </a:r>
            <a:r>
              <a:rPr lang="en-US" sz="1800">
                <a:solidFill>
                  <a:schemeClr val="dk1"/>
                </a:solidFill>
                <a:latin typeface="Calibri"/>
                <a:ea typeface="Calibri"/>
                <a:cs typeface="Calibri"/>
                <a:sym typeface="Calibri"/>
              </a:rPr>
              <a:t> y;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y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x</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i="1" lang="en-US" sz="1800">
                <a:solidFill>
                  <a:srgbClr val="408080"/>
                </a:solidFill>
                <a:latin typeface="Calibri"/>
                <a:ea typeface="Calibri"/>
                <a:cs typeface="Calibri"/>
                <a:sym typeface="Calibri"/>
              </a:rPr>
              <a:t>// x = 3, y = 2</a:t>
            </a:r>
            <a:r>
              <a:rPr lang="en-US" sz="18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y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x; </a:t>
            </a:r>
            <a:r>
              <a:rPr i="1" lang="en-US" sz="1800">
                <a:solidFill>
                  <a:srgbClr val="408080"/>
                </a:solidFill>
                <a:latin typeface="Calibri"/>
                <a:ea typeface="Calibri"/>
                <a:cs typeface="Calibri"/>
                <a:sym typeface="Calibri"/>
              </a:rPr>
              <a:t>// x = 3, y = 3</a:t>
            </a:r>
            <a:r>
              <a:rPr lang="en-US" sz="18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y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x</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i="1" lang="en-US" sz="1800">
                <a:solidFill>
                  <a:srgbClr val="408080"/>
                </a:solidFill>
                <a:latin typeface="Calibri"/>
                <a:ea typeface="Calibri"/>
                <a:cs typeface="Calibri"/>
                <a:sym typeface="Calibri"/>
              </a:rPr>
              <a:t>// x = 1, y = 2</a:t>
            </a:r>
            <a:r>
              <a:rPr lang="en-US" sz="18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y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x; </a:t>
            </a:r>
            <a:r>
              <a:rPr i="1" lang="en-US" sz="1800">
                <a:solidFill>
                  <a:srgbClr val="408080"/>
                </a:solidFill>
                <a:latin typeface="Calibri"/>
                <a:ea typeface="Calibri"/>
                <a:cs typeface="Calibri"/>
                <a:sym typeface="Calibri"/>
              </a:rPr>
              <a:t>// x = 1, y = 1</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9"/>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3.4.2 Các cấu trúc lập trình</a:t>
            </a:r>
            <a:endParaRPr/>
          </a:p>
        </p:txBody>
      </p:sp>
      <p:pic>
        <p:nvPicPr>
          <p:cNvPr id="308" name="Google Shape;308;p19"/>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309" name="Google Shape;309;p19"/>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310" name="Google Shape;310;p19"/>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311" name="Google Shape;311;p19"/>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312" name="Google Shape;312;p19"/>
          <p:cNvSpPr txBox="1"/>
          <p:nvPr>
            <p:ph idx="1" type="body"/>
          </p:nvPr>
        </p:nvSpPr>
        <p:spPr>
          <a:xfrm>
            <a:off x="921327" y="901505"/>
            <a:ext cx="9641090" cy="1077607"/>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accent5"/>
              </a:buClr>
              <a:buSzPts val="2800"/>
              <a:buFont typeface="Noto Sans Symbols"/>
              <a:buChar char="▪"/>
            </a:pPr>
            <a:r>
              <a:rPr lang="en-US"/>
              <a:t>Toán tử quan hệ:</a:t>
            </a:r>
            <a:endParaRPr/>
          </a:p>
          <a:p>
            <a:pPr indent="-76200" lvl="1" marL="685800" rtl="0" algn="l">
              <a:lnSpc>
                <a:spcPct val="150000"/>
              </a:lnSpc>
              <a:spcBef>
                <a:spcPts val="0"/>
              </a:spcBef>
              <a:spcAft>
                <a:spcPts val="0"/>
              </a:spcAft>
              <a:buClr>
                <a:schemeClr val="accent5"/>
              </a:buClr>
              <a:buSzPts val="2400"/>
              <a:buFont typeface="NTR"/>
              <a:buNone/>
            </a:pPr>
            <a:r>
              <a:t/>
            </a:r>
            <a:endParaRPr/>
          </a:p>
          <a:p>
            <a:pPr indent="-50800" lvl="0" marL="228600" rtl="0" algn="l">
              <a:lnSpc>
                <a:spcPct val="150000"/>
              </a:lnSpc>
              <a:spcBef>
                <a:spcPts val="0"/>
              </a:spcBef>
              <a:spcAft>
                <a:spcPts val="0"/>
              </a:spcAft>
              <a:buClr>
                <a:schemeClr val="accent5"/>
              </a:buClr>
              <a:buSzPts val="2800"/>
              <a:buFont typeface="Noto Sans Symbols"/>
              <a:buNone/>
            </a:pPr>
            <a:r>
              <a:t/>
            </a:r>
            <a:endParaRPr/>
          </a:p>
        </p:txBody>
      </p:sp>
      <p:sp>
        <p:nvSpPr>
          <p:cNvPr id="313" name="Google Shape;313;p19"/>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https://www.tutorialspoint.com/javascript/javascript_placement.htm</a:t>
            </a:r>
            <a:endParaRPr sz="1800">
              <a:solidFill>
                <a:schemeClr val="dk1"/>
              </a:solidFill>
              <a:latin typeface="Calibri"/>
              <a:ea typeface="Calibri"/>
              <a:cs typeface="Calibri"/>
              <a:sym typeface="Calibri"/>
            </a:endParaRPr>
          </a:p>
        </p:txBody>
      </p:sp>
      <p:sp>
        <p:nvSpPr>
          <p:cNvPr id="314" name="Google Shape;314;p19"/>
          <p:cNvSpPr/>
          <p:nvPr/>
        </p:nvSpPr>
        <p:spPr>
          <a:xfrm>
            <a:off x="1169096" y="1750884"/>
            <a:ext cx="6096000" cy="378885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rgbClr val="008000"/>
                </a:solidFill>
                <a:latin typeface="Calibri"/>
                <a:ea typeface="Calibri"/>
                <a:cs typeface="Calibri"/>
                <a:sym typeface="Calibri"/>
              </a:rPr>
              <a:t>var</a:t>
            </a:r>
            <a:r>
              <a:rPr lang="en-US" sz="1800">
                <a:solidFill>
                  <a:schemeClr val="dk1"/>
                </a:solidFill>
                <a:latin typeface="Calibri"/>
                <a:ea typeface="Calibri"/>
                <a:cs typeface="Calibri"/>
                <a:sym typeface="Calibri"/>
              </a:rPr>
              <a:t> result;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result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3</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BA2121"/>
                </a:solidFill>
                <a:latin typeface="Calibri"/>
                <a:ea typeface="Calibri"/>
                <a:cs typeface="Calibri"/>
                <a:sym typeface="Calibri"/>
              </a:rPr>
              <a:t>"3"</a:t>
            </a:r>
            <a:r>
              <a:rPr lang="en-US" sz="1800">
                <a:solidFill>
                  <a:schemeClr val="dk1"/>
                </a:solidFill>
                <a:latin typeface="Calibri"/>
                <a:ea typeface="Calibri"/>
                <a:cs typeface="Calibri"/>
                <a:sym typeface="Calibri"/>
              </a:rPr>
              <a:t>; </a:t>
            </a:r>
            <a:r>
              <a:rPr i="1" lang="en-US" sz="1800">
                <a:solidFill>
                  <a:srgbClr val="408080"/>
                </a:solidFill>
                <a:latin typeface="Calibri"/>
                <a:ea typeface="Calibri"/>
                <a:cs typeface="Calibri"/>
                <a:sym typeface="Calibri"/>
              </a:rPr>
              <a:t>// result = true</a:t>
            </a:r>
            <a:r>
              <a:rPr lang="en-US" sz="18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result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3</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3</a:t>
            </a:r>
            <a:r>
              <a:rPr lang="en-US" sz="1800">
                <a:solidFill>
                  <a:schemeClr val="dk1"/>
                </a:solidFill>
                <a:latin typeface="Calibri"/>
                <a:ea typeface="Calibri"/>
                <a:cs typeface="Calibri"/>
                <a:sym typeface="Calibri"/>
              </a:rPr>
              <a:t>; </a:t>
            </a:r>
            <a:r>
              <a:rPr i="1" lang="en-US" sz="1800">
                <a:solidFill>
                  <a:srgbClr val="408080"/>
                </a:solidFill>
                <a:latin typeface="Calibri"/>
                <a:ea typeface="Calibri"/>
                <a:cs typeface="Calibri"/>
                <a:sym typeface="Calibri"/>
              </a:rPr>
              <a:t>// result = false</a:t>
            </a:r>
            <a:r>
              <a:rPr lang="en-US" sz="18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result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3</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BA2121"/>
                </a:solidFill>
                <a:latin typeface="Calibri"/>
                <a:ea typeface="Calibri"/>
                <a:cs typeface="Calibri"/>
                <a:sym typeface="Calibri"/>
              </a:rPr>
              <a:t>"3"</a:t>
            </a:r>
            <a:r>
              <a:rPr lang="en-US" sz="1800">
                <a:solidFill>
                  <a:schemeClr val="dk1"/>
                </a:solidFill>
                <a:latin typeface="Calibri"/>
                <a:ea typeface="Calibri"/>
                <a:cs typeface="Calibri"/>
                <a:sym typeface="Calibri"/>
              </a:rPr>
              <a:t>; </a:t>
            </a:r>
            <a:r>
              <a:rPr i="1" lang="en-US" sz="1800">
                <a:solidFill>
                  <a:srgbClr val="408080"/>
                </a:solidFill>
                <a:latin typeface="Calibri"/>
                <a:ea typeface="Calibri"/>
                <a:cs typeface="Calibri"/>
                <a:sym typeface="Calibri"/>
              </a:rPr>
              <a:t>// result = false</a:t>
            </a:r>
            <a:r>
              <a:rPr lang="en-US" sz="18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result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3</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BA2121"/>
                </a:solidFill>
                <a:latin typeface="Calibri"/>
                <a:ea typeface="Calibri"/>
                <a:cs typeface="Calibri"/>
                <a:sym typeface="Calibri"/>
              </a:rPr>
              <a:t>"3"</a:t>
            </a:r>
            <a:r>
              <a:rPr lang="en-US" sz="1800">
                <a:solidFill>
                  <a:schemeClr val="dk1"/>
                </a:solidFill>
                <a:latin typeface="Calibri"/>
                <a:ea typeface="Calibri"/>
                <a:cs typeface="Calibri"/>
                <a:sym typeface="Calibri"/>
              </a:rPr>
              <a:t>; </a:t>
            </a:r>
            <a:r>
              <a:rPr i="1" lang="en-US" sz="1800">
                <a:solidFill>
                  <a:srgbClr val="408080"/>
                </a:solidFill>
                <a:latin typeface="Calibri"/>
                <a:ea typeface="Calibri"/>
                <a:cs typeface="Calibri"/>
                <a:sym typeface="Calibri"/>
              </a:rPr>
              <a:t>// result = true</a:t>
            </a:r>
            <a:r>
              <a:rPr lang="en-US" sz="18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result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3</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&gt;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4</a:t>
            </a:r>
            <a:r>
              <a:rPr lang="en-US" sz="1800">
                <a:solidFill>
                  <a:schemeClr val="dk1"/>
                </a:solidFill>
                <a:latin typeface="Calibri"/>
                <a:ea typeface="Calibri"/>
                <a:cs typeface="Calibri"/>
                <a:sym typeface="Calibri"/>
              </a:rPr>
              <a:t>; </a:t>
            </a:r>
            <a:r>
              <a:rPr i="1" lang="en-US" sz="1800">
                <a:solidFill>
                  <a:srgbClr val="408080"/>
                </a:solidFill>
                <a:latin typeface="Calibri"/>
                <a:ea typeface="Calibri"/>
                <a:cs typeface="Calibri"/>
                <a:sym typeface="Calibri"/>
              </a:rPr>
              <a:t>// result = false</a:t>
            </a:r>
            <a:r>
              <a:rPr lang="en-US" sz="18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result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3</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&lt;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4</a:t>
            </a:r>
            <a:r>
              <a:rPr lang="en-US" sz="1800">
                <a:solidFill>
                  <a:schemeClr val="dk1"/>
                </a:solidFill>
                <a:latin typeface="Calibri"/>
                <a:ea typeface="Calibri"/>
                <a:cs typeface="Calibri"/>
                <a:sym typeface="Calibri"/>
              </a:rPr>
              <a:t>; </a:t>
            </a:r>
            <a:r>
              <a:rPr i="1" lang="en-US" sz="1800">
                <a:solidFill>
                  <a:srgbClr val="408080"/>
                </a:solidFill>
                <a:latin typeface="Calibri"/>
                <a:ea typeface="Calibri"/>
                <a:cs typeface="Calibri"/>
                <a:sym typeface="Calibri"/>
              </a:rPr>
              <a:t>// result = true</a:t>
            </a:r>
            <a:r>
              <a:rPr lang="en-US" sz="18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result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3</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&gt;=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3</a:t>
            </a:r>
            <a:r>
              <a:rPr lang="en-US" sz="1800">
                <a:solidFill>
                  <a:schemeClr val="dk1"/>
                </a:solidFill>
                <a:latin typeface="Calibri"/>
                <a:ea typeface="Calibri"/>
                <a:cs typeface="Calibri"/>
                <a:sym typeface="Calibri"/>
              </a:rPr>
              <a:t>; </a:t>
            </a:r>
            <a:r>
              <a:rPr i="1" lang="en-US" sz="1800">
                <a:solidFill>
                  <a:srgbClr val="408080"/>
                </a:solidFill>
                <a:latin typeface="Calibri"/>
                <a:ea typeface="Calibri"/>
                <a:cs typeface="Calibri"/>
                <a:sym typeface="Calibri"/>
              </a:rPr>
              <a:t>// result = true</a:t>
            </a:r>
            <a:r>
              <a:rPr lang="en-US" sz="18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result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3</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&lt;=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4</a:t>
            </a:r>
            <a:r>
              <a:rPr lang="en-US" sz="1800">
                <a:solidFill>
                  <a:schemeClr val="dk1"/>
                </a:solidFill>
                <a:latin typeface="Calibri"/>
                <a:ea typeface="Calibri"/>
                <a:cs typeface="Calibri"/>
                <a:sym typeface="Calibri"/>
              </a:rPr>
              <a:t>; </a:t>
            </a:r>
            <a:r>
              <a:rPr i="1" lang="en-US" sz="1800">
                <a:solidFill>
                  <a:srgbClr val="408080"/>
                </a:solidFill>
                <a:latin typeface="Calibri"/>
                <a:ea typeface="Calibri"/>
                <a:cs typeface="Calibri"/>
                <a:sym typeface="Calibri"/>
              </a:rPr>
              <a:t>// result = true</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Nội dung</a:t>
            </a:r>
            <a:endParaRPr/>
          </a:p>
        </p:txBody>
      </p:sp>
      <p:pic>
        <p:nvPicPr>
          <p:cNvPr id="97" name="Google Shape;97;p2"/>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98" name="Google Shape;98;p2"/>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99" name="Google Shape;99;p2"/>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100" name="Google Shape;100;p2"/>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101" name="Google Shape;101;p2"/>
          <p:cNvSpPr txBox="1"/>
          <p:nvPr>
            <p:ph idx="1" type="body"/>
          </p:nvPr>
        </p:nvSpPr>
        <p:spPr>
          <a:xfrm>
            <a:off x="921327" y="901506"/>
            <a:ext cx="9181419" cy="3257174"/>
          </a:xfrm>
          <a:prstGeom prst="rect">
            <a:avLst/>
          </a:prstGeom>
          <a:noFill/>
          <a:ln>
            <a:noFill/>
          </a:ln>
        </p:spPr>
        <p:txBody>
          <a:bodyPr anchorCtr="0" anchor="ctr" bIns="45700" lIns="91425" spcFirstLastPara="1" rIns="91425" wrap="square" tIns="45700">
            <a:spAutoFit/>
          </a:bodyPr>
          <a:lstStyle/>
          <a:p>
            <a:pPr indent="0" lvl="0" marL="0" rtl="0" algn="l">
              <a:lnSpc>
                <a:spcPct val="150000"/>
              </a:lnSpc>
              <a:spcBef>
                <a:spcPts val="0"/>
              </a:spcBef>
              <a:spcAft>
                <a:spcPts val="0"/>
              </a:spcAft>
              <a:buClr>
                <a:schemeClr val="dk1"/>
              </a:buClr>
              <a:buSzPts val="2800"/>
              <a:buNone/>
            </a:pPr>
            <a:r>
              <a:rPr lang="en-US">
                <a:latin typeface="Calibri"/>
                <a:ea typeface="Calibri"/>
                <a:cs typeface="Calibri"/>
                <a:sym typeface="Calibri"/>
              </a:rPr>
              <a:t>3.1. Khái niệm</a:t>
            </a:r>
            <a:endParaRPr/>
          </a:p>
          <a:p>
            <a:pPr indent="0" lvl="0" marL="0" rtl="0" algn="l">
              <a:lnSpc>
                <a:spcPct val="150000"/>
              </a:lnSpc>
              <a:spcBef>
                <a:spcPts val="0"/>
              </a:spcBef>
              <a:spcAft>
                <a:spcPts val="0"/>
              </a:spcAft>
              <a:buClr>
                <a:schemeClr val="dk1"/>
              </a:buClr>
              <a:buSzPts val="2800"/>
              <a:buNone/>
            </a:pPr>
            <a:r>
              <a:rPr lang="en-US" u="none" cap="none" strike="noStrike">
                <a:solidFill>
                  <a:schemeClr val="dk1"/>
                </a:solidFill>
                <a:latin typeface="Calibri"/>
                <a:ea typeface="Calibri"/>
                <a:cs typeface="Calibri"/>
                <a:sym typeface="Calibri"/>
              </a:rPr>
              <a:t>3.2. Phân loại</a:t>
            </a:r>
            <a:endParaRPr/>
          </a:p>
          <a:p>
            <a:pPr indent="0" lvl="0" marL="0" rtl="0" algn="l">
              <a:lnSpc>
                <a:spcPct val="150000"/>
              </a:lnSpc>
              <a:spcBef>
                <a:spcPts val="0"/>
              </a:spcBef>
              <a:spcAft>
                <a:spcPts val="0"/>
              </a:spcAft>
              <a:buClr>
                <a:schemeClr val="dk1"/>
              </a:buClr>
              <a:buSzPts val="2800"/>
              <a:buNone/>
            </a:pPr>
            <a:r>
              <a:rPr lang="en-US">
                <a:latin typeface="Calibri"/>
                <a:ea typeface="Calibri"/>
                <a:cs typeface="Calibri"/>
                <a:sym typeface="Calibri"/>
              </a:rPr>
              <a:t>3.3. Cách sử dụng NNKB trong trang Web</a:t>
            </a:r>
            <a:endParaRPr/>
          </a:p>
          <a:p>
            <a:pPr indent="0" lvl="0" marL="0" rtl="0" algn="l">
              <a:lnSpc>
                <a:spcPct val="150000"/>
              </a:lnSpc>
              <a:spcBef>
                <a:spcPts val="0"/>
              </a:spcBef>
              <a:spcAft>
                <a:spcPts val="0"/>
              </a:spcAft>
              <a:buClr>
                <a:schemeClr val="dk1"/>
              </a:buClr>
              <a:buSzPts val="2800"/>
              <a:buNone/>
            </a:pPr>
            <a:r>
              <a:rPr lang="en-US">
                <a:latin typeface="Calibri"/>
                <a:ea typeface="Calibri"/>
                <a:cs typeface="Calibri"/>
                <a:sym typeface="Calibri"/>
              </a:rPr>
              <a:t>3.4. Ngôn ngữ kịch bản JavaScript</a:t>
            </a:r>
            <a:endParaRPr/>
          </a:p>
          <a:p>
            <a:pPr indent="0" lvl="0" marL="0" rtl="0" algn="l">
              <a:lnSpc>
                <a:spcPct val="150000"/>
              </a:lnSpc>
              <a:spcBef>
                <a:spcPts val="0"/>
              </a:spcBef>
              <a:spcAft>
                <a:spcPts val="0"/>
              </a:spcAft>
              <a:buClr>
                <a:schemeClr val="dk1"/>
              </a:buClr>
              <a:buSzPts val="2800"/>
              <a:buNone/>
            </a:pPr>
            <a:r>
              <a:rPr lang="en-US">
                <a:latin typeface="Calibri"/>
                <a:ea typeface="Calibri"/>
                <a:cs typeface="Calibri"/>
                <a:sym typeface="Calibri"/>
              </a:rPr>
              <a:t>3.5. Tạo lớp và đối tượng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3.4.2 Các cấu trúc lập trình</a:t>
            </a:r>
            <a:endParaRPr/>
          </a:p>
        </p:txBody>
      </p:sp>
      <p:pic>
        <p:nvPicPr>
          <p:cNvPr id="321" name="Google Shape;321;p20"/>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322" name="Google Shape;322;p20"/>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323" name="Google Shape;323;p20"/>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324" name="Google Shape;324;p20"/>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325" name="Google Shape;325;p20"/>
          <p:cNvSpPr txBox="1"/>
          <p:nvPr>
            <p:ph idx="1" type="body"/>
          </p:nvPr>
        </p:nvSpPr>
        <p:spPr>
          <a:xfrm>
            <a:off x="921327" y="901505"/>
            <a:ext cx="9641090" cy="1077607"/>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accent5"/>
              </a:buClr>
              <a:buSzPts val="2800"/>
              <a:buFont typeface="Noto Sans Symbols"/>
              <a:buChar char="▪"/>
            </a:pPr>
            <a:r>
              <a:rPr lang="en-US"/>
              <a:t>Toán tử luận lý:</a:t>
            </a:r>
            <a:endParaRPr/>
          </a:p>
          <a:p>
            <a:pPr indent="-76200" lvl="1" marL="685800" rtl="0" algn="l">
              <a:lnSpc>
                <a:spcPct val="150000"/>
              </a:lnSpc>
              <a:spcBef>
                <a:spcPts val="0"/>
              </a:spcBef>
              <a:spcAft>
                <a:spcPts val="0"/>
              </a:spcAft>
              <a:buClr>
                <a:schemeClr val="accent5"/>
              </a:buClr>
              <a:buSzPts val="2400"/>
              <a:buFont typeface="NTR"/>
              <a:buNone/>
            </a:pPr>
            <a:r>
              <a:t/>
            </a:r>
            <a:endParaRPr/>
          </a:p>
          <a:p>
            <a:pPr indent="-50800" lvl="0" marL="228600" rtl="0" algn="l">
              <a:lnSpc>
                <a:spcPct val="150000"/>
              </a:lnSpc>
              <a:spcBef>
                <a:spcPts val="0"/>
              </a:spcBef>
              <a:spcAft>
                <a:spcPts val="0"/>
              </a:spcAft>
              <a:buClr>
                <a:schemeClr val="accent5"/>
              </a:buClr>
              <a:buSzPts val="2800"/>
              <a:buFont typeface="Noto Sans Symbols"/>
              <a:buNone/>
            </a:pPr>
            <a:r>
              <a:t/>
            </a:r>
            <a:endParaRPr/>
          </a:p>
        </p:txBody>
      </p:sp>
      <p:sp>
        <p:nvSpPr>
          <p:cNvPr id="326" name="Google Shape;326;p20"/>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https://www.tutorialspoint.com/javascript/javascript_placement.htm</a:t>
            </a:r>
            <a:endParaRPr sz="1800">
              <a:solidFill>
                <a:schemeClr val="dk1"/>
              </a:solidFill>
              <a:latin typeface="Calibri"/>
              <a:ea typeface="Calibri"/>
              <a:cs typeface="Calibri"/>
              <a:sym typeface="Calibri"/>
            </a:endParaRPr>
          </a:p>
        </p:txBody>
      </p:sp>
      <p:sp>
        <p:nvSpPr>
          <p:cNvPr id="327" name="Google Shape;327;p20"/>
          <p:cNvSpPr/>
          <p:nvPr/>
        </p:nvSpPr>
        <p:spPr>
          <a:xfrm>
            <a:off x="1203043" y="1620555"/>
            <a:ext cx="6096000" cy="212686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rgbClr val="008000"/>
                </a:solidFill>
                <a:latin typeface="Calibri"/>
                <a:ea typeface="Calibri"/>
                <a:cs typeface="Calibri"/>
                <a:sym typeface="Calibri"/>
              </a:rPr>
              <a:t>var</a:t>
            </a:r>
            <a:r>
              <a:rPr lang="en-US" sz="1800">
                <a:solidFill>
                  <a:schemeClr val="dk1"/>
                </a:solidFill>
                <a:latin typeface="Calibri"/>
                <a:ea typeface="Calibri"/>
                <a:cs typeface="Calibri"/>
                <a:sym typeface="Calibri"/>
              </a:rPr>
              <a:t> x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2</a:t>
            </a:r>
            <a:r>
              <a:rPr lang="en-US" sz="1800">
                <a:solidFill>
                  <a:schemeClr val="dk1"/>
                </a:solidFill>
                <a:latin typeface="Calibri"/>
                <a:ea typeface="Calibri"/>
                <a:cs typeface="Calibri"/>
                <a:sym typeface="Calibri"/>
              </a:rPr>
              <a:t>, y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5</a:t>
            </a:r>
            <a:r>
              <a:rPr lang="en-US" sz="18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b="1" lang="en-US" sz="1800">
                <a:solidFill>
                  <a:srgbClr val="008000"/>
                </a:solidFill>
                <a:latin typeface="Calibri"/>
                <a:ea typeface="Calibri"/>
                <a:cs typeface="Calibri"/>
                <a:sym typeface="Calibri"/>
              </a:rPr>
              <a:t>var</a:t>
            </a:r>
            <a:r>
              <a:rPr lang="en-US" sz="1800">
                <a:solidFill>
                  <a:schemeClr val="dk1"/>
                </a:solidFill>
                <a:latin typeface="Calibri"/>
                <a:ea typeface="Calibri"/>
                <a:cs typeface="Calibri"/>
                <a:sym typeface="Calibri"/>
              </a:rPr>
              <a:t> result;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result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(x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3</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&amp;&amp;</a:t>
            </a:r>
            <a:r>
              <a:rPr lang="en-US" sz="1800">
                <a:solidFill>
                  <a:schemeClr val="dk1"/>
                </a:solidFill>
                <a:latin typeface="Calibri"/>
                <a:ea typeface="Calibri"/>
                <a:cs typeface="Calibri"/>
                <a:sym typeface="Calibri"/>
              </a:rPr>
              <a:t> (y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5</a:t>
            </a:r>
            <a:r>
              <a:rPr lang="en-US" sz="1800">
                <a:solidFill>
                  <a:schemeClr val="dk1"/>
                </a:solidFill>
                <a:latin typeface="Calibri"/>
                <a:ea typeface="Calibri"/>
                <a:cs typeface="Calibri"/>
                <a:sym typeface="Calibri"/>
              </a:rPr>
              <a:t>); </a:t>
            </a:r>
            <a:r>
              <a:rPr i="1" lang="en-US" sz="1800">
                <a:solidFill>
                  <a:srgbClr val="408080"/>
                </a:solidFill>
                <a:latin typeface="Calibri"/>
                <a:ea typeface="Calibri"/>
                <a:cs typeface="Calibri"/>
                <a:sym typeface="Calibri"/>
              </a:rPr>
              <a:t>// result = false</a:t>
            </a:r>
            <a:r>
              <a:rPr lang="en-US" sz="18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result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(x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3</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(y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5</a:t>
            </a:r>
            <a:r>
              <a:rPr lang="en-US" sz="1800">
                <a:solidFill>
                  <a:schemeClr val="dk1"/>
                </a:solidFill>
                <a:latin typeface="Calibri"/>
                <a:ea typeface="Calibri"/>
                <a:cs typeface="Calibri"/>
                <a:sym typeface="Calibri"/>
              </a:rPr>
              <a:t>); </a:t>
            </a:r>
            <a:r>
              <a:rPr i="1" lang="en-US" sz="1800">
                <a:solidFill>
                  <a:srgbClr val="408080"/>
                </a:solidFill>
                <a:latin typeface="Calibri"/>
                <a:ea typeface="Calibri"/>
                <a:cs typeface="Calibri"/>
                <a:sym typeface="Calibri"/>
              </a:rPr>
              <a:t>// result = true</a:t>
            </a:r>
            <a:r>
              <a:rPr lang="en-US" sz="18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result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(x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3</a:t>
            </a:r>
            <a:r>
              <a:rPr lang="en-US" sz="1800">
                <a:solidFill>
                  <a:schemeClr val="dk1"/>
                </a:solidFill>
                <a:latin typeface="Calibri"/>
                <a:ea typeface="Calibri"/>
                <a:cs typeface="Calibri"/>
                <a:sym typeface="Calibri"/>
              </a:rPr>
              <a:t>); </a:t>
            </a:r>
            <a:r>
              <a:rPr i="1" lang="en-US" sz="1800">
                <a:solidFill>
                  <a:srgbClr val="408080"/>
                </a:solidFill>
                <a:latin typeface="Calibri"/>
                <a:ea typeface="Calibri"/>
                <a:cs typeface="Calibri"/>
                <a:sym typeface="Calibri"/>
              </a:rPr>
              <a:t>// result = true</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1"/>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3.4.2 Các cấu trúc lập trình</a:t>
            </a:r>
            <a:endParaRPr/>
          </a:p>
        </p:txBody>
      </p:sp>
      <p:pic>
        <p:nvPicPr>
          <p:cNvPr id="334" name="Google Shape;334;p21"/>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335" name="Google Shape;335;p21"/>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336" name="Google Shape;336;p21"/>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337" name="Google Shape;337;p21"/>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338" name="Google Shape;338;p21"/>
          <p:cNvSpPr txBox="1"/>
          <p:nvPr>
            <p:ph idx="1" type="body"/>
          </p:nvPr>
        </p:nvSpPr>
        <p:spPr>
          <a:xfrm>
            <a:off x="921327" y="901505"/>
            <a:ext cx="9641090" cy="716947"/>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50000"/>
              </a:lnSpc>
              <a:spcBef>
                <a:spcPts val="0"/>
              </a:spcBef>
              <a:spcAft>
                <a:spcPts val="0"/>
              </a:spcAft>
              <a:buClr>
                <a:schemeClr val="accent5"/>
              </a:buClr>
              <a:buSzPts val="2800"/>
              <a:buFont typeface="Noto Sans Symbols"/>
              <a:buChar char="▪"/>
            </a:pPr>
            <a:r>
              <a:rPr lang="en-US"/>
              <a:t>Toán tử đặc biệt:</a:t>
            </a:r>
            <a:endParaRPr/>
          </a:p>
          <a:p>
            <a:pPr indent="-76200" lvl="1" marL="685800" rtl="0" algn="l">
              <a:lnSpc>
                <a:spcPct val="150000"/>
              </a:lnSpc>
              <a:spcBef>
                <a:spcPts val="0"/>
              </a:spcBef>
              <a:spcAft>
                <a:spcPts val="0"/>
              </a:spcAft>
              <a:buClr>
                <a:schemeClr val="accent5"/>
              </a:buClr>
              <a:buSzPts val="2400"/>
              <a:buFont typeface="NTR"/>
              <a:buNone/>
            </a:pPr>
            <a:r>
              <a:t/>
            </a:r>
            <a:endParaRPr/>
          </a:p>
          <a:p>
            <a:pPr indent="-50800" lvl="0" marL="228600" rtl="0" algn="l">
              <a:lnSpc>
                <a:spcPct val="150000"/>
              </a:lnSpc>
              <a:spcBef>
                <a:spcPts val="0"/>
              </a:spcBef>
              <a:spcAft>
                <a:spcPts val="0"/>
              </a:spcAft>
              <a:buClr>
                <a:schemeClr val="accent5"/>
              </a:buClr>
              <a:buSzPts val="2800"/>
              <a:buFont typeface="Noto Sans Symbols"/>
              <a:buNone/>
            </a:pPr>
            <a:r>
              <a:t/>
            </a:r>
            <a:endParaRPr/>
          </a:p>
        </p:txBody>
      </p:sp>
      <p:sp>
        <p:nvSpPr>
          <p:cNvPr id="339" name="Google Shape;339;p21"/>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https://www.tutorialspoint.com/javascript/javascript_placement.htm</a:t>
            </a:r>
            <a:endParaRPr sz="1800">
              <a:solidFill>
                <a:schemeClr val="dk1"/>
              </a:solidFill>
              <a:latin typeface="Calibri"/>
              <a:ea typeface="Calibri"/>
              <a:cs typeface="Calibri"/>
              <a:sym typeface="Calibri"/>
            </a:endParaRPr>
          </a:p>
        </p:txBody>
      </p:sp>
      <p:sp>
        <p:nvSpPr>
          <p:cNvPr id="340" name="Google Shape;340;p21"/>
          <p:cNvSpPr/>
          <p:nvPr/>
        </p:nvSpPr>
        <p:spPr>
          <a:xfrm>
            <a:off x="1203043" y="1620555"/>
            <a:ext cx="6096000" cy="46487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điều_kiện ? biểu_thức_đúng: biểu_thức_sai;</a:t>
            </a:r>
            <a:endParaRPr/>
          </a:p>
        </p:txBody>
      </p:sp>
      <p:sp>
        <p:nvSpPr>
          <p:cNvPr id="341" name="Google Shape;341;p21"/>
          <p:cNvSpPr txBox="1"/>
          <p:nvPr/>
        </p:nvSpPr>
        <p:spPr>
          <a:xfrm>
            <a:off x="921327" y="2207171"/>
            <a:ext cx="9641090" cy="716947"/>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Câu lệnh if - else</a:t>
            </a:r>
            <a:endParaRPr/>
          </a:p>
          <a:p>
            <a:pPr indent="-76200" lvl="1" marL="685800" marR="0" rtl="0" algn="l">
              <a:lnSpc>
                <a:spcPct val="150000"/>
              </a:lnSpc>
              <a:spcBef>
                <a:spcPts val="0"/>
              </a:spcBef>
              <a:spcAft>
                <a:spcPts val="0"/>
              </a:spcAft>
              <a:buClr>
                <a:schemeClr val="accent5"/>
              </a:buClr>
              <a:buSzPts val="2400"/>
              <a:buFont typeface="NTR"/>
              <a:buNone/>
            </a:pPr>
            <a:r>
              <a:t/>
            </a:r>
            <a:endParaRPr b="0" i="0" sz="2400" u="none" cap="none" strike="noStrike">
              <a:solidFill>
                <a:schemeClr val="dk1"/>
              </a:solidFill>
              <a:latin typeface="Calibri"/>
              <a:ea typeface="Calibri"/>
              <a:cs typeface="Calibri"/>
              <a:sym typeface="Calibri"/>
            </a:endParaRPr>
          </a:p>
          <a:p>
            <a:pPr indent="-50800" lvl="0" marL="228600" marR="0" rtl="0" algn="l">
              <a:lnSpc>
                <a:spcPct val="150000"/>
              </a:lnSpc>
              <a:spcBef>
                <a:spcPts val="0"/>
              </a:spcBef>
              <a:spcAft>
                <a:spcPts val="0"/>
              </a:spcAft>
              <a:buClr>
                <a:schemeClr val="accent5"/>
              </a:buClr>
              <a:buSzPts val="2800"/>
              <a:buFont typeface="Noto Sans Symbols"/>
              <a:buNone/>
            </a:pPr>
            <a:r>
              <a:t/>
            </a:r>
            <a:endParaRPr b="0" i="0" sz="2800">
              <a:solidFill>
                <a:schemeClr val="dk1"/>
              </a:solidFill>
              <a:latin typeface="Calibri"/>
              <a:ea typeface="Calibri"/>
              <a:cs typeface="Calibri"/>
              <a:sym typeface="Calibri"/>
            </a:endParaRPr>
          </a:p>
        </p:txBody>
      </p:sp>
      <p:sp>
        <p:nvSpPr>
          <p:cNvPr id="342" name="Google Shape;342;p21"/>
          <p:cNvSpPr/>
          <p:nvPr/>
        </p:nvSpPr>
        <p:spPr>
          <a:xfrm>
            <a:off x="1203043" y="3045863"/>
            <a:ext cx="8206000" cy="295606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rgbClr val="008000"/>
                </a:solidFill>
                <a:latin typeface="Calibri"/>
                <a:ea typeface="Calibri"/>
                <a:cs typeface="Calibri"/>
                <a:sym typeface="Calibri"/>
              </a:rPr>
              <a:t>if</a:t>
            </a:r>
            <a:r>
              <a:rPr lang="en-US" sz="1800">
                <a:solidFill>
                  <a:schemeClr val="dk1"/>
                </a:solidFill>
                <a:latin typeface="Calibri"/>
                <a:ea typeface="Calibri"/>
                <a:cs typeface="Calibri"/>
                <a:sym typeface="Calibri"/>
              </a:rPr>
              <a:t> (biểu_thức_1) {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	khối lệnh được thực hiện nếu biểu thức </a:t>
            </a:r>
            <a:r>
              <a:rPr lang="en-US" sz="1800">
                <a:solidFill>
                  <a:srgbClr val="666666"/>
                </a:solidFill>
                <a:latin typeface="Calibri"/>
                <a:ea typeface="Calibri"/>
                <a:cs typeface="Calibri"/>
                <a:sym typeface="Calibri"/>
              </a:rPr>
              <a:t>1</a:t>
            </a:r>
            <a:r>
              <a:rPr lang="en-US" sz="1800">
                <a:solidFill>
                  <a:schemeClr val="dk1"/>
                </a:solidFill>
                <a:latin typeface="Calibri"/>
                <a:ea typeface="Calibri"/>
                <a:cs typeface="Calibri"/>
                <a:sym typeface="Calibri"/>
              </a:rPr>
              <a:t> đúng;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 </a:t>
            </a:r>
            <a:r>
              <a:rPr b="1" lang="en-US" sz="1800">
                <a:solidFill>
                  <a:srgbClr val="008000"/>
                </a:solidFill>
                <a:latin typeface="Calibri"/>
                <a:ea typeface="Calibri"/>
                <a:cs typeface="Calibri"/>
                <a:sym typeface="Calibri"/>
              </a:rPr>
              <a:t>else</a:t>
            </a:r>
            <a:r>
              <a:rPr lang="en-US" sz="1800">
                <a:solidFill>
                  <a:schemeClr val="dk1"/>
                </a:solidFill>
                <a:latin typeface="Calibri"/>
                <a:ea typeface="Calibri"/>
                <a:cs typeface="Calibri"/>
                <a:sym typeface="Calibri"/>
              </a:rPr>
              <a:t> </a:t>
            </a:r>
            <a:r>
              <a:rPr b="1" lang="en-US" sz="1800">
                <a:solidFill>
                  <a:srgbClr val="008000"/>
                </a:solidFill>
                <a:latin typeface="Calibri"/>
                <a:ea typeface="Calibri"/>
                <a:cs typeface="Calibri"/>
                <a:sym typeface="Calibri"/>
              </a:rPr>
              <a:t>if</a:t>
            </a:r>
            <a:r>
              <a:rPr lang="en-US" sz="1800">
                <a:solidFill>
                  <a:schemeClr val="dk1"/>
                </a:solidFill>
                <a:latin typeface="Calibri"/>
                <a:ea typeface="Calibri"/>
                <a:cs typeface="Calibri"/>
                <a:sym typeface="Calibri"/>
              </a:rPr>
              <a:t> (biểu_thức_2) {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	khối lệnh được thực hiện nếu biểu thức </a:t>
            </a:r>
            <a:r>
              <a:rPr lang="en-US" sz="1800">
                <a:solidFill>
                  <a:srgbClr val="666666"/>
                </a:solidFill>
                <a:latin typeface="Calibri"/>
                <a:ea typeface="Calibri"/>
                <a:cs typeface="Calibri"/>
                <a:sym typeface="Calibri"/>
              </a:rPr>
              <a:t>2</a:t>
            </a:r>
            <a:r>
              <a:rPr lang="en-US" sz="1800">
                <a:solidFill>
                  <a:schemeClr val="dk1"/>
                </a:solidFill>
                <a:latin typeface="Calibri"/>
                <a:ea typeface="Calibri"/>
                <a:cs typeface="Calibri"/>
                <a:sym typeface="Calibri"/>
              </a:rPr>
              <a:t> đúng;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 </a:t>
            </a:r>
            <a:r>
              <a:rPr b="1" lang="en-US" sz="1800">
                <a:solidFill>
                  <a:srgbClr val="008000"/>
                </a:solidFill>
                <a:latin typeface="Calibri"/>
                <a:ea typeface="Calibri"/>
                <a:cs typeface="Calibri"/>
                <a:sym typeface="Calibri"/>
              </a:rPr>
              <a:t>else</a:t>
            </a:r>
            <a:r>
              <a:rPr lang="en-US" sz="1800">
                <a:solidFill>
                  <a:schemeClr val="dk1"/>
                </a:solidFill>
                <a:latin typeface="Calibri"/>
                <a:ea typeface="Calibri"/>
                <a:cs typeface="Calibri"/>
                <a:sym typeface="Calibri"/>
              </a:rPr>
              <a:t> {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	khối lệnh được thực hiện nếu cả hai biểu thức trên đều đúng;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2"/>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3.4.2 Các cấu trúc lập trình</a:t>
            </a:r>
            <a:endParaRPr/>
          </a:p>
        </p:txBody>
      </p:sp>
      <p:pic>
        <p:nvPicPr>
          <p:cNvPr id="349" name="Google Shape;349;p22"/>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350" name="Google Shape;350;p22"/>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351" name="Google Shape;351;p22"/>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352" name="Google Shape;352;p22"/>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353" name="Google Shape;353;p22"/>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https://www.tutorialspoint.com/javascript/javascript_placement.htm</a:t>
            </a:r>
            <a:endParaRPr sz="1800">
              <a:solidFill>
                <a:schemeClr val="dk1"/>
              </a:solidFill>
              <a:latin typeface="Calibri"/>
              <a:ea typeface="Calibri"/>
              <a:cs typeface="Calibri"/>
              <a:sym typeface="Calibri"/>
            </a:endParaRPr>
          </a:p>
        </p:txBody>
      </p:sp>
      <p:sp>
        <p:nvSpPr>
          <p:cNvPr id="354" name="Google Shape;354;p22"/>
          <p:cNvSpPr txBox="1"/>
          <p:nvPr/>
        </p:nvSpPr>
        <p:spPr>
          <a:xfrm>
            <a:off x="921327" y="856071"/>
            <a:ext cx="9641090" cy="5284956"/>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Câu lệnh if – else</a:t>
            </a:r>
            <a:endParaRPr/>
          </a:p>
          <a:p>
            <a:pPr indent="-228600" lvl="1" marL="685800" marR="0" rtl="0" algn="l">
              <a:lnSpc>
                <a:spcPct val="150000"/>
              </a:lnSpc>
              <a:spcBef>
                <a:spcPts val="0"/>
              </a:spcBef>
              <a:spcAft>
                <a:spcPts val="0"/>
              </a:spcAft>
              <a:buClr>
                <a:schemeClr val="accent5"/>
              </a:buClr>
              <a:buSzPts val="2400"/>
              <a:buFont typeface="Noto Sans Symbols"/>
              <a:buChar char="▪"/>
            </a:pPr>
            <a:r>
              <a:rPr b="0" i="0" lang="en-US" sz="2400" u="none" cap="none" strike="noStrike">
                <a:solidFill>
                  <a:schemeClr val="dk1"/>
                </a:solidFill>
                <a:latin typeface="Calibri"/>
                <a:ea typeface="Calibri"/>
                <a:cs typeface="Calibri"/>
                <a:sym typeface="Calibri"/>
              </a:rPr>
              <a:t>biểu thức điều kiện luôn luôn phỉa có một trong hai giá trị true/false</a:t>
            </a:r>
            <a:endParaRPr/>
          </a:p>
          <a:p>
            <a:pPr indent="-228600" lvl="1" marL="685800" marR="0" rtl="0" algn="l">
              <a:lnSpc>
                <a:spcPct val="150000"/>
              </a:lnSpc>
              <a:spcBef>
                <a:spcPts val="0"/>
              </a:spcBef>
              <a:spcAft>
                <a:spcPts val="0"/>
              </a:spcAft>
              <a:buClr>
                <a:schemeClr val="accent5"/>
              </a:buClr>
              <a:buSzPts val="2400"/>
              <a:buFont typeface="Noto Sans Symbols"/>
              <a:buChar char="▪"/>
            </a:pPr>
            <a:r>
              <a:rPr b="0" i="0" lang="en-US" sz="2400" u="none" cap="none" strike="noStrike">
                <a:solidFill>
                  <a:schemeClr val="dk1"/>
                </a:solidFill>
                <a:latin typeface="Calibri"/>
                <a:ea typeface="Calibri"/>
                <a:cs typeface="Calibri"/>
                <a:sym typeface="Calibri"/>
              </a:rPr>
              <a:t>hoặc giá trị tương đương: NULL =&gt; False, Rỗng =&gt; False, Số khác 0 =&gt; TRUE, Số 0 =&gt; FALSE</a:t>
            </a:r>
            <a:endParaRPr/>
          </a:p>
          <a:p>
            <a:pPr indent="-76200" lvl="1" marL="685800" marR="0" rtl="0" algn="l">
              <a:lnSpc>
                <a:spcPct val="150000"/>
              </a:lnSpc>
              <a:spcBef>
                <a:spcPts val="0"/>
              </a:spcBef>
              <a:spcAft>
                <a:spcPts val="0"/>
              </a:spcAft>
              <a:buClr>
                <a:schemeClr val="accent5"/>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76200" lvl="1" marL="685800" marR="0" rtl="0" algn="l">
              <a:lnSpc>
                <a:spcPct val="150000"/>
              </a:lnSpc>
              <a:spcBef>
                <a:spcPts val="0"/>
              </a:spcBef>
              <a:spcAft>
                <a:spcPts val="0"/>
              </a:spcAft>
              <a:buClr>
                <a:schemeClr val="accent5"/>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76200" lvl="1" marL="685800" marR="0" rtl="0" algn="l">
              <a:lnSpc>
                <a:spcPct val="150000"/>
              </a:lnSpc>
              <a:spcBef>
                <a:spcPts val="0"/>
              </a:spcBef>
              <a:spcAft>
                <a:spcPts val="0"/>
              </a:spcAft>
              <a:buClr>
                <a:schemeClr val="accent5"/>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76200" lvl="1" marL="685800" marR="0" rtl="0" algn="l">
              <a:lnSpc>
                <a:spcPct val="150000"/>
              </a:lnSpc>
              <a:spcBef>
                <a:spcPts val="0"/>
              </a:spcBef>
              <a:spcAft>
                <a:spcPts val="0"/>
              </a:spcAft>
              <a:buClr>
                <a:schemeClr val="accent5"/>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76200" lvl="1" marL="685800" marR="0" rtl="0" algn="l">
              <a:lnSpc>
                <a:spcPct val="150000"/>
              </a:lnSpc>
              <a:spcBef>
                <a:spcPts val="0"/>
              </a:spcBef>
              <a:spcAft>
                <a:spcPts val="0"/>
              </a:spcAft>
              <a:buClr>
                <a:schemeClr val="accent5"/>
              </a:buClr>
              <a:buSzPts val="2400"/>
              <a:buFont typeface="NTR"/>
              <a:buNone/>
            </a:pPr>
            <a:r>
              <a:t/>
            </a:r>
            <a:endParaRPr b="0" i="0" sz="2400" u="none" cap="none" strike="noStrike">
              <a:solidFill>
                <a:schemeClr val="dk1"/>
              </a:solidFill>
              <a:latin typeface="Calibri"/>
              <a:ea typeface="Calibri"/>
              <a:cs typeface="Calibri"/>
              <a:sym typeface="Calibri"/>
            </a:endParaRPr>
          </a:p>
          <a:p>
            <a:pPr indent="-50800" lvl="0" marL="228600" marR="0" rtl="0" algn="l">
              <a:lnSpc>
                <a:spcPct val="150000"/>
              </a:lnSpc>
              <a:spcBef>
                <a:spcPts val="0"/>
              </a:spcBef>
              <a:spcAft>
                <a:spcPts val="0"/>
              </a:spcAft>
              <a:buClr>
                <a:schemeClr val="accent5"/>
              </a:buClr>
              <a:buSzPts val="2800"/>
              <a:buFont typeface="Noto Sans Symbols"/>
              <a:buNone/>
            </a:pPr>
            <a:r>
              <a:t/>
            </a:r>
            <a:endParaRPr b="0" i="0" sz="2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3"/>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3.4.2 Các cấu trúc lập trình</a:t>
            </a:r>
            <a:endParaRPr/>
          </a:p>
        </p:txBody>
      </p:sp>
      <p:pic>
        <p:nvPicPr>
          <p:cNvPr id="361" name="Google Shape;361;p23"/>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362" name="Google Shape;362;p23"/>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363" name="Google Shape;363;p23"/>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364" name="Google Shape;364;p23"/>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365" name="Google Shape;365;p23"/>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https://www.tutorialspoint.com/javascript/javascript_placement.htm</a:t>
            </a:r>
            <a:endParaRPr sz="1800">
              <a:solidFill>
                <a:schemeClr val="dk1"/>
              </a:solidFill>
              <a:latin typeface="Calibri"/>
              <a:ea typeface="Calibri"/>
              <a:cs typeface="Calibri"/>
              <a:sym typeface="Calibri"/>
            </a:endParaRPr>
          </a:p>
        </p:txBody>
      </p:sp>
      <p:sp>
        <p:nvSpPr>
          <p:cNvPr id="366" name="Google Shape;366;p23"/>
          <p:cNvSpPr txBox="1"/>
          <p:nvPr/>
        </p:nvSpPr>
        <p:spPr>
          <a:xfrm>
            <a:off x="921327" y="939975"/>
            <a:ext cx="9641090" cy="716947"/>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Câu lệnh if - else</a:t>
            </a:r>
            <a:endParaRPr/>
          </a:p>
          <a:p>
            <a:pPr indent="-76200" lvl="1" marL="685800" marR="0" rtl="0" algn="l">
              <a:lnSpc>
                <a:spcPct val="150000"/>
              </a:lnSpc>
              <a:spcBef>
                <a:spcPts val="0"/>
              </a:spcBef>
              <a:spcAft>
                <a:spcPts val="0"/>
              </a:spcAft>
              <a:buClr>
                <a:schemeClr val="accent5"/>
              </a:buClr>
              <a:buSzPts val="2400"/>
              <a:buFont typeface="NTR"/>
              <a:buNone/>
            </a:pPr>
            <a:r>
              <a:t/>
            </a:r>
            <a:endParaRPr b="0" i="0" sz="2400" u="none" cap="none" strike="noStrike">
              <a:solidFill>
                <a:schemeClr val="dk1"/>
              </a:solidFill>
              <a:latin typeface="Calibri"/>
              <a:ea typeface="Calibri"/>
              <a:cs typeface="Calibri"/>
              <a:sym typeface="Calibri"/>
            </a:endParaRPr>
          </a:p>
          <a:p>
            <a:pPr indent="-50800" lvl="0" marL="228600" marR="0" rtl="0" algn="l">
              <a:lnSpc>
                <a:spcPct val="150000"/>
              </a:lnSpc>
              <a:spcBef>
                <a:spcPts val="0"/>
              </a:spcBef>
              <a:spcAft>
                <a:spcPts val="0"/>
              </a:spcAft>
              <a:buClr>
                <a:schemeClr val="accent5"/>
              </a:buClr>
              <a:buSzPts val="2800"/>
              <a:buFont typeface="Noto Sans Symbols"/>
              <a:buNone/>
            </a:pPr>
            <a:r>
              <a:t/>
            </a:r>
            <a:endParaRPr b="0" i="0" sz="2800">
              <a:solidFill>
                <a:schemeClr val="dk1"/>
              </a:solidFill>
              <a:latin typeface="Calibri"/>
              <a:ea typeface="Calibri"/>
              <a:cs typeface="Calibri"/>
              <a:sym typeface="Calibri"/>
            </a:endParaRPr>
          </a:p>
        </p:txBody>
      </p:sp>
      <p:sp>
        <p:nvSpPr>
          <p:cNvPr id="367" name="Google Shape;367;p23"/>
          <p:cNvSpPr/>
          <p:nvPr/>
        </p:nvSpPr>
        <p:spPr>
          <a:xfrm>
            <a:off x="1338470" y="1807188"/>
            <a:ext cx="609600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Calibri"/>
                <a:ea typeface="Calibri"/>
                <a:cs typeface="Calibri"/>
                <a:sym typeface="Calibri"/>
              </a:rPr>
              <a:t>var</a:t>
            </a:r>
            <a:r>
              <a:rPr lang="en-US" sz="1800">
                <a:solidFill>
                  <a:schemeClr val="dk1"/>
                </a:solidFill>
                <a:latin typeface="Calibri"/>
                <a:ea typeface="Calibri"/>
                <a:cs typeface="Calibri"/>
                <a:sym typeface="Calibri"/>
              </a:rPr>
              <a:t> x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prompt(</a:t>
            </a:r>
            <a:r>
              <a:rPr lang="en-US" sz="1800">
                <a:solidFill>
                  <a:srgbClr val="BA2121"/>
                </a:solidFill>
                <a:latin typeface="Calibri"/>
                <a:ea typeface="Calibri"/>
                <a:cs typeface="Calibri"/>
                <a:sym typeface="Calibri"/>
              </a:rPr>
              <a:t>"Nhập vào giá trị của x:"</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x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008000"/>
                </a:solidFill>
                <a:latin typeface="Calibri"/>
                <a:ea typeface="Calibri"/>
                <a:cs typeface="Calibri"/>
                <a:sym typeface="Calibri"/>
              </a:rPr>
              <a:t>parseFloat</a:t>
            </a:r>
            <a:r>
              <a:rPr lang="en-US" sz="1800">
                <a:solidFill>
                  <a:schemeClr val="dk1"/>
                </a:solidFill>
                <a:latin typeface="Calibri"/>
                <a:ea typeface="Calibri"/>
                <a:cs typeface="Calibri"/>
                <a:sym typeface="Calibri"/>
              </a:rPr>
              <a:t>(x); </a:t>
            </a:r>
            <a:endParaRPr/>
          </a:p>
          <a:p>
            <a:pPr indent="0" lvl="0" marL="0" marR="0" rtl="0" algn="l">
              <a:spcBef>
                <a:spcPts val="0"/>
              </a:spcBef>
              <a:spcAft>
                <a:spcPts val="0"/>
              </a:spcAft>
              <a:buNone/>
            </a:pPr>
            <a:r>
              <a:rPr b="1" lang="en-US" sz="1800">
                <a:solidFill>
                  <a:srgbClr val="008000"/>
                </a:solidFill>
                <a:latin typeface="Calibri"/>
                <a:ea typeface="Calibri"/>
                <a:cs typeface="Calibri"/>
                <a:sym typeface="Calibri"/>
              </a:rPr>
              <a:t>if</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a:t>
            </a:r>
            <a:r>
              <a:rPr lang="en-US" sz="1800">
                <a:solidFill>
                  <a:srgbClr val="008000"/>
                </a:solidFill>
                <a:latin typeface="Calibri"/>
                <a:ea typeface="Calibri"/>
                <a:cs typeface="Calibri"/>
                <a:sym typeface="Calibri"/>
              </a:rPr>
              <a:t>isNaN</a:t>
            </a:r>
            <a:r>
              <a:rPr lang="en-US" sz="1800">
                <a:solidFill>
                  <a:schemeClr val="dk1"/>
                </a:solidFill>
                <a:latin typeface="Calibri"/>
                <a:ea typeface="Calibri"/>
                <a:cs typeface="Calibri"/>
                <a:sym typeface="Calibri"/>
              </a:rPr>
              <a:t>(x)) { </a:t>
            </a:r>
            <a:endParaRPr/>
          </a:p>
          <a:p>
            <a:pPr indent="0" lvl="0" marL="0" marR="0" rtl="0" algn="l">
              <a:spcBef>
                <a:spcPts val="0"/>
              </a:spcBef>
              <a:spcAft>
                <a:spcPts val="0"/>
              </a:spcAft>
              <a:buNone/>
            </a:pPr>
            <a:r>
              <a:rPr b="1" lang="en-US" sz="1800">
                <a:solidFill>
                  <a:srgbClr val="008000"/>
                </a:solidFill>
                <a:latin typeface="Calibri"/>
                <a:ea typeface="Calibri"/>
                <a:cs typeface="Calibri"/>
                <a:sym typeface="Calibri"/>
              </a:rPr>
              <a:t>	if</a:t>
            </a:r>
            <a:r>
              <a:rPr lang="en-US" sz="1800">
                <a:solidFill>
                  <a:schemeClr val="dk1"/>
                </a:solidFill>
                <a:latin typeface="Calibri"/>
                <a:ea typeface="Calibri"/>
                <a:cs typeface="Calibri"/>
                <a:sym typeface="Calibri"/>
              </a:rPr>
              <a:t> (x </a:t>
            </a:r>
            <a:r>
              <a:rPr lang="en-US" sz="1800">
                <a:solidFill>
                  <a:srgbClr val="666666"/>
                </a:solidFill>
                <a:latin typeface="Calibri"/>
                <a:ea typeface="Calibri"/>
                <a:cs typeface="Calibri"/>
                <a:sym typeface="Calibri"/>
              </a:rPr>
              <a:t>&gt;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0</a:t>
            </a: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alert(</a:t>
            </a:r>
            <a:r>
              <a:rPr lang="en-US" sz="1800">
                <a:solidFill>
                  <a:srgbClr val="BA2121"/>
                </a:solidFill>
                <a:latin typeface="Calibri"/>
                <a:ea typeface="Calibri"/>
                <a:cs typeface="Calibri"/>
                <a:sym typeface="Calibri"/>
              </a:rPr>
              <a:t>"x &gt; 0"</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r>
              <a:rPr b="1" lang="en-US" sz="1800">
                <a:solidFill>
                  <a:srgbClr val="008000"/>
                </a:solidFill>
                <a:latin typeface="Calibri"/>
                <a:ea typeface="Calibri"/>
                <a:cs typeface="Calibri"/>
                <a:sym typeface="Calibri"/>
              </a:rPr>
              <a:t>else</a:t>
            </a:r>
            <a:r>
              <a:rPr lang="en-US" sz="1800">
                <a:solidFill>
                  <a:schemeClr val="dk1"/>
                </a:solidFill>
                <a:latin typeface="Calibri"/>
                <a:ea typeface="Calibri"/>
                <a:cs typeface="Calibri"/>
                <a:sym typeface="Calibri"/>
              </a:rPr>
              <a:t> </a:t>
            </a:r>
            <a:r>
              <a:rPr b="1" lang="en-US" sz="1800">
                <a:solidFill>
                  <a:srgbClr val="008000"/>
                </a:solidFill>
                <a:latin typeface="Calibri"/>
                <a:ea typeface="Calibri"/>
                <a:cs typeface="Calibri"/>
                <a:sym typeface="Calibri"/>
              </a:rPr>
              <a:t>if</a:t>
            </a:r>
            <a:r>
              <a:rPr lang="en-US" sz="1800">
                <a:solidFill>
                  <a:schemeClr val="dk1"/>
                </a:solidFill>
                <a:latin typeface="Calibri"/>
                <a:ea typeface="Calibri"/>
                <a:cs typeface="Calibri"/>
                <a:sym typeface="Calibri"/>
              </a:rPr>
              <a:t> (x </a:t>
            </a:r>
            <a:r>
              <a:rPr lang="en-US" sz="1800">
                <a:solidFill>
                  <a:srgbClr val="666666"/>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0</a:t>
            </a: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alert(</a:t>
            </a:r>
            <a:r>
              <a:rPr lang="en-US" sz="1800">
                <a:solidFill>
                  <a:srgbClr val="BA2121"/>
                </a:solidFill>
                <a:latin typeface="Calibri"/>
                <a:ea typeface="Calibri"/>
                <a:cs typeface="Calibri"/>
                <a:sym typeface="Calibri"/>
              </a:rPr>
              <a:t>"x = 0"</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r>
              <a:rPr b="1" lang="en-US" sz="1800">
                <a:solidFill>
                  <a:srgbClr val="008000"/>
                </a:solidFill>
                <a:latin typeface="Calibri"/>
                <a:ea typeface="Calibri"/>
                <a:cs typeface="Calibri"/>
                <a:sym typeface="Calibri"/>
              </a:rPr>
              <a:t>else</a:t>
            </a: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alert(</a:t>
            </a:r>
            <a:r>
              <a:rPr lang="en-US" sz="1800">
                <a:solidFill>
                  <a:srgbClr val="BA2121"/>
                </a:solidFill>
                <a:latin typeface="Calibri"/>
                <a:ea typeface="Calibri"/>
                <a:cs typeface="Calibri"/>
                <a:sym typeface="Calibri"/>
              </a:rPr>
              <a:t>"x &lt; 0"</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a:solidFill>
                  <a:srgbClr val="008000"/>
                </a:solidFill>
                <a:latin typeface="Calibri"/>
                <a:ea typeface="Calibri"/>
                <a:cs typeface="Calibri"/>
                <a:sym typeface="Calibri"/>
              </a:rPr>
              <a:t>else</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alert(</a:t>
            </a:r>
            <a:r>
              <a:rPr lang="en-US" sz="1800">
                <a:solidFill>
                  <a:srgbClr val="BA2121"/>
                </a:solidFill>
                <a:latin typeface="Calibri"/>
                <a:ea typeface="Calibri"/>
                <a:cs typeface="Calibri"/>
                <a:sym typeface="Calibri"/>
              </a:rPr>
              <a:t>"giá trị bạn nhập không phải là một số"</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4"/>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3.4.2 Các cấu trúc lập trình</a:t>
            </a:r>
            <a:endParaRPr/>
          </a:p>
        </p:txBody>
      </p:sp>
      <p:pic>
        <p:nvPicPr>
          <p:cNvPr id="374" name="Google Shape;374;p24"/>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375" name="Google Shape;375;p24"/>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376" name="Google Shape;376;p24"/>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377" name="Google Shape;377;p24"/>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378" name="Google Shape;378;p24"/>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https://www.tutorialspoint.com/javascript/javascript_placement.htm</a:t>
            </a:r>
            <a:endParaRPr sz="1800">
              <a:solidFill>
                <a:schemeClr val="dk1"/>
              </a:solidFill>
              <a:latin typeface="Calibri"/>
              <a:ea typeface="Calibri"/>
              <a:cs typeface="Calibri"/>
              <a:sym typeface="Calibri"/>
            </a:endParaRPr>
          </a:p>
        </p:txBody>
      </p:sp>
      <p:sp>
        <p:nvSpPr>
          <p:cNvPr id="379" name="Google Shape;379;p24"/>
          <p:cNvSpPr txBox="1"/>
          <p:nvPr/>
        </p:nvSpPr>
        <p:spPr>
          <a:xfrm>
            <a:off x="921327" y="939975"/>
            <a:ext cx="9641090" cy="716947"/>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Câu lệnh switch - case</a:t>
            </a:r>
            <a:endParaRPr/>
          </a:p>
          <a:p>
            <a:pPr indent="-76200" lvl="1" marL="685800" marR="0" rtl="0" algn="l">
              <a:lnSpc>
                <a:spcPct val="150000"/>
              </a:lnSpc>
              <a:spcBef>
                <a:spcPts val="0"/>
              </a:spcBef>
              <a:spcAft>
                <a:spcPts val="0"/>
              </a:spcAft>
              <a:buClr>
                <a:schemeClr val="accent5"/>
              </a:buClr>
              <a:buSzPts val="2400"/>
              <a:buFont typeface="NTR"/>
              <a:buNone/>
            </a:pPr>
            <a:r>
              <a:t/>
            </a:r>
            <a:endParaRPr b="0" i="0" sz="2400" u="none" cap="none" strike="noStrike">
              <a:solidFill>
                <a:schemeClr val="dk1"/>
              </a:solidFill>
              <a:latin typeface="Calibri"/>
              <a:ea typeface="Calibri"/>
              <a:cs typeface="Calibri"/>
              <a:sym typeface="Calibri"/>
            </a:endParaRPr>
          </a:p>
          <a:p>
            <a:pPr indent="-50800" lvl="0" marL="228600" marR="0" rtl="0" algn="l">
              <a:lnSpc>
                <a:spcPct val="150000"/>
              </a:lnSpc>
              <a:spcBef>
                <a:spcPts val="0"/>
              </a:spcBef>
              <a:spcAft>
                <a:spcPts val="0"/>
              </a:spcAft>
              <a:buClr>
                <a:schemeClr val="accent5"/>
              </a:buClr>
              <a:buSzPts val="2800"/>
              <a:buFont typeface="Noto Sans Symbols"/>
              <a:buNone/>
            </a:pPr>
            <a:r>
              <a:t/>
            </a:r>
            <a:endParaRPr b="0" i="0" sz="2800">
              <a:solidFill>
                <a:schemeClr val="dk1"/>
              </a:solidFill>
              <a:latin typeface="Calibri"/>
              <a:ea typeface="Calibri"/>
              <a:cs typeface="Calibri"/>
              <a:sym typeface="Calibri"/>
            </a:endParaRPr>
          </a:p>
        </p:txBody>
      </p:sp>
      <p:sp>
        <p:nvSpPr>
          <p:cNvPr id="380" name="Google Shape;380;p24"/>
          <p:cNvSpPr/>
          <p:nvPr/>
        </p:nvSpPr>
        <p:spPr>
          <a:xfrm>
            <a:off x="1219200" y="1816600"/>
            <a:ext cx="9925878" cy="336496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rgbClr val="008000"/>
                </a:solidFill>
                <a:latin typeface="Arial"/>
                <a:ea typeface="Arial"/>
                <a:cs typeface="Arial"/>
                <a:sym typeface="Arial"/>
              </a:rPr>
              <a:t>switch</a:t>
            </a:r>
            <a:r>
              <a:rPr lang="en-US" sz="1800">
                <a:solidFill>
                  <a:srgbClr val="222222"/>
                </a:solidFill>
                <a:latin typeface="Arial"/>
                <a:ea typeface="Arial"/>
                <a:cs typeface="Arial"/>
                <a:sym typeface="Arial"/>
              </a:rPr>
              <a:t> (biểu_thức_điều_kiện) { </a:t>
            </a:r>
            <a:endParaRPr/>
          </a:p>
          <a:p>
            <a:pPr indent="0" lvl="0" marL="0" marR="0" rtl="0" algn="l">
              <a:lnSpc>
                <a:spcPct val="150000"/>
              </a:lnSpc>
              <a:spcBef>
                <a:spcPts val="0"/>
              </a:spcBef>
              <a:spcAft>
                <a:spcPts val="0"/>
              </a:spcAft>
              <a:buNone/>
            </a:pPr>
            <a:r>
              <a:rPr b="1" lang="en-US" sz="1800">
                <a:solidFill>
                  <a:srgbClr val="222222"/>
                </a:solidFill>
                <a:latin typeface="Arial"/>
                <a:ea typeface="Arial"/>
                <a:cs typeface="Arial"/>
                <a:sym typeface="Arial"/>
              </a:rPr>
              <a:t>	</a:t>
            </a:r>
            <a:r>
              <a:rPr b="1" lang="en-US" sz="1800">
                <a:solidFill>
                  <a:srgbClr val="008000"/>
                </a:solidFill>
                <a:latin typeface="Arial"/>
                <a:ea typeface="Arial"/>
                <a:cs typeface="Arial"/>
                <a:sym typeface="Arial"/>
              </a:rPr>
              <a:t>case</a:t>
            </a:r>
            <a:r>
              <a:rPr lang="en-US" sz="1800">
                <a:solidFill>
                  <a:srgbClr val="222222"/>
                </a:solidFill>
                <a:latin typeface="Arial"/>
                <a:ea typeface="Arial"/>
                <a:cs typeface="Arial"/>
                <a:sym typeface="Arial"/>
              </a:rPr>
              <a:t> kết_quả_1</a:t>
            </a:r>
            <a:r>
              <a:rPr lang="en-US" sz="1800">
                <a:solidFill>
                  <a:srgbClr val="666666"/>
                </a:solidFill>
                <a:latin typeface="Arial"/>
                <a:ea typeface="Arial"/>
                <a:cs typeface="Arial"/>
                <a:sym typeface="Arial"/>
              </a:rPr>
              <a:t>:</a:t>
            </a:r>
            <a:r>
              <a:rPr lang="en-US" sz="1800">
                <a:solidFill>
                  <a:srgbClr val="222222"/>
                </a:solidFill>
                <a:latin typeface="Arial"/>
                <a:ea typeface="Arial"/>
                <a:cs typeface="Arial"/>
                <a:sym typeface="Arial"/>
              </a:rPr>
              <a:t> khối lệnh cần thực hiện nếu biểu_thức_điều_kiện bằng kết_quả_1; </a:t>
            </a:r>
            <a:endParaRPr/>
          </a:p>
          <a:p>
            <a:pPr indent="0" lvl="0" marL="0" marR="0" rtl="0" algn="l">
              <a:lnSpc>
                <a:spcPct val="150000"/>
              </a:lnSpc>
              <a:spcBef>
                <a:spcPts val="0"/>
              </a:spcBef>
              <a:spcAft>
                <a:spcPts val="0"/>
              </a:spcAft>
              <a:buNone/>
            </a:pPr>
            <a:r>
              <a:rPr b="1" lang="en-US" sz="1800">
                <a:solidFill>
                  <a:srgbClr val="222222"/>
                </a:solidFill>
                <a:latin typeface="Arial"/>
                <a:ea typeface="Arial"/>
                <a:cs typeface="Arial"/>
                <a:sym typeface="Arial"/>
              </a:rPr>
              <a:t>	</a:t>
            </a:r>
            <a:r>
              <a:rPr b="1" lang="en-US" sz="1800">
                <a:solidFill>
                  <a:srgbClr val="008000"/>
                </a:solidFill>
                <a:latin typeface="Arial"/>
                <a:ea typeface="Arial"/>
                <a:cs typeface="Arial"/>
                <a:sym typeface="Arial"/>
              </a:rPr>
              <a:t>break</a:t>
            </a:r>
            <a:r>
              <a:rPr lang="en-US" sz="1800">
                <a:solidFill>
                  <a:srgbClr val="222222"/>
                </a:solidFill>
                <a:latin typeface="Arial"/>
                <a:ea typeface="Arial"/>
                <a:cs typeface="Arial"/>
                <a:sym typeface="Arial"/>
              </a:rPr>
              <a:t>; </a:t>
            </a:r>
            <a:endParaRPr/>
          </a:p>
          <a:p>
            <a:pPr indent="0" lvl="0" marL="0" marR="0" rtl="0" algn="l">
              <a:lnSpc>
                <a:spcPct val="150000"/>
              </a:lnSpc>
              <a:spcBef>
                <a:spcPts val="0"/>
              </a:spcBef>
              <a:spcAft>
                <a:spcPts val="0"/>
              </a:spcAft>
              <a:buNone/>
            </a:pPr>
            <a:r>
              <a:rPr b="1" lang="en-US" sz="1800">
                <a:solidFill>
                  <a:srgbClr val="222222"/>
                </a:solidFill>
                <a:latin typeface="Arial"/>
                <a:ea typeface="Arial"/>
                <a:cs typeface="Arial"/>
                <a:sym typeface="Arial"/>
              </a:rPr>
              <a:t>	</a:t>
            </a:r>
            <a:r>
              <a:rPr b="1" lang="en-US" sz="1800">
                <a:solidFill>
                  <a:srgbClr val="008000"/>
                </a:solidFill>
                <a:latin typeface="Arial"/>
                <a:ea typeface="Arial"/>
                <a:cs typeface="Arial"/>
                <a:sym typeface="Arial"/>
              </a:rPr>
              <a:t>case</a:t>
            </a:r>
            <a:r>
              <a:rPr lang="en-US" sz="1800">
                <a:solidFill>
                  <a:srgbClr val="222222"/>
                </a:solidFill>
                <a:latin typeface="Arial"/>
                <a:ea typeface="Arial"/>
                <a:cs typeface="Arial"/>
                <a:sym typeface="Arial"/>
              </a:rPr>
              <a:t> kết_quả_2</a:t>
            </a:r>
            <a:r>
              <a:rPr lang="en-US" sz="1800">
                <a:solidFill>
                  <a:srgbClr val="666666"/>
                </a:solidFill>
                <a:latin typeface="Arial"/>
                <a:ea typeface="Arial"/>
                <a:cs typeface="Arial"/>
                <a:sym typeface="Arial"/>
              </a:rPr>
              <a:t>:</a:t>
            </a:r>
            <a:r>
              <a:rPr lang="en-US" sz="1800">
                <a:solidFill>
                  <a:srgbClr val="222222"/>
                </a:solidFill>
                <a:latin typeface="Arial"/>
                <a:ea typeface="Arial"/>
                <a:cs typeface="Arial"/>
                <a:sym typeface="Arial"/>
              </a:rPr>
              <a:t> khối lệnh cần thực hiện nếu biểu_thức_điều_kiện bằng kết_quả_2; 	</a:t>
            </a:r>
            <a:r>
              <a:rPr b="1" lang="en-US" sz="1800">
                <a:solidFill>
                  <a:srgbClr val="008000"/>
                </a:solidFill>
                <a:latin typeface="Arial"/>
                <a:ea typeface="Arial"/>
                <a:cs typeface="Arial"/>
                <a:sym typeface="Arial"/>
              </a:rPr>
              <a:t>break</a:t>
            </a:r>
            <a:r>
              <a:rPr lang="en-US" sz="1800">
                <a:solidFill>
                  <a:srgbClr val="222222"/>
                </a:solidFill>
                <a:latin typeface="Arial"/>
                <a:ea typeface="Arial"/>
                <a:cs typeface="Arial"/>
                <a:sym typeface="Arial"/>
              </a:rPr>
              <a:t>; </a:t>
            </a:r>
            <a:endParaRPr/>
          </a:p>
          <a:p>
            <a:pPr indent="0" lvl="0" marL="0" marR="0" rtl="0" algn="l">
              <a:lnSpc>
                <a:spcPct val="150000"/>
              </a:lnSpc>
              <a:spcBef>
                <a:spcPts val="0"/>
              </a:spcBef>
              <a:spcAft>
                <a:spcPts val="0"/>
              </a:spcAft>
              <a:buNone/>
            </a:pPr>
            <a:r>
              <a:rPr b="1" lang="en-US" sz="1800">
                <a:solidFill>
                  <a:srgbClr val="008000"/>
                </a:solidFill>
                <a:latin typeface="Arial"/>
                <a:ea typeface="Arial"/>
                <a:cs typeface="Arial"/>
                <a:sym typeface="Arial"/>
              </a:rPr>
              <a:t>	default</a:t>
            </a:r>
            <a:r>
              <a:rPr lang="en-US" sz="1800">
                <a:solidFill>
                  <a:srgbClr val="666666"/>
                </a:solidFill>
                <a:latin typeface="Arial"/>
                <a:ea typeface="Arial"/>
                <a:cs typeface="Arial"/>
                <a:sym typeface="Arial"/>
              </a:rPr>
              <a:t>:</a:t>
            </a:r>
            <a:r>
              <a:rPr lang="en-US" sz="1800">
                <a:solidFill>
                  <a:srgbClr val="222222"/>
                </a:solidFill>
                <a:latin typeface="Arial"/>
                <a:ea typeface="Arial"/>
                <a:cs typeface="Arial"/>
                <a:sym typeface="Arial"/>
              </a:rPr>
              <a:t> khối lệnh cần thực hiện nếu biểu_thức_điều_kiện cho ra một kết quả khác; 	</a:t>
            </a:r>
            <a:r>
              <a:rPr b="1" lang="en-US" sz="1800">
                <a:solidFill>
                  <a:srgbClr val="008000"/>
                </a:solidFill>
                <a:latin typeface="Arial"/>
                <a:ea typeface="Arial"/>
                <a:cs typeface="Arial"/>
                <a:sym typeface="Arial"/>
              </a:rPr>
              <a:t>break</a:t>
            </a:r>
            <a:r>
              <a:rPr lang="en-US" sz="1800">
                <a:solidFill>
                  <a:srgbClr val="222222"/>
                </a:solidFill>
                <a:latin typeface="Arial"/>
                <a:ea typeface="Arial"/>
                <a:cs typeface="Arial"/>
                <a:sym typeface="Arial"/>
              </a:rPr>
              <a:t>; </a:t>
            </a:r>
            <a:endParaRPr/>
          </a:p>
          <a:p>
            <a:pPr indent="0" lvl="0" marL="0" marR="0" rtl="0" algn="l">
              <a:lnSpc>
                <a:spcPct val="150000"/>
              </a:lnSpc>
              <a:spcBef>
                <a:spcPts val="0"/>
              </a:spcBef>
              <a:spcAft>
                <a:spcPts val="0"/>
              </a:spcAft>
              <a:buNone/>
            </a:pPr>
            <a:r>
              <a:rPr lang="en-US" sz="1800">
                <a:solidFill>
                  <a:srgbClr val="222222"/>
                </a:solidFill>
                <a:latin typeface="Arial"/>
                <a:ea typeface="Arial"/>
                <a:cs typeface="Arial"/>
                <a:sym typeface="Arial"/>
              </a:rP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5"/>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3.4.2 Các cấu trúc lập trình</a:t>
            </a:r>
            <a:endParaRPr/>
          </a:p>
        </p:txBody>
      </p:sp>
      <p:pic>
        <p:nvPicPr>
          <p:cNvPr id="387" name="Google Shape;387;p25"/>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388" name="Google Shape;388;p25"/>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389" name="Google Shape;389;p25"/>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390" name="Google Shape;390;p25"/>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391" name="Google Shape;391;p25"/>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https://www.tutorialspoint.com/javascript/javascript_placement.htm</a:t>
            </a:r>
            <a:endParaRPr sz="1800">
              <a:solidFill>
                <a:schemeClr val="dk1"/>
              </a:solidFill>
              <a:latin typeface="Calibri"/>
              <a:ea typeface="Calibri"/>
              <a:cs typeface="Calibri"/>
              <a:sym typeface="Calibri"/>
            </a:endParaRPr>
          </a:p>
        </p:txBody>
      </p:sp>
      <p:sp>
        <p:nvSpPr>
          <p:cNvPr id="392" name="Google Shape;392;p25"/>
          <p:cNvSpPr txBox="1"/>
          <p:nvPr/>
        </p:nvSpPr>
        <p:spPr>
          <a:xfrm>
            <a:off x="921327" y="939975"/>
            <a:ext cx="9641090" cy="716947"/>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Vòng lặp - while</a:t>
            </a:r>
            <a:endParaRPr/>
          </a:p>
          <a:p>
            <a:pPr indent="-76200" lvl="1" marL="685800" marR="0" rtl="0" algn="l">
              <a:lnSpc>
                <a:spcPct val="150000"/>
              </a:lnSpc>
              <a:spcBef>
                <a:spcPts val="0"/>
              </a:spcBef>
              <a:spcAft>
                <a:spcPts val="0"/>
              </a:spcAft>
              <a:buClr>
                <a:schemeClr val="accent5"/>
              </a:buClr>
              <a:buSzPts val="2400"/>
              <a:buFont typeface="NTR"/>
              <a:buNone/>
            </a:pPr>
            <a:r>
              <a:t/>
            </a:r>
            <a:endParaRPr b="0" i="0" sz="2400" u="none" cap="none" strike="noStrike">
              <a:solidFill>
                <a:schemeClr val="dk1"/>
              </a:solidFill>
              <a:latin typeface="Calibri"/>
              <a:ea typeface="Calibri"/>
              <a:cs typeface="Calibri"/>
              <a:sym typeface="Calibri"/>
            </a:endParaRPr>
          </a:p>
          <a:p>
            <a:pPr indent="-50800" lvl="0" marL="228600" marR="0" rtl="0" algn="l">
              <a:lnSpc>
                <a:spcPct val="150000"/>
              </a:lnSpc>
              <a:spcBef>
                <a:spcPts val="0"/>
              </a:spcBef>
              <a:spcAft>
                <a:spcPts val="0"/>
              </a:spcAft>
              <a:buClr>
                <a:schemeClr val="accent5"/>
              </a:buClr>
              <a:buSzPts val="2800"/>
              <a:buFont typeface="Noto Sans Symbols"/>
              <a:buNone/>
            </a:pPr>
            <a:r>
              <a:t/>
            </a:r>
            <a:endParaRPr b="0" i="0" sz="2800">
              <a:solidFill>
                <a:schemeClr val="dk1"/>
              </a:solidFill>
              <a:latin typeface="Calibri"/>
              <a:ea typeface="Calibri"/>
              <a:cs typeface="Calibri"/>
              <a:sym typeface="Calibri"/>
            </a:endParaRPr>
          </a:p>
        </p:txBody>
      </p:sp>
      <p:sp>
        <p:nvSpPr>
          <p:cNvPr id="393" name="Google Shape;393;p25"/>
          <p:cNvSpPr/>
          <p:nvPr/>
        </p:nvSpPr>
        <p:spPr>
          <a:xfrm>
            <a:off x="1484244" y="1842503"/>
            <a:ext cx="7938052" cy="129586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rgbClr val="008000"/>
                </a:solidFill>
                <a:latin typeface="Calibri"/>
                <a:ea typeface="Calibri"/>
                <a:cs typeface="Calibri"/>
                <a:sym typeface="Calibri"/>
              </a:rPr>
              <a:t>while</a:t>
            </a:r>
            <a:r>
              <a:rPr lang="en-US" sz="1800">
                <a:solidFill>
                  <a:schemeClr val="dk1"/>
                </a:solidFill>
                <a:latin typeface="Calibri"/>
                <a:ea typeface="Calibri"/>
                <a:cs typeface="Calibri"/>
                <a:sym typeface="Calibri"/>
              </a:rPr>
              <a:t> (biểu_thức_điều_kiện) {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	khối lệnh cần thực hiện nếu biểu_thức_điều_kiện trả về </a:t>
            </a:r>
            <a:r>
              <a:rPr b="1" lang="en-US" sz="1800">
                <a:solidFill>
                  <a:srgbClr val="008000"/>
                </a:solidFill>
                <a:latin typeface="Calibri"/>
                <a:ea typeface="Calibri"/>
                <a:cs typeface="Calibri"/>
                <a:sym typeface="Calibri"/>
              </a:rPr>
              <a:t>true</a:t>
            </a:r>
            <a:r>
              <a:rPr lang="en-US" sz="18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6"/>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3.4.2 Các cấu trúc lập trình</a:t>
            </a:r>
            <a:endParaRPr/>
          </a:p>
        </p:txBody>
      </p:sp>
      <p:pic>
        <p:nvPicPr>
          <p:cNvPr id="400" name="Google Shape;400;p26"/>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401" name="Google Shape;401;p26"/>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402" name="Google Shape;402;p26"/>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403" name="Google Shape;403;p26"/>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404" name="Google Shape;404;p26"/>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https://www.tutorialspoint.com/javascript/javascript_placement.htm</a:t>
            </a:r>
            <a:endParaRPr sz="1800">
              <a:solidFill>
                <a:schemeClr val="dk1"/>
              </a:solidFill>
              <a:latin typeface="Calibri"/>
              <a:ea typeface="Calibri"/>
              <a:cs typeface="Calibri"/>
              <a:sym typeface="Calibri"/>
            </a:endParaRPr>
          </a:p>
        </p:txBody>
      </p:sp>
      <p:sp>
        <p:nvSpPr>
          <p:cNvPr id="405" name="Google Shape;405;p26"/>
          <p:cNvSpPr txBox="1"/>
          <p:nvPr/>
        </p:nvSpPr>
        <p:spPr>
          <a:xfrm>
            <a:off x="921327" y="939975"/>
            <a:ext cx="9641090" cy="716947"/>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Vòng lặp - do while</a:t>
            </a:r>
            <a:endParaRPr/>
          </a:p>
          <a:p>
            <a:pPr indent="-76200" lvl="1" marL="685800" marR="0" rtl="0" algn="l">
              <a:lnSpc>
                <a:spcPct val="150000"/>
              </a:lnSpc>
              <a:spcBef>
                <a:spcPts val="0"/>
              </a:spcBef>
              <a:spcAft>
                <a:spcPts val="0"/>
              </a:spcAft>
              <a:buClr>
                <a:schemeClr val="accent5"/>
              </a:buClr>
              <a:buSzPts val="2400"/>
              <a:buFont typeface="NTR"/>
              <a:buNone/>
            </a:pPr>
            <a:r>
              <a:t/>
            </a:r>
            <a:endParaRPr b="0" i="0" sz="2400" u="none" cap="none" strike="noStrike">
              <a:solidFill>
                <a:schemeClr val="dk1"/>
              </a:solidFill>
              <a:latin typeface="Calibri"/>
              <a:ea typeface="Calibri"/>
              <a:cs typeface="Calibri"/>
              <a:sym typeface="Calibri"/>
            </a:endParaRPr>
          </a:p>
          <a:p>
            <a:pPr indent="-50800" lvl="0" marL="228600" marR="0" rtl="0" algn="l">
              <a:lnSpc>
                <a:spcPct val="150000"/>
              </a:lnSpc>
              <a:spcBef>
                <a:spcPts val="0"/>
              </a:spcBef>
              <a:spcAft>
                <a:spcPts val="0"/>
              </a:spcAft>
              <a:buClr>
                <a:schemeClr val="accent5"/>
              </a:buClr>
              <a:buSzPts val="2800"/>
              <a:buFont typeface="Noto Sans Symbols"/>
              <a:buNone/>
            </a:pPr>
            <a:r>
              <a:t/>
            </a:r>
            <a:endParaRPr b="0" i="0" sz="2800">
              <a:solidFill>
                <a:schemeClr val="dk1"/>
              </a:solidFill>
              <a:latin typeface="Calibri"/>
              <a:ea typeface="Calibri"/>
              <a:cs typeface="Calibri"/>
              <a:sym typeface="Calibri"/>
            </a:endParaRPr>
          </a:p>
        </p:txBody>
      </p:sp>
      <p:sp>
        <p:nvSpPr>
          <p:cNvPr id="406" name="Google Shape;406;p26"/>
          <p:cNvSpPr/>
          <p:nvPr/>
        </p:nvSpPr>
        <p:spPr>
          <a:xfrm>
            <a:off x="1631378" y="1842503"/>
            <a:ext cx="3094117" cy="129586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rgbClr val="008000"/>
                </a:solidFill>
                <a:latin typeface="Calibri"/>
                <a:ea typeface="Calibri"/>
                <a:cs typeface="Calibri"/>
                <a:sym typeface="Calibri"/>
              </a:rPr>
              <a:t>do</a:t>
            </a:r>
            <a:r>
              <a:rPr lang="en-US" sz="1800">
                <a:solidFill>
                  <a:schemeClr val="dk1"/>
                </a:solidFill>
                <a:latin typeface="Calibri"/>
                <a:ea typeface="Calibri"/>
                <a:cs typeface="Calibri"/>
                <a:sym typeface="Calibri"/>
              </a:rPr>
              <a:t> {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	khối lệnh;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 </a:t>
            </a:r>
            <a:r>
              <a:rPr b="1" lang="en-US" sz="1800">
                <a:solidFill>
                  <a:srgbClr val="008000"/>
                </a:solidFill>
                <a:latin typeface="Calibri"/>
                <a:ea typeface="Calibri"/>
                <a:cs typeface="Calibri"/>
                <a:sym typeface="Calibri"/>
              </a:rPr>
              <a:t>while</a:t>
            </a:r>
            <a:r>
              <a:rPr lang="en-US" sz="1800">
                <a:solidFill>
                  <a:schemeClr val="dk1"/>
                </a:solidFill>
                <a:latin typeface="Calibri"/>
                <a:ea typeface="Calibri"/>
                <a:cs typeface="Calibri"/>
                <a:sym typeface="Calibri"/>
              </a:rPr>
              <a:t> (biểu_thức_điều_kiện);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7"/>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3.4.2 Các cấu trúc lập trình</a:t>
            </a:r>
            <a:endParaRPr/>
          </a:p>
        </p:txBody>
      </p:sp>
      <p:pic>
        <p:nvPicPr>
          <p:cNvPr id="413" name="Google Shape;413;p27"/>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414" name="Google Shape;414;p27"/>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415" name="Google Shape;415;p27"/>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416" name="Google Shape;416;p27"/>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417" name="Google Shape;417;p27"/>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https://www.tutorialspoint.com/javascript/javascript_placement.htm</a:t>
            </a:r>
            <a:endParaRPr sz="1800">
              <a:solidFill>
                <a:schemeClr val="dk1"/>
              </a:solidFill>
              <a:latin typeface="Calibri"/>
              <a:ea typeface="Calibri"/>
              <a:cs typeface="Calibri"/>
              <a:sym typeface="Calibri"/>
            </a:endParaRPr>
          </a:p>
        </p:txBody>
      </p:sp>
      <p:sp>
        <p:nvSpPr>
          <p:cNvPr id="418" name="Google Shape;418;p27"/>
          <p:cNvSpPr txBox="1"/>
          <p:nvPr/>
        </p:nvSpPr>
        <p:spPr>
          <a:xfrm>
            <a:off x="921327" y="939975"/>
            <a:ext cx="9641090" cy="716947"/>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Vòng lặp - for</a:t>
            </a:r>
            <a:endParaRPr/>
          </a:p>
          <a:p>
            <a:pPr indent="-76200" lvl="1" marL="685800" marR="0" rtl="0" algn="l">
              <a:lnSpc>
                <a:spcPct val="150000"/>
              </a:lnSpc>
              <a:spcBef>
                <a:spcPts val="0"/>
              </a:spcBef>
              <a:spcAft>
                <a:spcPts val="0"/>
              </a:spcAft>
              <a:buClr>
                <a:schemeClr val="accent5"/>
              </a:buClr>
              <a:buSzPts val="2400"/>
              <a:buFont typeface="NTR"/>
              <a:buNone/>
            </a:pPr>
            <a:r>
              <a:t/>
            </a:r>
            <a:endParaRPr b="0" i="0" sz="2400" u="none" cap="none" strike="noStrike">
              <a:solidFill>
                <a:schemeClr val="dk1"/>
              </a:solidFill>
              <a:latin typeface="Calibri"/>
              <a:ea typeface="Calibri"/>
              <a:cs typeface="Calibri"/>
              <a:sym typeface="Calibri"/>
            </a:endParaRPr>
          </a:p>
          <a:p>
            <a:pPr indent="-50800" lvl="0" marL="228600" marR="0" rtl="0" algn="l">
              <a:lnSpc>
                <a:spcPct val="150000"/>
              </a:lnSpc>
              <a:spcBef>
                <a:spcPts val="0"/>
              </a:spcBef>
              <a:spcAft>
                <a:spcPts val="0"/>
              </a:spcAft>
              <a:buClr>
                <a:schemeClr val="accent5"/>
              </a:buClr>
              <a:buSzPts val="2800"/>
              <a:buFont typeface="Noto Sans Symbols"/>
              <a:buNone/>
            </a:pPr>
            <a:r>
              <a:t/>
            </a:r>
            <a:endParaRPr b="0" i="0" sz="2800">
              <a:solidFill>
                <a:schemeClr val="dk1"/>
              </a:solidFill>
              <a:latin typeface="Calibri"/>
              <a:ea typeface="Calibri"/>
              <a:cs typeface="Calibri"/>
              <a:sym typeface="Calibri"/>
            </a:endParaRPr>
          </a:p>
        </p:txBody>
      </p:sp>
      <p:sp>
        <p:nvSpPr>
          <p:cNvPr id="419" name="Google Shape;419;p27"/>
          <p:cNvSpPr/>
          <p:nvPr/>
        </p:nvSpPr>
        <p:spPr>
          <a:xfrm>
            <a:off x="1219200" y="1866358"/>
            <a:ext cx="735495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Calibri"/>
                <a:ea typeface="Calibri"/>
                <a:cs typeface="Calibri"/>
                <a:sym typeface="Calibri"/>
              </a:rPr>
              <a:t>for</a:t>
            </a:r>
            <a:r>
              <a:rPr lang="en-US" sz="1800">
                <a:solidFill>
                  <a:schemeClr val="dk1"/>
                </a:solidFill>
                <a:latin typeface="Calibri"/>
                <a:ea typeface="Calibri"/>
                <a:cs typeface="Calibri"/>
                <a:sym typeface="Calibri"/>
              </a:rPr>
              <a:t> (biểu_thức_khởi_tạo; biểu_thức_điều_kiện; biểu_thức_thay_đổi_giá_trị)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Khối lệnh cần lặp;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420" name="Google Shape;420;p27"/>
          <p:cNvSpPr/>
          <p:nvPr/>
        </p:nvSpPr>
        <p:spPr>
          <a:xfrm>
            <a:off x="1242391" y="3318524"/>
            <a:ext cx="932002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Calibri"/>
                <a:ea typeface="Calibri"/>
                <a:cs typeface="Calibri"/>
                <a:sym typeface="Calibri"/>
              </a:rPr>
              <a:t>for</a:t>
            </a:r>
            <a:r>
              <a:rPr lang="en-US" sz="1800">
                <a:solidFill>
                  <a:schemeClr val="dk1"/>
                </a:solidFill>
                <a:latin typeface="Calibri"/>
                <a:ea typeface="Calibri"/>
                <a:cs typeface="Calibri"/>
                <a:sym typeface="Calibri"/>
              </a:rPr>
              <a:t> (biến </a:t>
            </a:r>
            <a:r>
              <a:rPr b="1" lang="en-US" sz="1800">
                <a:solidFill>
                  <a:srgbClr val="008000"/>
                </a:solidFill>
                <a:latin typeface="Calibri"/>
                <a:ea typeface="Calibri"/>
                <a:cs typeface="Calibri"/>
                <a:sym typeface="Calibri"/>
              </a:rPr>
              <a:t>in</a:t>
            </a:r>
            <a:r>
              <a:rPr lang="en-US" sz="1800">
                <a:solidFill>
                  <a:schemeClr val="dk1"/>
                </a:solidFill>
                <a:latin typeface="Calibri"/>
                <a:ea typeface="Calibri"/>
                <a:cs typeface="Calibri"/>
                <a:sym typeface="Calibri"/>
              </a:rPr>
              <a:t> đối_tượng)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khối lệnh cần thực hiện, có thể sử dụng đối_tượng[biến] để truy cập từng thuộc tính (phần tử) của đối tượng;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28"/>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3.4.3 Sử dụng hàm trong Javascript</a:t>
            </a:r>
            <a:endParaRPr/>
          </a:p>
        </p:txBody>
      </p:sp>
      <p:pic>
        <p:nvPicPr>
          <p:cNvPr id="427" name="Google Shape;427;p28"/>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428" name="Google Shape;428;p28"/>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429" name="Google Shape;429;p28"/>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430" name="Google Shape;430;p28"/>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431" name="Google Shape;431;p28"/>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https://techmaster.vn/posts/36048/tat-ca-ve-function-javascript</a:t>
            </a:r>
            <a:endParaRPr sz="1800">
              <a:solidFill>
                <a:schemeClr val="dk1"/>
              </a:solidFill>
              <a:latin typeface="Calibri"/>
              <a:ea typeface="Calibri"/>
              <a:cs typeface="Calibri"/>
              <a:sym typeface="Calibri"/>
            </a:endParaRPr>
          </a:p>
        </p:txBody>
      </p:sp>
      <p:sp>
        <p:nvSpPr>
          <p:cNvPr id="432" name="Google Shape;432;p28"/>
          <p:cNvSpPr txBox="1"/>
          <p:nvPr/>
        </p:nvSpPr>
        <p:spPr>
          <a:xfrm>
            <a:off x="921327" y="939975"/>
            <a:ext cx="9641090" cy="716947"/>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Cú pháp</a:t>
            </a:r>
            <a:endParaRPr b="0" i="0" sz="2800">
              <a:solidFill>
                <a:schemeClr val="dk1"/>
              </a:solidFill>
              <a:latin typeface="Calibri"/>
              <a:ea typeface="Calibri"/>
              <a:cs typeface="Calibri"/>
              <a:sym typeface="Calibri"/>
            </a:endParaRPr>
          </a:p>
          <a:p>
            <a:pPr indent="-76200" lvl="1" marL="685800" marR="0" rtl="0" algn="l">
              <a:lnSpc>
                <a:spcPct val="150000"/>
              </a:lnSpc>
              <a:spcBef>
                <a:spcPts val="0"/>
              </a:spcBef>
              <a:spcAft>
                <a:spcPts val="0"/>
              </a:spcAft>
              <a:buClr>
                <a:schemeClr val="accent5"/>
              </a:buClr>
              <a:buSzPts val="2400"/>
              <a:buFont typeface="NTR"/>
              <a:buNone/>
            </a:pPr>
            <a:r>
              <a:t/>
            </a:r>
            <a:endParaRPr b="0" i="0" sz="2400" u="none" cap="none" strike="noStrike">
              <a:solidFill>
                <a:schemeClr val="dk1"/>
              </a:solidFill>
              <a:latin typeface="Calibri"/>
              <a:ea typeface="Calibri"/>
              <a:cs typeface="Calibri"/>
              <a:sym typeface="Calibri"/>
            </a:endParaRPr>
          </a:p>
          <a:p>
            <a:pPr indent="-50800" lvl="0" marL="228600" marR="0" rtl="0" algn="l">
              <a:lnSpc>
                <a:spcPct val="150000"/>
              </a:lnSpc>
              <a:spcBef>
                <a:spcPts val="0"/>
              </a:spcBef>
              <a:spcAft>
                <a:spcPts val="0"/>
              </a:spcAft>
              <a:buClr>
                <a:schemeClr val="accent5"/>
              </a:buClr>
              <a:buSzPts val="2800"/>
              <a:buFont typeface="Noto Sans Symbols"/>
              <a:buNone/>
            </a:pPr>
            <a:r>
              <a:t/>
            </a:r>
            <a:endParaRPr b="0" i="0" sz="2800">
              <a:solidFill>
                <a:schemeClr val="dk1"/>
              </a:solidFill>
              <a:latin typeface="Calibri"/>
              <a:ea typeface="Calibri"/>
              <a:cs typeface="Calibri"/>
              <a:sym typeface="Calibri"/>
            </a:endParaRPr>
          </a:p>
        </p:txBody>
      </p:sp>
      <p:sp>
        <p:nvSpPr>
          <p:cNvPr id="433" name="Google Shape;433;p28"/>
          <p:cNvSpPr/>
          <p:nvPr/>
        </p:nvSpPr>
        <p:spPr>
          <a:xfrm>
            <a:off x="1591560" y="1807188"/>
            <a:ext cx="397967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Calibri"/>
                <a:ea typeface="Calibri"/>
                <a:cs typeface="Calibri"/>
                <a:sym typeface="Calibri"/>
              </a:rPr>
              <a:t>function</a:t>
            </a:r>
            <a:r>
              <a:rPr lang="en-US" sz="1800">
                <a:solidFill>
                  <a:schemeClr val="dk1"/>
                </a:solidFill>
                <a:latin typeface="Calibri"/>
                <a:ea typeface="Calibri"/>
                <a:cs typeface="Calibri"/>
                <a:sym typeface="Calibri"/>
              </a:rPr>
              <a:t> tên_hàm(đối_số_1, đối_số_2)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i="1" lang="en-US" sz="1800">
                <a:solidFill>
                  <a:srgbClr val="408080"/>
                </a:solidFill>
                <a:latin typeface="Calibri"/>
                <a:ea typeface="Calibri"/>
                <a:cs typeface="Calibri"/>
                <a:sym typeface="Calibri"/>
              </a:rPr>
              <a:t>//câu lệnh</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434" name="Google Shape;434;p28"/>
          <p:cNvSpPr/>
          <p:nvPr/>
        </p:nvSpPr>
        <p:spPr>
          <a:xfrm>
            <a:off x="1591560" y="2924594"/>
            <a:ext cx="8858013" cy="88036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tên_hàm(</a:t>
            </a:r>
            <a:r>
              <a:rPr lang="en-US" sz="1800">
                <a:solidFill>
                  <a:srgbClr val="666666"/>
                </a:solidFill>
                <a:latin typeface="Calibri"/>
                <a:ea typeface="Calibri"/>
                <a:cs typeface="Calibri"/>
                <a:sym typeface="Calibri"/>
              </a:rPr>
              <a:t>1</a:t>
            </a:r>
            <a:r>
              <a:rPr lang="en-US" sz="1800">
                <a:solidFill>
                  <a:schemeClr val="dk1"/>
                </a:solidFill>
                <a:latin typeface="Calibri"/>
                <a:ea typeface="Calibri"/>
                <a:cs typeface="Calibri"/>
                <a:sym typeface="Calibri"/>
              </a:rPr>
              <a:t>, </a:t>
            </a:r>
            <a:r>
              <a:rPr lang="en-US" sz="1800">
                <a:solidFill>
                  <a:srgbClr val="666666"/>
                </a:solidFill>
                <a:latin typeface="Calibri"/>
                <a:ea typeface="Calibri"/>
                <a:cs typeface="Calibri"/>
                <a:sym typeface="Calibri"/>
              </a:rPr>
              <a:t>2</a:t>
            </a:r>
            <a:r>
              <a:rPr lang="en-US" sz="1800">
                <a:solidFill>
                  <a:schemeClr val="dk1"/>
                </a:solidFill>
                <a:latin typeface="Calibri"/>
                <a:ea typeface="Calibri"/>
                <a:cs typeface="Calibri"/>
                <a:sym typeface="Calibri"/>
              </a:rPr>
              <a:t>); </a:t>
            </a:r>
            <a:r>
              <a:rPr i="1" lang="en-US" sz="1800">
                <a:solidFill>
                  <a:srgbClr val="408080"/>
                </a:solidFill>
                <a:latin typeface="Calibri"/>
                <a:ea typeface="Calibri"/>
                <a:cs typeface="Calibri"/>
                <a:sym typeface="Calibri"/>
              </a:rPr>
              <a:t>// Gọi hàm tên_hàm với hai đối số 1 và 2 ứng với đối_số_1 và đối_số_2</a:t>
            </a:r>
            <a:r>
              <a:rPr lang="en-US" sz="1800">
                <a:solidFill>
                  <a:schemeClr val="dk1"/>
                </a:solidFill>
                <a:latin typeface="Calibri"/>
                <a:ea typeface="Calibri"/>
                <a:cs typeface="Calibri"/>
                <a:sym typeface="Calibri"/>
              </a:rPr>
              <a:t> tên_hàm(</a:t>
            </a:r>
            <a:r>
              <a:rPr lang="en-US" sz="1800">
                <a:solidFill>
                  <a:srgbClr val="666666"/>
                </a:solidFill>
                <a:latin typeface="Calibri"/>
                <a:ea typeface="Calibri"/>
                <a:cs typeface="Calibri"/>
                <a:sym typeface="Calibri"/>
              </a:rPr>
              <a:t>1</a:t>
            </a:r>
            <a:r>
              <a:rPr lang="en-US" sz="1800">
                <a:solidFill>
                  <a:schemeClr val="dk1"/>
                </a:solidFill>
                <a:latin typeface="Calibri"/>
                <a:ea typeface="Calibri"/>
                <a:cs typeface="Calibri"/>
                <a:sym typeface="Calibri"/>
              </a:rPr>
              <a:t>); </a:t>
            </a:r>
            <a:r>
              <a:rPr i="1" lang="en-US" sz="1800">
                <a:solidFill>
                  <a:srgbClr val="408080"/>
                </a:solidFill>
                <a:latin typeface="Calibri"/>
                <a:ea typeface="Calibri"/>
                <a:cs typeface="Calibri"/>
                <a:sym typeface="Calibri"/>
              </a:rPr>
              <a:t>// Gọi hàm tên_hàm với đối_số_1 có giá trị 1, đối_số_2 có giá trị undefined</a:t>
            </a: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9"/>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3.4.3 Sử dụng hàm trong Javascript</a:t>
            </a:r>
            <a:endParaRPr/>
          </a:p>
        </p:txBody>
      </p:sp>
      <p:pic>
        <p:nvPicPr>
          <p:cNvPr id="441" name="Google Shape;441;p29"/>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442" name="Google Shape;442;p29"/>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443" name="Google Shape;443;p29"/>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444" name="Google Shape;444;p29"/>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445" name="Google Shape;445;p29"/>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https://techmaster.vn/posts/36048/tat-ca-ve-function-javascript</a:t>
            </a:r>
            <a:endParaRPr sz="1800">
              <a:solidFill>
                <a:schemeClr val="dk1"/>
              </a:solidFill>
              <a:latin typeface="Calibri"/>
              <a:ea typeface="Calibri"/>
              <a:cs typeface="Calibri"/>
              <a:sym typeface="Calibri"/>
            </a:endParaRPr>
          </a:p>
        </p:txBody>
      </p:sp>
      <p:sp>
        <p:nvSpPr>
          <p:cNvPr id="446" name="Google Shape;446;p29"/>
          <p:cNvSpPr txBox="1"/>
          <p:nvPr/>
        </p:nvSpPr>
        <p:spPr>
          <a:xfrm>
            <a:off x="921327" y="939975"/>
            <a:ext cx="9641090" cy="716947"/>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Cú pháp</a:t>
            </a:r>
            <a:endParaRPr b="0" i="0" sz="2800">
              <a:solidFill>
                <a:schemeClr val="dk1"/>
              </a:solidFill>
              <a:latin typeface="Calibri"/>
              <a:ea typeface="Calibri"/>
              <a:cs typeface="Calibri"/>
              <a:sym typeface="Calibri"/>
            </a:endParaRPr>
          </a:p>
          <a:p>
            <a:pPr indent="-76200" lvl="1" marL="685800" marR="0" rtl="0" algn="l">
              <a:lnSpc>
                <a:spcPct val="150000"/>
              </a:lnSpc>
              <a:spcBef>
                <a:spcPts val="0"/>
              </a:spcBef>
              <a:spcAft>
                <a:spcPts val="0"/>
              </a:spcAft>
              <a:buClr>
                <a:schemeClr val="accent5"/>
              </a:buClr>
              <a:buSzPts val="2400"/>
              <a:buFont typeface="NTR"/>
              <a:buNone/>
            </a:pPr>
            <a:r>
              <a:t/>
            </a:r>
            <a:endParaRPr b="0" i="0" sz="2400" u="none" cap="none" strike="noStrike">
              <a:solidFill>
                <a:schemeClr val="dk1"/>
              </a:solidFill>
              <a:latin typeface="Calibri"/>
              <a:ea typeface="Calibri"/>
              <a:cs typeface="Calibri"/>
              <a:sym typeface="Calibri"/>
            </a:endParaRPr>
          </a:p>
          <a:p>
            <a:pPr indent="-50800" lvl="0" marL="228600" marR="0" rtl="0" algn="l">
              <a:lnSpc>
                <a:spcPct val="150000"/>
              </a:lnSpc>
              <a:spcBef>
                <a:spcPts val="0"/>
              </a:spcBef>
              <a:spcAft>
                <a:spcPts val="0"/>
              </a:spcAft>
              <a:buClr>
                <a:schemeClr val="accent5"/>
              </a:buClr>
              <a:buSzPts val="2800"/>
              <a:buFont typeface="Noto Sans Symbols"/>
              <a:buNone/>
            </a:pPr>
            <a:r>
              <a:t/>
            </a:r>
            <a:endParaRPr b="0" i="0" sz="2800">
              <a:solidFill>
                <a:schemeClr val="dk1"/>
              </a:solidFill>
              <a:latin typeface="Calibri"/>
              <a:ea typeface="Calibri"/>
              <a:cs typeface="Calibri"/>
              <a:sym typeface="Calibri"/>
            </a:endParaRPr>
          </a:p>
        </p:txBody>
      </p:sp>
      <p:sp>
        <p:nvSpPr>
          <p:cNvPr id="447" name="Google Shape;447;p29"/>
          <p:cNvSpPr/>
          <p:nvPr/>
        </p:nvSpPr>
        <p:spPr>
          <a:xfrm>
            <a:off x="1591559" y="1807188"/>
            <a:ext cx="7764475" cy="369332"/>
          </a:xfrm>
          <a:prstGeom prst="rect">
            <a:avLst/>
          </a:prstGeom>
          <a:solidFill>
            <a:schemeClr val="accent5"/>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92672"/>
                </a:solidFill>
                <a:latin typeface="Courier New"/>
                <a:ea typeface="Courier New"/>
                <a:cs typeface="Courier New"/>
                <a:sym typeface="Courier New"/>
              </a:rPr>
              <a:t>const</a:t>
            </a:r>
            <a:r>
              <a:rPr lang="en-US" sz="1800">
                <a:solidFill>
                  <a:srgbClr val="DDDDDD"/>
                </a:solidFill>
                <a:latin typeface="Courier New"/>
                <a:ea typeface="Courier New"/>
                <a:cs typeface="Courier New"/>
                <a:sym typeface="Courier New"/>
              </a:rPr>
              <a:t> sayHello = () =&gt; { </a:t>
            </a:r>
            <a:r>
              <a:rPr lang="en-US" sz="1800">
                <a:solidFill>
                  <a:srgbClr val="A6E22E"/>
                </a:solidFill>
                <a:latin typeface="Courier New"/>
                <a:ea typeface="Courier New"/>
                <a:cs typeface="Courier New"/>
                <a:sym typeface="Courier New"/>
              </a:rPr>
              <a:t>console</a:t>
            </a:r>
            <a:r>
              <a:rPr lang="en-US" sz="1800">
                <a:solidFill>
                  <a:srgbClr val="DDDDDD"/>
                </a:solidFill>
                <a:latin typeface="Courier New"/>
                <a:ea typeface="Courier New"/>
                <a:cs typeface="Courier New"/>
                <a:sym typeface="Courier New"/>
              </a:rPr>
              <a:t>.log(</a:t>
            </a:r>
            <a:r>
              <a:rPr lang="en-US" sz="1800">
                <a:solidFill>
                  <a:srgbClr val="A6E22E"/>
                </a:solidFill>
                <a:latin typeface="Courier New"/>
                <a:ea typeface="Courier New"/>
                <a:cs typeface="Courier New"/>
                <a:sym typeface="Courier New"/>
              </a:rPr>
              <a:t>"Hello !"</a:t>
            </a:r>
            <a:r>
              <a:rPr lang="en-US" sz="1800">
                <a:solidFill>
                  <a:srgbClr val="DDDDDD"/>
                </a:solidFill>
                <a:latin typeface="Courier New"/>
                <a:ea typeface="Courier New"/>
                <a:cs typeface="Courier New"/>
                <a:sym typeface="Courier New"/>
              </a:rPr>
              <a:t>); }</a:t>
            </a:r>
            <a:endParaRPr sz="1800">
              <a:solidFill>
                <a:schemeClr val="lt1"/>
              </a:solidFill>
              <a:latin typeface="Calibri"/>
              <a:ea typeface="Calibri"/>
              <a:cs typeface="Calibri"/>
              <a:sym typeface="Calibri"/>
            </a:endParaRPr>
          </a:p>
        </p:txBody>
      </p:sp>
      <p:sp>
        <p:nvSpPr>
          <p:cNvPr id="448" name="Google Shape;448;p29"/>
          <p:cNvSpPr/>
          <p:nvPr/>
        </p:nvSpPr>
        <p:spPr>
          <a:xfrm>
            <a:off x="1591559" y="2509240"/>
            <a:ext cx="17011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sayHello();</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3.1 Khái niệm</a:t>
            </a:r>
            <a:endParaRPr/>
          </a:p>
        </p:txBody>
      </p:sp>
      <p:pic>
        <p:nvPicPr>
          <p:cNvPr id="108" name="Google Shape;108;p3"/>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109" name="Google Shape;109;p3"/>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110" name="Google Shape;110;p3"/>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111" name="Google Shape;111;p3"/>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112" name="Google Shape;112;p3"/>
          <p:cNvSpPr txBox="1"/>
          <p:nvPr>
            <p:ph idx="1" type="body"/>
          </p:nvPr>
        </p:nvSpPr>
        <p:spPr>
          <a:xfrm>
            <a:off x="921327" y="901506"/>
            <a:ext cx="9181419" cy="453144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accent5"/>
              </a:buClr>
              <a:buSzPts val="2800"/>
              <a:buFont typeface="Noto Sans Symbols"/>
              <a:buChar char="▪"/>
            </a:pPr>
            <a:r>
              <a:rPr lang="en-US" u="none" cap="none" strike="noStrike">
                <a:solidFill>
                  <a:schemeClr val="dk1"/>
                </a:solidFill>
                <a:latin typeface="Calibri"/>
                <a:ea typeface="Calibri"/>
                <a:cs typeface="Calibri"/>
                <a:sym typeface="Calibri"/>
              </a:rPr>
              <a:t>Ngôn ngữ kịch bản (Scripting language)</a:t>
            </a:r>
            <a:endParaRPr/>
          </a:p>
          <a:p>
            <a:pPr indent="-228600" lvl="1" marL="685800" rtl="0" algn="l">
              <a:lnSpc>
                <a:spcPct val="150000"/>
              </a:lnSpc>
              <a:spcBef>
                <a:spcPts val="0"/>
              </a:spcBef>
              <a:spcAft>
                <a:spcPts val="0"/>
              </a:spcAft>
              <a:buClr>
                <a:schemeClr val="accent5"/>
              </a:buClr>
              <a:buSzPts val="2400"/>
              <a:buFont typeface="Noto Sans Symbols"/>
              <a:buChar char="⎼"/>
            </a:pPr>
            <a:r>
              <a:rPr lang="en-US"/>
              <a:t>Là một ngôn ngữ lập trình hỗ trợ viết kịch bản (script)</a:t>
            </a:r>
            <a:endParaRPr/>
          </a:p>
          <a:p>
            <a:pPr indent="-228600" lvl="1" marL="685800" rtl="0" algn="l">
              <a:lnSpc>
                <a:spcPct val="150000"/>
              </a:lnSpc>
              <a:spcBef>
                <a:spcPts val="0"/>
              </a:spcBef>
              <a:spcAft>
                <a:spcPts val="0"/>
              </a:spcAft>
              <a:buClr>
                <a:schemeClr val="accent5"/>
              </a:buClr>
              <a:buSzPts val="2400"/>
              <a:buFont typeface="Noto Sans Symbols"/>
              <a:buChar char="⎼"/>
            </a:pPr>
            <a:r>
              <a:rPr lang="en-US" u="none" cap="none" strike="noStrike">
                <a:solidFill>
                  <a:schemeClr val="dk1"/>
                </a:solidFill>
                <a:latin typeface="Calibri"/>
                <a:ea typeface="Calibri"/>
                <a:cs typeface="Calibri"/>
                <a:sym typeface="Calibri"/>
              </a:rPr>
              <a:t>Mã nguồn được thực thi thông qua lời gọi từ các tác vụ</a:t>
            </a:r>
            <a:endParaRPr/>
          </a:p>
          <a:p>
            <a:pPr indent="-228600" lvl="1" marL="685800" rtl="0" algn="l">
              <a:lnSpc>
                <a:spcPct val="150000"/>
              </a:lnSpc>
              <a:spcBef>
                <a:spcPts val="0"/>
              </a:spcBef>
              <a:spcAft>
                <a:spcPts val="0"/>
              </a:spcAft>
              <a:buClr>
                <a:schemeClr val="accent5"/>
              </a:buClr>
              <a:buSzPts val="2400"/>
              <a:buFont typeface="Noto Sans Symbols"/>
              <a:buChar char="⎼"/>
            </a:pPr>
            <a:r>
              <a:rPr lang="en-US">
                <a:latin typeface="Calibri"/>
                <a:ea typeface="Calibri"/>
                <a:cs typeface="Calibri"/>
                <a:sym typeface="Calibri"/>
              </a:rPr>
              <a:t>Mã nguồn được chạy theo dạng on-the-fly hay thông dịch</a:t>
            </a:r>
            <a:endParaRPr/>
          </a:p>
          <a:p>
            <a:pPr indent="-228600" lvl="1" marL="685800" rtl="0" algn="l">
              <a:lnSpc>
                <a:spcPct val="150000"/>
              </a:lnSpc>
              <a:spcBef>
                <a:spcPts val="0"/>
              </a:spcBef>
              <a:spcAft>
                <a:spcPts val="0"/>
              </a:spcAft>
              <a:buClr>
                <a:schemeClr val="accent5"/>
              </a:buClr>
              <a:buSzPts val="2400"/>
              <a:buFont typeface="Noto Sans Symbols"/>
              <a:buChar char="⎼"/>
            </a:pPr>
            <a:r>
              <a:rPr lang="en-US" u="none" cap="none" strike="noStrike">
                <a:solidFill>
                  <a:schemeClr val="dk1"/>
                </a:solidFill>
                <a:latin typeface="Calibri"/>
                <a:ea typeface="Calibri"/>
                <a:cs typeface="Calibri"/>
                <a:sym typeface="Calibri"/>
              </a:rPr>
              <a:t>Chương trình được chạy trực tiếp từ mã nguồn hoặc bytecode.</a:t>
            </a:r>
            <a:endParaRPr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0"/>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3.4.3 Sử dụng hàm trong Javascript</a:t>
            </a:r>
            <a:endParaRPr/>
          </a:p>
        </p:txBody>
      </p:sp>
      <p:pic>
        <p:nvPicPr>
          <p:cNvPr id="455" name="Google Shape;455;p30"/>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456" name="Google Shape;456;p30"/>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457" name="Google Shape;457;p30"/>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458" name="Google Shape;458;p30"/>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459" name="Google Shape;459;p30"/>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https://techmaster.vn/posts/36048/tat-ca-ve-function-javascript</a:t>
            </a:r>
            <a:endParaRPr sz="1800">
              <a:solidFill>
                <a:schemeClr val="dk1"/>
              </a:solidFill>
              <a:latin typeface="Calibri"/>
              <a:ea typeface="Calibri"/>
              <a:cs typeface="Calibri"/>
              <a:sym typeface="Calibri"/>
            </a:endParaRPr>
          </a:p>
        </p:txBody>
      </p:sp>
      <p:sp>
        <p:nvSpPr>
          <p:cNvPr id="460" name="Google Shape;460;p30"/>
          <p:cNvSpPr txBox="1"/>
          <p:nvPr/>
        </p:nvSpPr>
        <p:spPr>
          <a:xfrm>
            <a:off x="921327" y="939975"/>
            <a:ext cx="9641090" cy="716947"/>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Cú pháp</a:t>
            </a:r>
            <a:endParaRPr b="0" i="0" sz="2800">
              <a:solidFill>
                <a:schemeClr val="dk1"/>
              </a:solidFill>
              <a:latin typeface="Calibri"/>
              <a:ea typeface="Calibri"/>
              <a:cs typeface="Calibri"/>
              <a:sym typeface="Calibri"/>
            </a:endParaRPr>
          </a:p>
          <a:p>
            <a:pPr indent="-76200" lvl="1" marL="685800" marR="0" rtl="0" algn="l">
              <a:lnSpc>
                <a:spcPct val="150000"/>
              </a:lnSpc>
              <a:spcBef>
                <a:spcPts val="0"/>
              </a:spcBef>
              <a:spcAft>
                <a:spcPts val="0"/>
              </a:spcAft>
              <a:buClr>
                <a:schemeClr val="accent5"/>
              </a:buClr>
              <a:buSzPts val="2400"/>
              <a:buFont typeface="NTR"/>
              <a:buNone/>
            </a:pPr>
            <a:r>
              <a:t/>
            </a:r>
            <a:endParaRPr b="0" i="0" sz="2400" u="none" cap="none" strike="noStrike">
              <a:solidFill>
                <a:schemeClr val="dk1"/>
              </a:solidFill>
              <a:latin typeface="Calibri"/>
              <a:ea typeface="Calibri"/>
              <a:cs typeface="Calibri"/>
              <a:sym typeface="Calibri"/>
            </a:endParaRPr>
          </a:p>
          <a:p>
            <a:pPr indent="-50800" lvl="0" marL="228600" marR="0" rtl="0" algn="l">
              <a:lnSpc>
                <a:spcPct val="150000"/>
              </a:lnSpc>
              <a:spcBef>
                <a:spcPts val="0"/>
              </a:spcBef>
              <a:spcAft>
                <a:spcPts val="0"/>
              </a:spcAft>
              <a:buClr>
                <a:schemeClr val="accent5"/>
              </a:buClr>
              <a:buSzPts val="2800"/>
              <a:buFont typeface="Noto Sans Symbols"/>
              <a:buNone/>
            </a:pPr>
            <a:r>
              <a:t/>
            </a:r>
            <a:endParaRPr b="0" i="0" sz="2800">
              <a:solidFill>
                <a:schemeClr val="dk1"/>
              </a:solidFill>
              <a:latin typeface="Calibri"/>
              <a:ea typeface="Calibri"/>
              <a:cs typeface="Calibri"/>
              <a:sym typeface="Calibri"/>
            </a:endParaRPr>
          </a:p>
        </p:txBody>
      </p:sp>
      <p:pic>
        <p:nvPicPr>
          <p:cNvPr id="461" name="Google Shape;461;p30"/>
          <p:cNvPicPr preferRelativeResize="0"/>
          <p:nvPr/>
        </p:nvPicPr>
        <p:blipFill rotWithShape="1">
          <a:blip r:embed="rId4">
            <a:alphaModFix/>
          </a:blip>
          <a:srcRect b="0" l="0" r="0" t="0"/>
          <a:stretch/>
        </p:blipFill>
        <p:spPr>
          <a:xfrm>
            <a:off x="1189432" y="1807188"/>
            <a:ext cx="9263822" cy="418709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1"/>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3.4.3 Sử dụng hàm trong Javascript</a:t>
            </a:r>
            <a:endParaRPr/>
          </a:p>
        </p:txBody>
      </p:sp>
      <p:pic>
        <p:nvPicPr>
          <p:cNvPr id="468" name="Google Shape;468;p31"/>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469" name="Google Shape;469;p31"/>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470" name="Google Shape;470;p31"/>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471" name="Google Shape;471;p31"/>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472" name="Google Shape;472;p31"/>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https://techmaster.vn/posts/36048/tat-ca-ve-function-javascript</a:t>
            </a:r>
            <a:endParaRPr sz="1800">
              <a:solidFill>
                <a:schemeClr val="dk1"/>
              </a:solidFill>
              <a:latin typeface="Calibri"/>
              <a:ea typeface="Calibri"/>
              <a:cs typeface="Calibri"/>
              <a:sym typeface="Calibri"/>
            </a:endParaRPr>
          </a:p>
        </p:txBody>
      </p:sp>
      <p:sp>
        <p:nvSpPr>
          <p:cNvPr id="473" name="Google Shape;473;p31"/>
          <p:cNvSpPr txBox="1"/>
          <p:nvPr/>
        </p:nvSpPr>
        <p:spPr>
          <a:xfrm>
            <a:off x="921327" y="939975"/>
            <a:ext cx="9641090" cy="716947"/>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Arguments – đối số</a:t>
            </a:r>
            <a:endParaRPr b="0" i="0" sz="2800">
              <a:solidFill>
                <a:schemeClr val="dk1"/>
              </a:solidFill>
              <a:latin typeface="Calibri"/>
              <a:ea typeface="Calibri"/>
              <a:cs typeface="Calibri"/>
              <a:sym typeface="Calibri"/>
            </a:endParaRPr>
          </a:p>
          <a:p>
            <a:pPr indent="-76200" lvl="1" marL="685800" marR="0" rtl="0" algn="l">
              <a:lnSpc>
                <a:spcPct val="150000"/>
              </a:lnSpc>
              <a:spcBef>
                <a:spcPts val="0"/>
              </a:spcBef>
              <a:spcAft>
                <a:spcPts val="0"/>
              </a:spcAft>
              <a:buClr>
                <a:schemeClr val="accent5"/>
              </a:buClr>
              <a:buSzPts val="2400"/>
              <a:buFont typeface="NTR"/>
              <a:buNone/>
            </a:pPr>
            <a:r>
              <a:t/>
            </a:r>
            <a:endParaRPr b="0" i="0" sz="2400" u="none" cap="none" strike="noStrike">
              <a:solidFill>
                <a:schemeClr val="dk1"/>
              </a:solidFill>
              <a:latin typeface="Calibri"/>
              <a:ea typeface="Calibri"/>
              <a:cs typeface="Calibri"/>
              <a:sym typeface="Calibri"/>
            </a:endParaRPr>
          </a:p>
          <a:p>
            <a:pPr indent="-50800" lvl="0" marL="228600" marR="0" rtl="0" algn="l">
              <a:lnSpc>
                <a:spcPct val="150000"/>
              </a:lnSpc>
              <a:spcBef>
                <a:spcPts val="0"/>
              </a:spcBef>
              <a:spcAft>
                <a:spcPts val="0"/>
              </a:spcAft>
              <a:buClr>
                <a:schemeClr val="accent5"/>
              </a:buClr>
              <a:buSzPts val="2800"/>
              <a:buFont typeface="Noto Sans Symbols"/>
              <a:buNone/>
            </a:pPr>
            <a:r>
              <a:t/>
            </a:r>
            <a:endParaRPr b="0" i="0" sz="2800">
              <a:solidFill>
                <a:schemeClr val="dk1"/>
              </a:solidFill>
              <a:latin typeface="Calibri"/>
              <a:ea typeface="Calibri"/>
              <a:cs typeface="Calibri"/>
              <a:sym typeface="Calibri"/>
            </a:endParaRPr>
          </a:p>
        </p:txBody>
      </p:sp>
      <p:pic>
        <p:nvPicPr>
          <p:cNvPr id="474" name="Google Shape;474;p31"/>
          <p:cNvPicPr preferRelativeResize="0"/>
          <p:nvPr/>
        </p:nvPicPr>
        <p:blipFill rotWithShape="1">
          <a:blip r:embed="rId4">
            <a:alphaModFix/>
          </a:blip>
          <a:srcRect b="0" l="0" r="0" t="0"/>
          <a:stretch/>
        </p:blipFill>
        <p:spPr>
          <a:xfrm>
            <a:off x="921327" y="1807188"/>
            <a:ext cx="10768802" cy="335831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2"/>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3.4.3 Sử dụng hàm trong Javascript</a:t>
            </a:r>
            <a:endParaRPr/>
          </a:p>
        </p:txBody>
      </p:sp>
      <p:pic>
        <p:nvPicPr>
          <p:cNvPr id="481" name="Google Shape;481;p32"/>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482" name="Google Shape;482;p32"/>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483" name="Google Shape;483;p32"/>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484" name="Google Shape;484;p32"/>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485" name="Google Shape;485;p32"/>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https://techmaster.vn/posts/36048/tat-ca-ve-function-javascript</a:t>
            </a:r>
            <a:endParaRPr sz="1800">
              <a:solidFill>
                <a:schemeClr val="dk1"/>
              </a:solidFill>
              <a:latin typeface="Calibri"/>
              <a:ea typeface="Calibri"/>
              <a:cs typeface="Calibri"/>
              <a:sym typeface="Calibri"/>
            </a:endParaRPr>
          </a:p>
        </p:txBody>
      </p:sp>
      <p:sp>
        <p:nvSpPr>
          <p:cNvPr id="486" name="Google Shape;486;p32"/>
          <p:cNvSpPr txBox="1"/>
          <p:nvPr/>
        </p:nvSpPr>
        <p:spPr>
          <a:xfrm>
            <a:off x="921327" y="939975"/>
            <a:ext cx="9641090" cy="716947"/>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Arguments – đối số</a:t>
            </a:r>
            <a:endParaRPr b="0" i="0" sz="2800">
              <a:solidFill>
                <a:schemeClr val="dk1"/>
              </a:solidFill>
              <a:latin typeface="Calibri"/>
              <a:ea typeface="Calibri"/>
              <a:cs typeface="Calibri"/>
              <a:sym typeface="Calibri"/>
            </a:endParaRPr>
          </a:p>
          <a:p>
            <a:pPr indent="-76200" lvl="1" marL="685800" marR="0" rtl="0" algn="l">
              <a:lnSpc>
                <a:spcPct val="150000"/>
              </a:lnSpc>
              <a:spcBef>
                <a:spcPts val="0"/>
              </a:spcBef>
              <a:spcAft>
                <a:spcPts val="0"/>
              </a:spcAft>
              <a:buClr>
                <a:schemeClr val="accent5"/>
              </a:buClr>
              <a:buSzPts val="2400"/>
              <a:buFont typeface="NTR"/>
              <a:buNone/>
            </a:pPr>
            <a:r>
              <a:t/>
            </a:r>
            <a:endParaRPr b="0" i="0" sz="2400" u="none" cap="none" strike="noStrike">
              <a:solidFill>
                <a:schemeClr val="dk1"/>
              </a:solidFill>
              <a:latin typeface="Calibri"/>
              <a:ea typeface="Calibri"/>
              <a:cs typeface="Calibri"/>
              <a:sym typeface="Calibri"/>
            </a:endParaRPr>
          </a:p>
          <a:p>
            <a:pPr indent="-50800" lvl="0" marL="228600" marR="0" rtl="0" algn="l">
              <a:lnSpc>
                <a:spcPct val="150000"/>
              </a:lnSpc>
              <a:spcBef>
                <a:spcPts val="0"/>
              </a:spcBef>
              <a:spcAft>
                <a:spcPts val="0"/>
              </a:spcAft>
              <a:buClr>
                <a:schemeClr val="accent5"/>
              </a:buClr>
              <a:buSzPts val="2800"/>
              <a:buFont typeface="Noto Sans Symbols"/>
              <a:buNone/>
            </a:pPr>
            <a:r>
              <a:t/>
            </a:r>
            <a:endParaRPr b="0" i="0" sz="2800">
              <a:solidFill>
                <a:schemeClr val="dk1"/>
              </a:solidFill>
              <a:latin typeface="Calibri"/>
              <a:ea typeface="Calibri"/>
              <a:cs typeface="Calibri"/>
              <a:sym typeface="Calibri"/>
            </a:endParaRPr>
          </a:p>
        </p:txBody>
      </p:sp>
      <p:sp>
        <p:nvSpPr>
          <p:cNvPr id="487" name="Google Shape;487;p32"/>
          <p:cNvSpPr/>
          <p:nvPr/>
        </p:nvSpPr>
        <p:spPr>
          <a:xfrm>
            <a:off x="1363835" y="1482301"/>
            <a:ext cx="9985583"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F7201"/>
                </a:solidFill>
                <a:latin typeface="Courier"/>
                <a:ea typeface="Courier"/>
                <a:cs typeface="Courier"/>
                <a:sym typeface="Courier"/>
              </a:rPr>
              <a:t>// khai báo hàm</a:t>
            </a:r>
            <a:endParaRPr/>
          </a:p>
          <a:p>
            <a:pPr indent="0" lvl="0" marL="0" marR="0" rtl="0" algn="l">
              <a:spcBef>
                <a:spcPts val="0"/>
              </a:spcBef>
              <a:spcAft>
                <a:spcPts val="0"/>
              </a:spcAft>
              <a:buNone/>
            </a:pPr>
            <a:r>
              <a:rPr lang="en-US" sz="1600">
                <a:solidFill>
                  <a:srgbClr val="0000FC"/>
                </a:solidFill>
                <a:latin typeface="Courier"/>
                <a:ea typeface="Courier"/>
                <a:cs typeface="Courier"/>
                <a:sym typeface="Courier"/>
              </a:rPr>
              <a:t>function</a:t>
            </a:r>
            <a:r>
              <a:rPr lang="en-US" sz="1600">
                <a:solidFill>
                  <a:srgbClr val="262626"/>
                </a:solidFill>
                <a:latin typeface="Courier"/>
                <a:ea typeface="Courier"/>
                <a:cs typeface="Courier"/>
                <a:sym typeface="Courier"/>
              </a:rPr>
              <a:t> kiem_tra_nam_nhuan(nam){    </a:t>
            </a:r>
            <a:endParaRPr/>
          </a:p>
          <a:p>
            <a:pPr indent="0" lvl="0" marL="0" marR="0" rtl="0" algn="l">
              <a:spcBef>
                <a:spcPts val="0"/>
              </a:spcBef>
              <a:spcAft>
                <a:spcPts val="0"/>
              </a:spcAft>
              <a:buNone/>
            </a:pPr>
            <a:r>
              <a:rPr lang="en-US" sz="1600">
                <a:solidFill>
                  <a:srgbClr val="0F7201"/>
                </a:solidFill>
                <a:latin typeface="Courier"/>
                <a:ea typeface="Courier"/>
                <a:cs typeface="Courier"/>
                <a:sym typeface="Courier"/>
              </a:rPr>
              <a:t>	// nếu năm chia hết cho 100</a:t>
            </a:r>
            <a:r>
              <a:rPr lang="en-US" sz="1600">
                <a:solidFill>
                  <a:srgbClr val="262626"/>
                </a:solidFill>
                <a:latin typeface="Courier"/>
                <a:ea typeface="Courier"/>
                <a:cs typeface="Courier"/>
                <a:sym typeface="Courier"/>
              </a:rPr>
              <a:t>    </a:t>
            </a:r>
            <a:endParaRPr/>
          </a:p>
          <a:p>
            <a:pPr indent="0" lvl="0" marL="0" marR="0" rtl="0" algn="l">
              <a:spcBef>
                <a:spcPts val="0"/>
              </a:spcBef>
              <a:spcAft>
                <a:spcPts val="0"/>
              </a:spcAft>
              <a:buNone/>
            </a:pPr>
            <a:r>
              <a:rPr lang="en-US" sz="1600">
                <a:solidFill>
                  <a:srgbClr val="0F7201"/>
                </a:solidFill>
                <a:latin typeface="Courier"/>
                <a:ea typeface="Courier"/>
                <a:cs typeface="Courier"/>
                <a:sym typeface="Courier"/>
              </a:rPr>
              <a:t>	// thì kiểm tra nó có chia hết cho 400 hay không</a:t>
            </a:r>
            <a:r>
              <a:rPr lang="en-US" sz="1600">
                <a:solidFill>
                  <a:srgbClr val="262626"/>
                </a:solidFill>
                <a:latin typeface="Courier"/>
                <a:ea typeface="Courier"/>
                <a:cs typeface="Courier"/>
                <a:sym typeface="Courier"/>
              </a:rPr>
              <a:t>    </a:t>
            </a:r>
            <a:endParaRPr/>
          </a:p>
          <a:p>
            <a:pPr indent="0" lvl="0" marL="0" marR="0" rtl="0" algn="l">
              <a:spcBef>
                <a:spcPts val="0"/>
              </a:spcBef>
              <a:spcAft>
                <a:spcPts val="0"/>
              </a:spcAft>
              <a:buNone/>
            </a:pPr>
            <a:r>
              <a:rPr lang="en-US" sz="1600">
                <a:solidFill>
                  <a:srgbClr val="262626"/>
                </a:solidFill>
                <a:latin typeface="Courier"/>
                <a:ea typeface="Courier"/>
                <a:cs typeface="Courier"/>
                <a:sym typeface="Courier"/>
              </a:rPr>
              <a:t>	</a:t>
            </a:r>
            <a:r>
              <a:rPr lang="en-US" sz="1600">
                <a:solidFill>
                  <a:srgbClr val="0000FC"/>
                </a:solidFill>
                <a:latin typeface="Courier"/>
                <a:ea typeface="Courier"/>
                <a:cs typeface="Courier"/>
                <a:sym typeface="Courier"/>
              </a:rPr>
              <a:t>if</a:t>
            </a:r>
            <a:r>
              <a:rPr lang="en-US" sz="1600">
                <a:solidFill>
                  <a:srgbClr val="262626"/>
                </a:solidFill>
                <a:latin typeface="Courier"/>
                <a:ea typeface="Courier"/>
                <a:cs typeface="Courier"/>
                <a:sym typeface="Courier"/>
              </a:rPr>
              <a:t> (nam % 100 == 0){</a:t>
            </a:r>
            <a:endParaRPr/>
          </a:p>
          <a:p>
            <a:pPr indent="0" lvl="0" marL="0" marR="0" rtl="0" algn="l">
              <a:spcBef>
                <a:spcPts val="0"/>
              </a:spcBef>
              <a:spcAft>
                <a:spcPts val="0"/>
              </a:spcAft>
              <a:buNone/>
            </a:pPr>
            <a:r>
              <a:rPr lang="en-US" sz="1600">
                <a:solidFill>
                  <a:srgbClr val="262626"/>
                </a:solidFill>
                <a:latin typeface="Courier"/>
                <a:ea typeface="Courier"/>
                <a:cs typeface="Courier"/>
                <a:sym typeface="Courier"/>
              </a:rPr>
              <a:t>		</a:t>
            </a:r>
            <a:r>
              <a:rPr lang="en-US" sz="1600">
                <a:solidFill>
                  <a:srgbClr val="0F7201"/>
                </a:solidFill>
                <a:latin typeface="Courier"/>
                <a:ea typeface="Courier"/>
                <a:cs typeface="Courier"/>
                <a:sym typeface="Courier"/>
              </a:rPr>
              <a:t>// nêu chia hết cho 400 thì là năm nhuận</a:t>
            </a:r>
            <a:r>
              <a:rPr lang="en-US" sz="1600">
                <a:solidFill>
                  <a:srgbClr val="262626"/>
                </a:solidFill>
                <a:latin typeface="Courier"/>
                <a:ea typeface="Courier"/>
                <a:cs typeface="Courier"/>
                <a:sym typeface="Courier"/>
              </a:rPr>
              <a:t>        </a:t>
            </a:r>
            <a:endParaRPr/>
          </a:p>
          <a:p>
            <a:pPr indent="0" lvl="0" marL="0" marR="0" rtl="0" algn="l">
              <a:spcBef>
                <a:spcPts val="0"/>
              </a:spcBef>
              <a:spcAft>
                <a:spcPts val="0"/>
              </a:spcAft>
              <a:buNone/>
            </a:pPr>
            <a:r>
              <a:rPr lang="en-US" sz="1600">
                <a:solidFill>
                  <a:srgbClr val="262626"/>
                </a:solidFill>
                <a:latin typeface="Courier"/>
                <a:ea typeface="Courier"/>
                <a:cs typeface="Courier"/>
                <a:sym typeface="Courier"/>
              </a:rPr>
              <a:t>		</a:t>
            </a:r>
            <a:r>
              <a:rPr lang="en-US" sz="1600">
                <a:solidFill>
                  <a:srgbClr val="0000FC"/>
                </a:solidFill>
                <a:latin typeface="Courier"/>
                <a:ea typeface="Courier"/>
                <a:cs typeface="Courier"/>
                <a:sym typeface="Courier"/>
              </a:rPr>
              <a:t>if</a:t>
            </a:r>
            <a:r>
              <a:rPr lang="en-US" sz="1600">
                <a:solidFill>
                  <a:srgbClr val="262626"/>
                </a:solidFill>
                <a:latin typeface="Courier"/>
                <a:ea typeface="Courier"/>
                <a:cs typeface="Courier"/>
                <a:sym typeface="Courier"/>
              </a:rPr>
              <a:t> (nam % 400 == 0){            </a:t>
            </a:r>
            <a:endParaRPr/>
          </a:p>
          <a:p>
            <a:pPr indent="0" lvl="0" marL="0" marR="0" rtl="0" algn="l">
              <a:spcBef>
                <a:spcPts val="0"/>
              </a:spcBef>
              <a:spcAft>
                <a:spcPts val="0"/>
              </a:spcAft>
              <a:buNone/>
            </a:pPr>
            <a:r>
              <a:rPr lang="en-US" sz="1600">
                <a:solidFill>
                  <a:srgbClr val="262626"/>
                </a:solidFill>
                <a:latin typeface="Courier"/>
                <a:ea typeface="Courier"/>
                <a:cs typeface="Courier"/>
                <a:sym typeface="Courier"/>
              </a:rPr>
              <a:t>			alert(nam + </a:t>
            </a:r>
            <a:r>
              <a:rPr lang="en-US" sz="1600">
                <a:solidFill>
                  <a:srgbClr val="0000FF"/>
                </a:solidFill>
                <a:latin typeface="Courier"/>
                <a:ea typeface="Courier"/>
                <a:cs typeface="Courier"/>
                <a:sym typeface="Courier"/>
              </a:rPr>
              <a:t>' là năm nhuận'</a:t>
            </a:r>
            <a:r>
              <a:rPr lang="en-US" sz="1600">
                <a:solidFill>
                  <a:srgbClr val="262626"/>
                </a:solidFill>
                <a:latin typeface="Courier"/>
                <a:ea typeface="Courier"/>
                <a:cs typeface="Courier"/>
                <a:sym typeface="Courier"/>
              </a:rPr>
              <a:t>);} </a:t>
            </a:r>
            <a:endParaRPr/>
          </a:p>
          <a:p>
            <a:pPr indent="0" lvl="0" marL="0" marR="0" rtl="0" algn="l">
              <a:spcBef>
                <a:spcPts val="0"/>
              </a:spcBef>
              <a:spcAft>
                <a:spcPts val="0"/>
              </a:spcAft>
              <a:buNone/>
            </a:pPr>
            <a:r>
              <a:rPr lang="en-US" sz="1600">
                <a:solidFill>
                  <a:srgbClr val="262626"/>
                </a:solidFill>
                <a:latin typeface="Courier"/>
                <a:ea typeface="Courier"/>
                <a:cs typeface="Courier"/>
                <a:sym typeface="Courier"/>
              </a:rPr>
              <a:t>		</a:t>
            </a:r>
            <a:r>
              <a:rPr lang="en-US" sz="1600">
                <a:solidFill>
                  <a:srgbClr val="0000FC"/>
                </a:solidFill>
                <a:latin typeface="Courier"/>
                <a:ea typeface="Courier"/>
                <a:cs typeface="Courier"/>
                <a:sym typeface="Courier"/>
              </a:rPr>
              <a:t>else</a:t>
            </a:r>
            <a:r>
              <a:rPr lang="en-US" sz="1600">
                <a:solidFill>
                  <a:srgbClr val="262626"/>
                </a:solidFill>
                <a:latin typeface="Courier"/>
                <a:ea typeface="Courier"/>
                <a:cs typeface="Courier"/>
                <a:sym typeface="Courier"/>
              </a:rPr>
              <a:t> { </a:t>
            </a:r>
            <a:endParaRPr/>
          </a:p>
          <a:p>
            <a:pPr indent="0" lvl="0" marL="0" marR="0" rtl="0" algn="l">
              <a:spcBef>
                <a:spcPts val="0"/>
              </a:spcBef>
              <a:spcAft>
                <a:spcPts val="0"/>
              </a:spcAft>
              <a:buNone/>
            </a:pPr>
            <a:r>
              <a:rPr lang="en-US" sz="1600">
                <a:solidFill>
                  <a:srgbClr val="262626"/>
                </a:solidFill>
                <a:latin typeface="Courier"/>
                <a:ea typeface="Courier"/>
                <a:cs typeface="Courier"/>
                <a:sym typeface="Courier"/>
              </a:rPr>
              <a:t>			</a:t>
            </a:r>
            <a:r>
              <a:rPr lang="en-US" sz="1600">
                <a:solidFill>
                  <a:srgbClr val="0F7201"/>
                </a:solidFill>
                <a:latin typeface="Courier"/>
                <a:ea typeface="Courier"/>
                <a:cs typeface="Courier"/>
                <a:sym typeface="Courier"/>
              </a:rPr>
              <a:t>// ngược lại không phải năm nhuận</a:t>
            </a:r>
            <a:r>
              <a:rPr lang="en-US" sz="1600">
                <a:solidFill>
                  <a:srgbClr val="262626"/>
                </a:solidFill>
                <a:latin typeface="Courier"/>
                <a:ea typeface="Courier"/>
                <a:cs typeface="Courier"/>
                <a:sym typeface="Courier"/>
              </a:rPr>
              <a:t>            </a:t>
            </a:r>
            <a:endParaRPr/>
          </a:p>
          <a:p>
            <a:pPr indent="0" lvl="0" marL="0" marR="0" rtl="0" algn="l">
              <a:spcBef>
                <a:spcPts val="0"/>
              </a:spcBef>
              <a:spcAft>
                <a:spcPts val="0"/>
              </a:spcAft>
              <a:buNone/>
            </a:pPr>
            <a:r>
              <a:rPr lang="en-US" sz="1600">
                <a:solidFill>
                  <a:srgbClr val="262626"/>
                </a:solidFill>
                <a:latin typeface="Courier"/>
                <a:ea typeface="Courier"/>
                <a:cs typeface="Courier"/>
                <a:sym typeface="Courier"/>
              </a:rPr>
              <a:t>			alert(nam + </a:t>
            </a:r>
            <a:r>
              <a:rPr lang="en-US" sz="1600">
                <a:solidFill>
                  <a:srgbClr val="0000FF"/>
                </a:solidFill>
                <a:latin typeface="Courier"/>
                <a:ea typeface="Courier"/>
                <a:cs typeface="Courier"/>
                <a:sym typeface="Courier"/>
              </a:rPr>
              <a:t>' không phải năm nhuận’</a:t>
            </a:r>
            <a:r>
              <a:rPr lang="en-US" sz="1600">
                <a:solidFill>
                  <a:srgbClr val="262626"/>
                </a:solidFill>
                <a:latin typeface="Courier"/>
                <a:ea typeface="Courier"/>
                <a:cs typeface="Courier"/>
                <a:sym typeface="Courier"/>
              </a:rPr>
              <a:t>);</a:t>
            </a:r>
            <a:endParaRPr/>
          </a:p>
          <a:p>
            <a:pPr indent="0" lvl="0" marL="0" marR="0" rtl="0" algn="l">
              <a:spcBef>
                <a:spcPts val="0"/>
              </a:spcBef>
              <a:spcAft>
                <a:spcPts val="0"/>
              </a:spcAft>
              <a:buNone/>
            </a:pPr>
            <a:r>
              <a:rPr lang="en-US" sz="1600">
                <a:solidFill>
                  <a:srgbClr val="262626"/>
                </a:solidFill>
                <a:latin typeface="Courier"/>
                <a:ea typeface="Courier"/>
                <a:cs typeface="Courier"/>
                <a:sym typeface="Courier"/>
              </a:rPr>
              <a:t>			}</a:t>
            </a:r>
            <a:endParaRPr/>
          </a:p>
          <a:p>
            <a:pPr indent="0" lvl="0" marL="0" marR="0" rtl="0" algn="l">
              <a:spcBef>
                <a:spcPts val="0"/>
              </a:spcBef>
              <a:spcAft>
                <a:spcPts val="0"/>
              </a:spcAft>
              <a:buNone/>
            </a:pPr>
            <a:r>
              <a:rPr lang="en-US" sz="1600">
                <a:solidFill>
                  <a:srgbClr val="262626"/>
                </a:solidFill>
                <a:latin typeface="Courier"/>
                <a:ea typeface="Courier"/>
                <a:cs typeface="Courier"/>
                <a:sym typeface="Courier"/>
              </a:rPr>
              <a:t>			}    </a:t>
            </a:r>
            <a:endParaRPr/>
          </a:p>
          <a:p>
            <a:pPr indent="0" lvl="0" marL="0" marR="0" rtl="0" algn="l">
              <a:spcBef>
                <a:spcPts val="0"/>
              </a:spcBef>
              <a:spcAft>
                <a:spcPts val="0"/>
              </a:spcAft>
              <a:buNone/>
            </a:pPr>
            <a:r>
              <a:rPr lang="en-US" sz="1600">
                <a:solidFill>
                  <a:srgbClr val="262626"/>
                </a:solidFill>
                <a:latin typeface="Courier"/>
                <a:ea typeface="Courier"/>
                <a:cs typeface="Courier"/>
                <a:sym typeface="Courier"/>
              </a:rPr>
              <a:t>	</a:t>
            </a:r>
            <a:r>
              <a:rPr lang="en-US" sz="1600">
                <a:solidFill>
                  <a:srgbClr val="0000FC"/>
                </a:solidFill>
                <a:latin typeface="Courier"/>
                <a:ea typeface="Courier"/>
                <a:cs typeface="Courier"/>
                <a:sym typeface="Courier"/>
              </a:rPr>
              <a:t>else</a:t>
            </a:r>
            <a:r>
              <a:rPr lang="en-US" sz="1600">
                <a:solidFill>
                  <a:srgbClr val="262626"/>
                </a:solidFill>
                <a:latin typeface="Courier"/>
                <a:ea typeface="Courier"/>
                <a:cs typeface="Courier"/>
                <a:sym typeface="Courier"/>
              </a:rPr>
              <a:t> </a:t>
            </a:r>
            <a:r>
              <a:rPr lang="en-US" sz="1600">
                <a:solidFill>
                  <a:srgbClr val="0000FC"/>
                </a:solidFill>
                <a:latin typeface="Courier"/>
                <a:ea typeface="Courier"/>
                <a:cs typeface="Courier"/>
                <a:sym typeface="Courier"/>
              </a:rPr>
              <a:t>if</a:t>
            </a:r>
            <a:r>
              <a:rPr lang="en-US" sz="1600">
                <a:solidFill>
                  <a:srgbClr val="262626"/>
                </a:solidFill>
                <a:latin typeface="Courier"/>
                <a:ea typeface="Courier"/>
                <a:cs typeface="Courier"/>
                <a:sym typeface="Courier"/>
              </a:rPr>
              <a:t> (nam % 4 == 0){ </a:t>
            </a:r>
            <a:r>
              <a:rPr lang="en-US" sz="1600">
                <a:solidFill>
                  <a:srgbClr val="0F7201"/>
                </a:solidFill>
                <a:latin typeface="Courier"/>
                <a:ea typeface="Courier"/>
                <a:cs typeface="Courier"/>
                <a:sym typeface="Courier"/>
              </a:rPr>
              <a:t>// trường hợp chia hết cho 4 thì là năm nhuận</a:t>
            </a:r>
            <a:r>
              <a:rPr lang="en-US" sz="1600">
                <a:solidFill>
                  <a:srgbClr val="262626"/>
                </a:solidFill>
                <a:latin typeface="Courier"/>
                <a:ea typeface="Courier"/>
                <a:cs typeface="Courier"/>
                <a:sym typeface="Courier"/>
              </a:rPr>
              <a:t>        alert(nam + </a:t>
            </a:r>
            <a:r>
              <a:rPr lang="en-US" sz="1600">
                <a:solidFill>
                  <a:srgbClr val="0000FF"/>
                </a:solidFill>
                <a:latin typeface="Courier"/>
                <a:ea typeface="Courier"/>
                <a:cs typeface="Courier"/>
                <a:sym typeface="Courier"/>
              </a:rPr>
              <a:t>' là năm nhuận'</a:t>
            </a:r>
            <a:r>
              <a:rPr lang="en-US" sz="1600">
                <a:solidFill>
                  <a:srgbClr val="262626"/>
                </a:solidFill>
                <a:latin typeface="Courier"/>
                <a:ea typeface="Courier"/>
                <a:cs typeface="Courier"/>
                <a:sym typeface="Courier"/>
              </a:rPr>
              <a:t>);    }    </a:t>
            </a:r>
            <a:r>
              <a:rPr lang="en-US" sz="1600">
                <a:solidFill>
                  <a:srgbClr val="0000FC"/>
                </a:solidFill>
                <a:latin typeface="Courier"/>
                <a:ea typeface="Courier"/>
                <a:cs typeface="Courier"/>
                <a:sym typeface="Courier"/>
              </a:rPr>
              <a:t>else</a:t>
            </a:r>
            <a:r>
              <a:rPr lang="en-US" sz="1600">
                <a:solidFill>
                  <a:srgbClr val="262626"/>
                </a:solidFill>
                <a:latin typeface="Courier"/>
                <a:ea typeface="Courier"/>
                <a:cs typeface="Courier"/>
                <a:sym typeface="Courier"/>
              </a:rPr>
              <a:t> { </a:t>
            </a:r>
            <a:r>
              <a:rPr lang="en-US" sz="1600">
                <a:solidFill>
                  <a:srgbClr val="0F7201"/>
                </a:solidFill>
                <a:latin typeface="Courier"/>
                <a:ea typeface="Courier"/>
                <a:cs typeface="Courier"/>
                <a:sym typeface="Courier"/>
              </a:rPr>
              <a:t>// cuối cùng trường hợp không phải năm nhuận</a:t>
            </a:r>
            <a:r>
              <a:rPr lang="en-US" sz="1600">
                <a:solidFill>
                  <a:srgbClr val="262626"/>
                </a:solidFill>
                <a:latin typeface="Courier"/>
                <a:ea typeface="Courier"/>
                <a:cs typeface="Courier"/>
                <a:sym typeface="Courier"/>
              </a:rPr>
              <a:t>        alert(nam + </a:t>
            </a:r>
            <a:r>
              <a:rPr lang="en-US" sz="1600">
                <a:solidFill>
                  <a:srgbClr val="0000FF"/>
                </a:solidFill>
                <a:latin typeface="Courier"/>
                <a:ea typeface="Courier"/>
                <a:cs typeface="Courier"/>
                <a:sym typeface="Courier"/>
              </a:rPr>
              <a:t>'không phải là năm nhuận'</a:t>
            </a:r>
            <a:r>
              <a:rPr lang="en-US" sz="1600">
                <a:solidFill>
                  <a:srgbClr val="262626"/>
                </a:solidFill>
                <a:latin typeface="Courier"/>
                <a:ea typeface="Courier"/>
                <a:cs typeface="Courier"/>
                <a:sym typeface="Courier"/>
              </a:rPr>
              <a:t>);    }}</a:t>
            </a:r>
            <a:r>
              <a:rPr lang="en-US" sz="1600">
                <a:solidFill>
                  <a:srgbClr val="0F7201"/>
                </a:solidFill>
                <a:latin typeface="Courier"/>
                <a:ea typeface="Courier"/>
                <a:cs typeface="Courier"/>
                <a:sym typeface="Courier"/>
              </a:rPr>
              <a:t>// sử dụng</a:t>
            </a:r>
            <a:endParaRPr/>
          </a:p>
          <a:p>
            <a:pPr indent="0" lvl="0" marL="0" marR="0" rtl="0" algn="l">
              <a:spcBef>
                <a:spcPts val="0"/>
              </a:spcBef>
              <a:spcAft>
                <a:spcPts val="0"/>
              </a:spcAft>
              <a:buNone/>
            </a:pPr>
            <a:r>
              <a:rPr lang="en-US" sz="1600">
                <a:solidFill>
                  <a:srgbClr val="262626"/>
                </a:solidFill>
                <a:latin typeface="Courier"/>
                <a:ea typeface="Courier"/>
                <a:cs typeface="Courier"/>
                <a:sym typeface="Courier"/>
              </a:rPr>
              <a:t>kiem_tra_nam_nhuan(4);</a:t>
            </a:r>
            <a:endParaRPr sz="16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3"/>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3.4.4 Một số hàm hỗ trợ trên trình duyệt</a:t>
            </a:r>
            <a:endParaRPr/>
          </a:p>
        </p:txBody>
      </p:sp>
      <p:pic>
        <p:nvPicPr>
          <p:cNvPr id="494" name="Google Shape;494;p33"/>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495" name="Google Shape;495;p33"/>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496" name="Google Shape;496;p33"/>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497" name="Google Shape;497;p33"/>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498" name="Google Shape;498;p33"/>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https://techmaster.vn/posts/36048/tat-ca-ve-function-javascript</a:t>
            </a:r>
            <a:endParaRPr sz="1800">
              <a:solidFill>
                <a:schemeClr val="dk1"/>
              </a:solidFill>
              <a:latin typeface="Calibri"/>
              <a:ea typeface="Calibri"/>
              <a:cs typeface="Calibri"/>
              <a:sym typeface="Calibri"/>
            </a:endParaRPr>
          </a:p>
        </p:txBody>
      </p:sp>
      <p:sp>
        <p:nvSpPr>
          <p:cNvPr id="499" name="Google Shape;499;p33"/>
          <p:cNvSpPr txBox="1"/>
          <p:nvPr/>
        </p:nvSpPr>
        <p:spPr>
          <a:xfrm>
            <a:off x="921327" y="939975"/>
            <a:ext cx="9641090" cy="51151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Sự kiện</a:t>
            </a:r>
            <a:endParaRPr b="0" i="0" sz="2800">
              <a:solidFill>
                <a:schemeClr val="dk1"/>
              </a:solidFill>
              <a:latin typeface="Calibri"/>
              <a:ea typeface="Calibri"/>
              <a:cs typeface="Calibri"/>
              <a:sym typeface="Calibri"/>
            </a:endParaRPr>
          </a:p>
          <a:p>
            <a:pPr indent="-228600" lvl="1" marL="685800" marR="0" rtl="0" algn="l">
              <a:lnSpc>
                <a:spcPct val="150000"/>
              </a:lnSpc>
              <a:spcBef>
                <a:spcPts val="0"/>
              </a:spcBef>
              <a:spcAft>
                <a:spcPts val="0"/>
              </a:spcAft>
              <a:buClr>
                <a:schemeClr val="accent5"/>
              </a:buClr>
              <a:buSzPts val="2400"/>
              <a:buFont typeface="NTR"/>
              <a:buChar char="-"/>
            </a:pPr>
            <a:r>
              <a:rPr b="0" i="0" lang="en-US" sz="2400" u="none" cap="none" strike="noStrike">
                <a:solidFill>
                  <a:schemeClr val="dk1"/>
                </a:solidFill>
                <a:latin typeface="Calibri"/>
                <a:ea typeface="Calibri"/>
                <a:cs typeface="Calibri"/>
                <a:sym typeface="Calibri"/>
              </a:rPr>
              <a:t>Onchange: khi thành phần HTML thay đổi</a:t>
            </a:r>
            <a:endParaRPr/>
          </a:p>
          <a:p>
            <a:pPr indent="-228600" lvl="1" marL="685800" marR="0" rtl="0" algn="l">
              <a:lnSpc>
                <a:spcPct val="150000"/>
              </a:lnSpc>
              <a:spcBef>
                <a:spcPts val="0"/>
              </a:spcBef>
              <a:spcAft>
                <a:spcPts val="0"/>
              </a:spcAft>
              <a:buClr>
                <a:schemeClr val="accent5"/>
              </a:buClr>
              <a:buSzPts val="2400"/>
              <a:buFont typeface="NTR"/>
              <a:buChar char="-"/>
            </a:pPr>
            <a:r>
              <a:rPr b="0" i="0" lang="en-US" sz="2400" u="none" cap="none" strike="noStrike">
                <a:solidFill>
                  <a:schemeClr val="dk1"/>
                </a:solidFill>
                <a:latin typeface="Calibri"/>
                <a:ea typeface="Calibri"/>
                <a:cs typeface="Calibri"/>
                <a:sym typeface="Calibri"/>
              </a:rPr>
              <a:t>Onclick: khi user nhấn vào thành phần HTML</a:t>
            </a:r>
            <a:endParaRPr/>
          </a:p>
          <a:p>
            <a:pPr indent="-228600" lvl="1" marL="685800" marR="0" rtl="0" algn="l">
              <a:lnSpc>
                <a:spcPct val="150000"/>
              </a:lnSpc>
              <a:spcBef>
                <a:spcPts val="0"/>
              </a:spcBef>
              <a:spcAft>
                <a:spcPts val="0"/>
              </a:spcAft>
              <a:buClr>
                <a:schemeClr val="accent5"/>
              </a:buClr>
              <a:buSzPts val="2400"/>
              <a:buFont typeface="NTR"/>
              <a:buChar char="-"/>
            </a:pPr>
            <a:r>
              <a:rPr b="0" i="0" lang="en-US" sz="2400" u="none" cap="none" strike="noStrike">
                <a:solidFill>
                  <a:schemeClr val="dk1"/>
                </a:solidFill>
                <a:latin typeface="Calibri"/>
                <a:ea typeface="Calibri"/>
                <a:cs typeface="Calibri"/>
                <a:sym typeface="Calibri"/>
              </a:rPr>
              <a:t>Onmouseover: khi user di chuột qua thành phần HTML</a:t>
            </a:r>
            <a:endParaRPr/>
          </a:p>
          <a:p>
            <a:pPr indent="-228600" lvl="1" marL="685800" marR="0" rtl="0" algn="l">
              <a:lnSpc>
                <a:spcPct val="150000"/>
              </a:lnSpc>
              <a:spcBef>
                <a:spcPts val="0"/>
              </a:spcBef>
              <a:spcAft>
                <a:spcPts val="0"/>
              </a:spcAft>
              <a:buClr>
                <a:schemeClr val="accent5"/>
              </a:buClr>
              <a:buSzPts val="2400"/>
              <a:buFont typeface="NTR"/>
              <a:buChar char="-"/>
            </a:pPr>
            <a:r>
              <a:rPr b="0" i="0" lang="en-US" sz="2400" u="none" cap="none" strike="noStrike">
                <a:solidFill>
                  <a:schemeClr val="dk1"/>
                </a:solidFill>
                <a:latin typeface="Calibri"/>
                <a:ea typeface="Calibri"/>
                <a:cs typeface="Calibri"/>
                <a:sym typeface="Calibri"/>
              </a:rPr>
              <a:t>Onmouseout: khi user di chuyển chuột khỏi thành phần HTML</a:t>
            </a:r>
            <a:endParaRPr/>
          </a:p>
          <a:p>
            <a:pPr indent="-228600" lvl="1" marL="685800" marR="0" rtl="0" algn="l">
              <a:lnSpc>
                <a:spcPct val="150000"/>
              </a:lnSpc>
              <a:spcBef>
                <a:spcPts val="0"/>
              </a:spcBef>
              <a:spcAft>
                <a:spcPts val="0"/>
              </a:spcAft>
              <a:buClr>
                <a:schemeClr val="accent5"/>
              </a:buClr>
              <a:buSzPts val="2400"/>
              <a:buFont typeface="NTR"/>
              <a:buChar char="-"/>
            </a:pPr>
            <a:r>
              <a:rPr b="0" i="0" lang="en-US" sz="2400" u="none" cap="none" strike="noStrike">
                <a:solidFill>
                  <a:schemeClr val="dk1"/>
                </a:solidFill>
                <a:latin typeface="Calibri"/>
                <a:ea typeface="Calibri"/>
                <a:cs typeface="Calibri"/>
                <a:sym typeface="Calibri"/>
              </a:rPr>
              <a:t>Onkeydown: khi người dùng nhấn 1 phím</a:t>
            </a:r>
            <a:endParaRPr/>
          </a:p>
          <a:p>
            <a:pPr indent="-228600" lvl="1" marL="685800" marR="0" rtl="0" algn="l">
              <a:lnSpc>
                <a:spcPct val="150000"/>
              </a:lnSpc>
              <a:spcBef>
                <a:spcPts val="0"/>
              </a:spcBef>
              <a:spcAft>
                <a:spcPts val="0"/>
              </a:spcAft>
              <a:buClr>
                <a:schemeClr val="accent5"/>
              </a:buClr>
              <a:buSzPts val="2400"/>
              <a:buFont typeface="NTR"/>
              <a:buChar char="-"/>
            </a:pPr>
            <a:r>
              <a:rPr b="0" i="0" lang="en-US" sz="2400" u="none" cap="none" strike="noStrike">
                <a:solidFill>
                  <a:schemeClr val="dk1"/>
                </a:solidFill>
                <a:latin typeface="Calibri"/>
                <a:ea typeface="Calibri"/>
                <a:cs typeface="Calibri"/>
                <a:sym typeface="Calibri"/>
              </a:rPr>
              <a:t>Onload: trình duyệt hoàn tất việc nạp trang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4"/>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3.4.4 Một số hàm hỗ trợ trên trình duyệt</a:t>
            </a:r>
            <a:endParaRPr/>
          </a:p>
        </p:txBody>
      </p:sp>
      <p:pic>
        <p:nvPicPr>
          <p:cNvPr id="506" name="Google Shape;506;p34"/>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507" name="Google Shape;507;p34"/>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508" name="Google Shape;508;p34"/>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509" name="Google Shape;509;p34"/>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510" name="Google Shape;510;p34"/>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https://techmaster.vn/posts/36048/tat-ca-ve-function-javascript</a:t>
            </a:r>
            <a:endParaRPr sz="1800">
              <a:solidFill>
                <a:schemeClr val="dk1"/>
              </a:solidFill>
              <a:latin typeface="Calibri"/>
              <a:ea typeface="Calibri"/>
              <a:cs typeface="Calibri"/>
              <a:sym typeface="Calibri"/>
            </a:endParaRPr>
          </a:p>
        </p:txBody>
      </p:sp>
      <p:sp>
        <p:nvSpPr>
          <p:cNvPr id="511" name="Google Shape;511;p34"/>
          <p:cNvSpPr txBox="1"/>
          <p:nvPr/>
        </p:nvSpPr>
        <p:spPr>
          <a:xfrm>
            <a:off x="921327" y="768271"/>
            <a:ext cx="9641090" cy="558387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Browser Object Model (BOM)</a:t>
            </a:r>
            <a:endParaRPr b="0" i="0" sz="2800">
              <a:solidFill>
                <a:schemeClr val="dk1"/>
              </a:solidFill>
              <a:latin typeface="Calibri"/>
              <a:ea typeface="Calibri"/>
              <a:cs typeface="Calibri"/>
              <a:sym typeface="Calibri"/>
            </a:endParaRPr>
          </a:p>
          <a:p>
            <a:pPr indent="-228600" lvl="1" marL="685800" marR="0" rtl="0" algn="l">
              <a:lnSpc>
                <a:spcPct val="150000"/>
              </a:lnSpc>
              <a:spcBef>
                <a:spcPts val="0"/>
              </a:spcBef>
              <a:spcAft>
                <a:spcPts val="0"/>
              </a:spcAft>
              <a:buClr>
                <a:schemeClr val="accent5"/>
              </a:buClr>
              <a:buSzPts val="2400"/>
              <a:buFont typeface="NTR"/>
              <a:buChar char="-"/>
            </a:pPr>
            <a:r>
              <a:rPr b="0" i="0" lang="en-US" sz="2400" u="none" cap="none" strike="noStrike">
                <a:solidFill>
                  <a:schemeClr val="dk1"/>
                </a:solidFill>
                <a:latin typeface="Calibri"/>
                <a:ea typeface="Calibri"/>
                <a:cs typeface="Calibri"/>
                <a:sym typeface="Calibri"/>
              </a:rPr>
              <a:t>mỗi trình duyệt sẽ có các đối tượng khác nhau</a:t>
            </a:r>
            <a:endParaRPr/>
          </a:p>
          <a:p>
            <a:pPr indent="-228600" lvl="1" marL="685800" marR="0" rtl="0" algn="l">
              <a:lnSpc>
                <a:spcPct val="150000"/>
              </a:lnSpc>
              <a:spcBef>
                <a:spcPts val="0"/>
              </a:spcBef>
              <a:spcAft>
                <a:spcPts val="0"/>
              </a:spcAft>
              <a:buClr>
                <a:schemeClr val="accent5"/>
              </a:buClr>
              <a:buSzPts val="2400"/>
              <a:buFont typeface="NTR"/>
              <a:buChar char="-"/>
            </a:pPr>
            <a:r>
              <a:rPr b="0" i="0" lang="en-US" sz="2400" u="none" cap="none" strike="noStrike">
                <a:solidFill>
                  <a:schemeClr val="dk1"/>
                </a:solidFill>
                <a:latin typeface="Calibri"/>
                <a:ea typeface="Calibri"/>
                <a:cs typeface="Calibri"/>
                <a:sym typeface="Calibri"/>
              </a:rPr>
              <a:t>có các loại BOM chung như sau:</a:t>
            </a:r>
            <a:endParaRPr/>
          </a:p>
          <a:p>
            <a:pPr indent="-228600" lvl="2" marL="1143000" marR="0" rtl="0" algn="l">
              <a:lnSpc>
                <a:spcPct val="150000"/>
              </a:lnSpc>
              <a:spcBef>
                <a:spcPts val="0"/>
              </a:spcBef>
              <a:spcAft>
                <a:spcPts val="0"/>
              </a:spcAft>
              <a:buClr>
                <a:schemeClr val="accent5"/>
              </a:buClr>
              <a:buSzPts val="2000"/>
              <a:buFont typeface="NTR"/>
              <a:buChar char="-"/>
            </a:pPr>
            <a:r>
              <a:rPr b="0" i="0" lang="en-US" sz="2000" u="none" cap="none" strike="noStrike">
                <a:solidFill>
                  <a:schemeClr val="dk1"/>
                </a:solidFill>
                <a:latin typeface="Calibri"/>
                <a:ea typeface="Calibri"/>
                <a:cs typeface="Calibri"/>
                <a:sym typeface="Calibri"/>
              </a:rPr>
              <a:t>window</a:t>
            </a:r>
            <a:endParaRPr/>
          </a:p>
          <a:p>
            <a:pPr indent="-228600" lvl="2" marL="1143000" marR="0" rtl="0" algn="l">
              <a:lnSpc>
                <a:spcPct val="150000"/>
              </a:lnSpc>
              <a:spcBef>
                <a:spcPts val="0"/>
              </a:spcBef>
              <a:spcAft>
                <a:spcPts val="0"/>
              </a:spcAft>
              <a:buClr>
                <a:schemeClr val="accent5"/>
              </a:buClr>
              <a:buSzPts val="2000"/>
              <a:buFont typeface="NTR"/>
              <a:buChar char="-"/>
            </a:pPr>
            <a:r>
              <a:rPr b="0" i="0" lang="en-US" sz="2000" u="none" cap="none" strike="noStrike">
                <a:solidFill>
                  <a:schemeClr val="dk1"/>
                </a:solidFill>
                <a:latin typeface="Calibri"/>
                <a:ea typeface="Calibri"/>
                <a:cs typeface="Calibri"/>
                <a:sym typeface="Calibri"/>
              </a:rPr>
              <a:t>screen</a:t>
            </a:r>
            <a:endParaRPr/>
          </a:p>
          <a:p>
            <a:pPr indent="-228600" lvl="2" marL="1143000" marR="0" rtl="0" algn="l">
              <a:lnSpc>
                <a:spcPct val="150000"/>
              </a:lnSpc>
              <a:spcBef>
                <a:spcPts val="0"/>
              </a:spcBef>
              <a:spcAft>
                <a:spcPts val="0"/>
              </a:spcAft>
              <a:buClr>
                <a:schemeClr val="accent5"/>
              </a:buClr>
              <a:buSzPts val="2000"/>
              <a:buFont typeface="NTR"/>
              <a:buChar char="-"/>
            </a:pPr>
            <a:r>
              <a:rPr b="0" i="0" lang="en-US" sz="2000" u="none" cap="none" strike="noStrike">
                <a:solidFill>
                  <a:schemeClr val="dk1"/>
                </a:solidFill>
                <a:latin typeface="Calibri"/>
                <a:ea typeface="Calibri"/>
                <a:cs typeface="Calibri"/>
                <a:sym typeface="Calibri"/>
              </a:rPr>
              <a:t>location</a:t>
            </a:r>
            <a:endParaRPr/>
          </a:p>
          <a:p>
            <a:pPr indent="-228600" lvl="2" marL="1143000" marR="0" rtl="0" algn="l">
              <a:lnSpc>
                <a:spcPct val="150000"/>
              </a:lnSpc>
              <a:spcBef>
                <a:spcPts val="0"/>
              </a:spcBef>
              <a:spcAft>
                <a:spcPts val="0"/>
              </a:spcAft>
              <a:buClr>
                <a:schemeClr val="accent5"/>
              </a:buClr>
              <a:buSzPts val="2000"/>
              <a:buFont typeface="NTR"/>
              <a:buChar char="-"/>
            </a:pPr>
            <a:r>
              <a:rPr b="0" i="0" lang="en-US" sz="2000" u="none" cap="none" strike="noStrike">
                <a:solidFill>
                  <a:schemeClr val="dk1"/>
                </a:solidFill>
                <a:latin typeface="Calibri"/>
                <a:ea typeface="Calibri"/>
                <a:cs typeface="Calibri"/>
                <a:sym typeface="Calibri"/>
              </a:rPr>
              <a:t>history</a:t>
            </a:r>
            <a:endParaRPr/>
          </a:p>
          <a:p>
            <a:pPr indent="-228600" lvl="2" marL="1143000" marR="0" rtl="0" algn="l">
              <a:lnSpc>
                <a:spcPct val="150000"/>
              </a:lnSpc>
              <a:spcBef>
                <a:spcPts val="0"/>
              </a:spcBef>
              <a:spcAft>
                <a:spcPts val="0"/>
              </a:spcAft>
              <a:buClr>
                <a:schemeClr val="accent5"/>
              </a:buClr>
              <a:buSzPts val="2000"/>
              <a:buFont typeface="NTR"/>
              <a:buChar char="-"/>
            </a:pPr>
            <a:r>
              <a:rPr b="0" i="0" lang="en-US" sz="2000" u="none" cap="none" strike="noStrike">
                <a:solidFill>
                  <a:schemeClr val="dk1"/>
                </a:solidFill>
                <a:latin typeface="Calibri"/>
                <a:ea typeface="Calibri"/>
                <a:cs typeface="Calibri"/>
                <a:sym typeface="Calibri"/>
              </a:rPr>
              <a:t>navigator</a:t>
            </a:r>
            <a:endParaRPr/>
          </a:p>
          <a:p>
            <a:pPr indent="-228600" lvl="2" marL="1143000" marR="0" rtl="0" algn="l">
              <a:lnSpc>
                <a:spcPct val="150000"/>
              </a:lnSpc>
              <a:spcBef>
                <a:spcPts val="0"/>
              </a:spcBef>
              <a:spcAft>
                <a:spcPts val="0"/>
              </a:spcAft>
              <a:buClr>
                <a:schemeClr val="accent5"/>
              </a:buClr>
              <a:buSzPts val="2000"/>
              <a:buFont typeface="NTR"/>
              <a:buChar char="-"/>
            </a:pPr>
            <a:r>
              <a:rPr b="0" i="0" lang="en-US" sz="2000" u="none" cap="none" strike="noStrike">
                <a:solidFill>
                  <a:schemeClr val="dk1"/>
                </a:solidFill>
                <a:latin typeface="Calibri"/>
                <a:ea typeface="Calibri"/>
                <a:cs typeface="Calibri"/>
                <a:sym typeface="Calibri"/>
              </a:rPr>
              <a:t>popup</a:t>
            </a:r>
            <a:endParaRPr/>
          </a:p>
          <a:p>
            <a:pPr indent="-228600" lvl="2" marL="1143000" marR="0" rtl="0" algn="l">
              <a:lnSpc>
                <a:spcPct val="150000"/>
              </a:lnSpc>
              <a:spcBef>
                <a:spcPts val="0"/>
              </a:spcBef>
              <a:spcAft>
                <a:spcPts val="0"/>
              </a:spcAft>
              <a:buClr>
                <a:schemeClr val="accent5"/>
              </a:buClr>
              <a:buSzPts val="2000"/>
              <a:buFont typeface="NTR"/>
              <a:buChar char="-"/>
            </a:pPr>
            <a:r>
              <a:rPr b="0" i="0" lang="en-US" sz="2000" u="none" cap="none" strike="noStrike">
                <a:solidFill>
                  <a:schemeClr val="dk1"/>
                </a:solidFill>
                <a:latin typeface="Calibri"/>
                <a:ea typeface="Calibri"/>
                <a:cs typeface="Calibri"/>
                <a:sym typeface="Calibri"/>
              </a:rPr>
              <a:t>timing</a:t>
            </a:r>
            <a:endParaRPr/>
          </a:p>
          <a:p>
            <a:pPr indent="-228600" lvl="2" marL="1143000" marR="0" rtl="0" algn="l">
              <a:lnSpc>
                <a:spcPct val="150000"/>
              </a:lnSpc>
              <a:spcBef>
                <a:spcPts val="0"/>
              </a:spcBef>
              <a:spcAft>
                <a:spcPts val="0"/>
              </a:spcAft>
              <a:buClr>
                <a:schemeClr val="accent5"/>
              </a:buClr>
              <a:buSzPts val="2000"/>
              <a:buFont typeface="NTR"/>
              <a:buChar char="-"/>
            </a:pPr>
            <a:r>
              <a:rPr b="0" i="0" lang="en-US" sz="2000" u="none" cap="none" strike="noStrike">
                <a:solidFill>
                  <a:schemeClr val="dk1"/>
                </a:solidFill>
                <a:latin typeface="Calibri"/>
                <a:ea typeface="Calibri"/>
                <a:cs typeface="Calibri"/>
                <a:sym typeface="Calibri"/>
              </a:rPr>
              <a:t>cookies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5"/>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3.4.4 Một số hàm hỗ trợ trên trình duyệt</a:t>
            </a:r>
            <a:endParaRPr/>
          </a:p>
        </p:txBody>
      </p:sp>
      <p:pic>
        <p:nvPicPr>
          <p:cNvPr id="518" name="Google Shape;518;p35"/>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519" name="Google Shape;519;p35"/>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520" name="Google Shape;520;p35"/>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521" name="Google Shape;521;p35"/>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522" name="Google Shape;522;p35"/>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https://techmaster.vn/posts/36048/tat-ca-ve-function-javascript</a:t>
            </a:r>
            <a:endParaRPr sz="1800">
              <a:solidFill>
                <a:schemeClr val="dk1"/>
              </a:solidFill>
              <a:latin typeface="Calibri"/>
              <a:ea typeface="Calibri"/>
              <a:cs typeface="Calibri"/>
              <a:sym typeface="Calibri"/>
            </a:endParaRPr>
          </a:p>
        </p:txBody>
      </p:sp>
      <p:sp>
        <p:nvSpPr>
          <p:cNvPr id="523" name="Google Shape;523;p35"/>
          <p:cNvSpPr txBox="1"/>
          <p:nvPr/>
        </p:nvSpPr>
        <p:spPr>
          <a:xfrm>
            <a:off x="921327" y="939975"/>
            <a:ext cx="9641090" cy="51151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Browser Object Model (BOM)</a:t>
            </a:r>
            <a:endParaRPr b="0" i="0" sz="2800">
              <a:solidFill>
                <a:schemeClr val="dk1"/>
              </a:solidFill>
              <a:latin typeface="Calibri"/>
              <a:ea typeface="Calibri"/>
              <a:cs typeface="Calibri"/>
              <a:sym typeface="Calibri"/>
            </a:endParaRPr>
          </a:p>
          <a:p>
            <a:pPr indent="-228600" lvl="1" marL="685800" marR="0" rtl="0" algn="l">
              <a:lnSpc>
                <a:spcPct val="150000"/>
              </a:lnSpc>
              <a:spcBef>
                <a:spcPts val="0"/>
              </a:spcBef>
              <a:spcAft>
                <a:spcPts val="0"/>
              </a:spcAft>
              <a:buClr>
                <a:schemeClr val="accent5"/>
              </a:buClr>
              <a:buSzPts val="2400"/>
              <a:buFont typeface="NTR"/>
              <a:buChar char="-"/>
            </a:pPr>
            <a:r>
              <a:rPr b="0" i="0" lang="en-US" sz="2400" u="none" cap="none" strike="noStrike">
                <a:solidFill>
                  <a:schemeClr val="dk1"/>
                </a:solidFill>
                <a:latin typeface="Calibri"/>
                <a:ea typeface="Calibri"/>
                <a:cs typeface="Calibri"/>
                <a:sym typeface="Calibri"/>
              </a:rPr>
              <a:t>document.documentElement.clientHeight</a:t>
            </a:r>
            <a:endParaRPr/>
          </a:p>
          <a:p>
            <a:pPr indent="-228600" lvl="1" marL="685800" marR="0" rtl="0" algn="l">
              <a:lnSpc>
                <a:spcPct val="150000"/>
              </a:lnSpc>
              <a:spcBef>
                <a:spcPts val="0"/>
              </a:spcBef>
              <a:spcAft>
                <a:spcPts val="0"/>
              </a:spcAft>
              <a:buClr>
                <a:schemeClr val="accent5"/>
              </a:buClr>
              <a:buSzPts val="2400"/>
              <a:buFont typeface="NTR"/>
              <a:buChar char="-"/>
            </a:pPr>
            <a:r>
              <a:rPr b="0" i="0" lang="en-US" sz="2400" u="none" cap="none" strike="noStrike">
                <a:solidFill>
                  <a:schemeClr val="dk1"/>
                </a:solidFill>
                <a:latin typeface="Calibri"/>
                <a:ea typeface="Calibri"/>
                <a:cs typeface="Calibri"/>
                <a:sym typeface="Calibri"/>
              </a:rPr>
              <a:t>document.documentElement.clientWidth</a:t>
            </a:r>
            <a:endParaRPr/>
          </a:p>
          <a:p>
            <a:pPr indent="-228600" lvl="1" marL="685800" marR="0" rtl="0" algn="l">
              <a:lnSpc>
                <a:spcPct val="150000"/>
              </a:lnSpc>
              <a:spcBef>
                <a:spcPts val="0"/>
              </a:spcBef>
              <a:spcAft>
                <a:spcPts val="0"/>
              </a:spcAft>
              <a:buClr>
                <a:schemeClr val="accent5"/>
              </a:buClr>
              <a:buSzPts val="2400"/>
              <a:buFont typeface="NTR"/>
              <a:buChar char="-"/>
            </a:pPr>
            <a:r>
              <a:rPr b="0" i="0" lang="en-US" sz="2400" u="none" cap="none" strike="noStrike">
                <a:solidFill>
                  <a:schemeClr val="dk1"/>
                </a:solidFill>
                <a:latin typeface="Calibri"/>
                <a:ea typeface="Calibri"/>
                <a:cs typeface="Calibri"/>
                <a:sym typeface="Calibri"/>
              </a:rPr>
              <a:t>window.open()</a:t>
            </a:r>
            <a:endParaRPr/>
          </a:p>
          <a:p>
            <a:pPr indent="-228600" lvl="1" marL="685800" marR="0" rtl="0" algn="l">
              <a:lnSpc>
                <a:spcPct val="150000"/>
              </a:lnSpc>
              <a:spcBef>
                <a:spcPts val="0"/>
              </a:spcBef>
              <a:spcAft>
                <a:spcPts val="0"/>
              </a:spcAft>
              <a:buClr>
                <a:schemeClr val="accent5"/>
              </a:buClr>
              <a:buSzPts val="2400"/>
              <a:buFont typeface="NTR"/>
              <a:buChar char="-"/>
            </a:pPr>
            <a:r>
              <a:rPr b="0" i="0" lang="en-US" sz="2400" u="none" cap="none" strike="noStrike">
                <a:solidFill>
                  <a:schemeClr val="dk1"/>
                </a:solidFill>
                <a:latin typeface="Calibri"/>
                <a:ea typeface="Calibri"/>
                <a:cs typeface="Calibri"/>
                <a:sym typeface="Calibri"/>
              </a:rPr>
              <a:t>window.close()</a:t>
            </a:r>
            <a:endParaRPr/>
          </a:p>
          <a:p>
            <a:pPr indent="-228600" lvl="1" marL="685800" marR="0" rtl="0" algn="l">
              <a:lnSpc>
                <a:spcPct val="150000"/>
              </a:lnSpc>
              <a:spcBef>
                <a:spcPts val="0"/>
              </a:spcBef>
              <a:spcAft>
                <a:spcPts val="0"/>
              </a:spcAft>
              <a:buClr>
                <a:schemeClr val="accent5"/>
              </a:buClr>
              <a:buSzPts val="2400"/>
              <a:buFont typeface="NTR"/>
              <a:buChar char="-"/>
            </a:pPr>
            <a:r>
              <a:rPr b="0" i="0" lang="en-US" sz="2400" u="none" cap="none" strike="noStrike">
                <a:solidFill>
                  <a:schemeClr val="dk1"/>
                </a:solidFill>
                <a:latin typeface="Calibri"/>
                <a:ea typeface="Calibri"/>
                <a:cs typeface="Calibri"/>
                <a:sym typeface="Calibri"/>
              </a:rPr>
              <a:t>window.moveTo()</a:t>
            </a:r>
            <a:endParaRPr/>
          </a:p>
          <a:p>
            <a:pPr indent="-228600" lvl="1" marL="685800" marR="0" rtl="0" algn="l">
              <a:lnSpc>
                <a:spcPct val="150000"/>
              </a:lnSpc>
              <a:spcBef>
                <a:spcPts val="0"/>
              </a:spcBef>
              <a:spcAft>
                <a:spcPts val="0"/>
              </a:spcAft>
              <a:buClr>
                <a:schemeClr val="accent5"/>
              </a:buClr>
              <a:buSzPts val="2400"/>
              <a:buFont typeface="NTR"/>
              <a:buChar char="-"/>
            </a:pPr>
            <a:r>
              <a:rPr b="0" i="0" lang="en-US" sz="2400" u="none" cap="none" strike="noStrike">
                <a:solidFill>
                  <a:schemeClr val="dk1"/>
                </a:solidFill>
                <a:latin typeface="Calibri"/>
                <a:ea typeface="Calibri"/>
                <a:cs typeface="Calibri"/>
                <a:sym typeface="Calibri"/>
              </a:rPr>
              <a:t>window.resizeTo()</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6"/>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3.4.4 Một số hàm hỗ trợ trên trình duyệt</a:t>
            </a:r>
            <a:endParaRPr/>
          </a:p>
        </p:txBody>
      </p:sp>
      <p:pic>
        <p:nvPicPr>
          <p:cNvPr id="530" name="Google Shape;530;p36"/>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531" name="Google Shape;531;p36"/>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532" name="Google Shape;532;p36"/>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533" name="Google Shape;533;p36"/>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534" name="Google Shape;534;p36"/>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https://techmaster.vn/posts/36048/tat-ca-ve-function-javascript</a:t>
            </a:r>
            <a:endParaRPr sz="1800">
              <a:solidFill>
                <a:schemeClr val="dk1"/>
              </a:solidFill>
              <a:latin typeface="Calibri"/>
              <a:ea typeface="Calibri"/>
              <a:cs typeface="Calibri"/>
              <a:sym typeface="Calibri"/>
            </a:endParaRPr>
          </a:p>
        </p:txBody>
      </p:sp>
      <p:sp>
        <p:nvSpPr>
          <p:cNvPr id="535" name="Google Shape;535;p36"/>
          <p:cNvSpPr txBox="1"/>
          <p:nvPr/>
        </p:nvSpPr>
        <p:spPr>
          <a:xfrm>
            <a:off x="921327" y="855858"/>
            <a:ext cx="9641090" cy="79237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Browser Object Model (BOM)</a:t>
            </a:r>
            <a:endParaRPr b="0" i="0" sz="2800">
              <a:solidFill>
                <a:schemeClr val="dk1"/>
              </a:solidFill>
              <a:latin typeface="Calibri"/>
              <a:ea typeface="Calibri"/>
              <a:cs typeface="Calibri"/>
              <a:sym typeface="Calibri"/>
            </a:endParaRPr>
          </a:p>
        </p:txBody>
      </p:sp>
      <p:sp>
        <p:nvSpPr>
          <p:cNvPr id="536" name="Google Shape;536;p36"/>
          <p:cNvSpPr/>
          <p:nvPr/>
        </p:nvSpPr>
        <p:spPr>
          <a:xfrm>
            <a:off x="609600" y="1986074"/>
            <a:ext cx="11684000"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strike="noStrike">
                <a:solidFill>
                  <a:srgbClr val="333333"/>
                </a:solidFill>
                <a:latin typeface="Consolas"/>
                <a:ea typeface="Consolas"/>
                <a:cs typeface="Consolas"/>
                <a:sym typeface="Consolas"/>
              </a:rPr>
              <a:t>&lt;html&gt;</a:t>
            </a:r>
            <a:endParaRPr/>
          </a:p>
          <a:p>
            <a:pPr indent="0" lvl="0" marL="0" marR="0" rtl="0" algn="l">
              <a:spcBef>
                <a:spcPts val="0"/>
              </a:spcBef>
              <a:spcAft>
                <a:spcPts val="0"/>
              </a:spcAft>
              <a:buNone/>
            </a:pPr>
            <a:r>
              <a:rPr b="0" i="0" lang="en-US" sz="1600" u="none" strike="noStrike">
                <a:solidFill>
                  <a:srgbClr val="333333"/>
                </a:solidFill>
                <a:latin typeface="Consolas"/>
                <a:ea typeface="Consolas"/>
                <a:cs typeface="Consolas"/>
                <a:sym typeface="Consolas"/>
              </a:rPr>
              <a:t>    &lt;body&gt;</a:t>
            </a:r>
            <a:endParaRPr/>
          </a:p>
          <a:p>
            <a:pPr indent="0" lvl="0" marL="0" marR="0" rtl="0" algn="l">
              <a:spcBef>
                <a:spcPts val="0"/>
              </a:spcBef>
              <a:spcAft>
                <a:spcPts val="0"/>
              </a:spcAft>
              <a:buNone/>
            </a:pPr>
            <a:r>
              <a:rPr b="0" i="0" lang="en-US" sz="1600" u="none" strike="noStrike">
                <a:solidFill>
                  <a:srgbClr val="333333"/>
                </a:solidFill>
                <a:latin typeface="Consolas"/>
                <a:ea typeface="Consolas"/>
                <a:cs typeface="Consolas"/>
                <a:sym typeface="Consolas"/>
              </a:rPr>
              <a:t>      &lt;script language="javascript"&gt;</a:t>
            </a:r>
            <a:endParaRPr/>
          </a:p>
          <a:p>
            <a:pPr indent="0" lvl="0" marL="0" marR="0" rtl="0" algn="l">
              <a:spcBef>
                <a:spcPts val="0"/>
              </a:spcBef>
              <a:spcAft>
                <a:spcPts val="0"/>
              </a:spcAft>
              <a:buNone/>
            </a:pPr>
            <a:r>
              <a:rPr b="0" i="0" lang="en-US" sz="1600" u="none" strike="noStrike">
                <a:solidFill>
                  <a:srgbClr val="333333"/>
                </a:solidFill>
                <a:latin typeface="Consolas"/>
                <a:ea typeface="Consolas"/>
                <a:cs typeface="Consolas"/>
                <a:sym typeface="Consolas"/>
              </a:rPr>
              <a:t>        var windowChild = null;</a:t>
            </a:r>
            <a:endParaRPr/>
          </a:p>
          <a:p>
            <a:pPr indent="0" lvl="0" marL="0" marR="0" rtl="0" algn="l">
              <a:spcBef>
                <a:spcPts val="0"/>
              </a:spcBef>
              <a:spcAft>
                <a:spcPts val="0"/>
              </a:spcAft>
              <a:buNone/>
            </a:pPr>
            <a:r>
              <a:rPr b="0" i="0" lang="en-US" sz="1600" u="none" strike="noStrike">
                <a:solidFill>
                  <a:srgbClr val="333333"/>
                </a:solidFill>
                <a:latin typeface="Consolas"/>
                <a:ea typeface="Consolas"/>
                <a:cs typeface="Consolas"/>
                <a:sym typeface="Consolas"/>
              </a:rPr>
              <a:t>        function openWindow()</a:t>
            </a:r>
            <a:endParaRPr/>
          </a:p>
          <a:p>
            <a:pPr indent="0" lvl="0" marL="0" marR="0" rtl="0" algn="l">
              <a:spcBef>
                <a:spcPts val="0"/>
              </a:spcBef>
              <a:spcAft>
                <a:spcPts val="0"/>
              </a:spcAft>
              <a:buNone/>
            </a:pPr>
            <a:r>
              <a:rPr b="0" i="0" lang="en-US" sz="1600" u="none" strike="noStrike">
                <a:solidFill>
                  <a:srgbClr val="333333"/>
                </a:solidFill>
                <a:latin typeface="Consolas"/>
                <a:ea typeface="Consolas"/>
                <a:cs typeface="Consolas"/>
                <a:sym typeface="Consolas"/>
              </a:rPr>
              <a:t>        {</a:t>
            </a:r>
            <a:endParaRPr/>
          </a:p>
          <a:p>
            <a:pPr indent="0" lvl="0" marL="0" marR="0" rtl="0" algn="l">
              <a:spcBef>
                <a:spcPts val="0"/>
              </a:spcBef>
              <a:spcAft>
                <a:spcPts val="0"/>
              </a:spcAft>
              <a:buNone/>
            </a:pPr>
            <a:r>
              <a:rPr b="0" i="0" lang="en-US" sz="1600" u="none" strike="noStrike">
                <a:solidFill>
                  <a:srgbClr val="333333"/>
                </a:solidFill>
                <a:latin typeface="Consolas"/>
                <a:ea typeface="Consolas"/>
                <a:cs typeface="Consolas"/>
                <a:sym typeface="Consolas"/>
              </a:rPr>
              <a:t>          windowChild = window.open('</a:t>
            </a:r>
            <a:r>
              <a:rPr b="0" i="0" lang="en-US" sz="1600" u="sng" strike="noStrike">
                <a:solidFill>
                  <a:srgbClr val="0000FF"/>
                </a:solidFill>
                <a:latin typeface="Consolas"/>
                <a:ea typeface="Consolas"/>
                <a:cs typeface="Consolas"/>
                <a:sym typeface="Consolas"/>
                <a:hlinkClick r:id="rId4">
                  <a:extLst>
                    <a:ext uri="{A12FA001-AC4F-418D-AE19-62706E023703}">
                      <ahyp:hlinkClr val="tx"/>
                    </a:ext>
                  </a:extLst>
                </a:hlinkClick>
              </a:rPr>
              <a:t>https://freetuts.net</a:t>
            </a:r>
            <a:r>
              <a:rPr b="0" i="0" lang="en-US" sz="1600" u="none" strike="noStrike">
                <a:solidFill>
                  <a:srgbClr val="333333"/>
                </a:solidFill>
                <a:latin typeface="Consolas"/>
                <a:ea typeface="Consolas"/>
                <a:cs typeface="Consolas"/>
                <a:sym typeface="Consolas"/>
              </a:rPr>
              <a:t>', "windowChild", "width=500, height=500");</a:t>
            </a:r>
            <a:endParaRPr/>
          </a:p>
          <a:p>
            <a:pPr indent="0" lvl="0" marL="0" marR="0" rtl="0" algn="l">
              <a:spcBef>
                <a:spcPts val="0"/>
              </a:spcBef>
              <a:spcAft>
                <a:spcPts val="0"/>
              </a:spcAft>
              <a:buNone/>
            </a:pPr>
            <a:r>
              <a:rPr b="0" i="0" lang="en-US" sz="1600" u="none" strike="noStrike">
                <a:solidFill>
                  <a:srgbClr val="333333"/>
                </a:solidFill>
                <a:latin typeface="Consolas"/>
                <a:ea typeface="Consolas"/>
                <a:cs typeface="Consolas"/>
                <a:sym typeface="Consolas"/>
              </a:rPr>
              <a:t>            return false;</a:t>
            </a:r>
            <a:endParaRPr/>
          </a:p>
          <a:p>
            <a:pPr indent="0" lvl="0" marL="0" marR="0" rtl="0" algn="l">
              <a:spcBef>
                <a:spcPts val="0"/>
              </a:spcBef>
              <a:spcAft>
                <a:spcPts val="0"/>
              </a:spcAft>
              <a:buNone/>
            </a:pPr>
            <a:r>
              <a:rPr b="0" i="0" lang="en-US" sz="1600" u="none" strike="noStrike">
                <a:solidFill>
                  <a:srgbClr val="333333"/>
                </a:solidFill>
                <a:latin typeface="Consolas"/>
                <a:ea typeface="Consolas"/>
                <a:cs typeface="Consolas"/>
                <a:sym typeface="Consolas"/>
              </a:rPr>
              <a:t>        }</a:t>
            </a:r>
            <a:endParaRPr/>
          </a:p>
          <a:p>
            <a:pPr indent="0" lvl="0" marL="0" marR="0" rtl="0" algn="l">
              <a:spcBef>
                <a:spcPts val="0"/>
              </a:spcBef>
              <a:spcAft>
                <a:spcPts val="0"/>
              </a:spcAft>
              <a:buNone/>
            </a:pPr>
            <a:r>
              <a:rPr b="0" i="0" lang="en-US" sz="1600" u="none" strike="noStrike">
                <a:solidFill>
                  <a:srgbClr val="333333"/>
                </a:solidFill>
                <a:latin typeface="Consolas"/>
                <a:ea typeface="Consolas"/>
                <a:cs typeface="Consolas"/>
                <a:sym typeface="Consolas"/>
              </a:rPr>
              <a:t>      &lt;/script&gt;</a:t>
            </a:r>
            <a:endParaRPr/>
          </a:p>
          <a:p>
            <a:pPr indent="0" lvl="0" marL="0" marR="0" rtl="0" algn="l">
              <a:spcBef>
                <a:spcPts val="0"/>
              </a:spcBef>
              <a:spcAft>
                <a:spcPts val="0"/>
              </a:spcAft>
              <a:buNone/>
            </a:pPr>
            <a:r>
              <a:rPr b="0" i="0" lang="en-US" sz="1600" u="none" strike="noStrike">
                <a:solidFill>
                  <a:srgbClr val="333333"/>
                </a:solidFill>
                <a:latin typeface="Consolas"/>
                <a:ea typeface="Consolas"/>
                <a:cs typeface="Consolas"/>
                <a:sym typeface="Consolas"/>
              </a:rPr>
              <a:t>      &lt;a href="#" onclick="return openWindow()"&gt;Open&lt;/a&gt;</a:t>
            </a:r>
            <a:endParaRPr/>
          </a:p>
          <a:p>
            <a:pPr indent="0" lvl="0" marL="0" marR="0" rtl="0" algn="l">
              <a:spcBef>
                <a:spcPts val="0"/>
              </a:spcBef>
              <a:spcAft>
                <a:spcPts val="0"/>
              </a:spcAft>
              <a:buNone/>
            </a:pPr>
            <a:r>
              <a:rPr b="0" i="0" lang="en-US" sz="1600" u="none" strike="noStrike">
                <a:solidFill>
                  <a:srgbClr val="333333"/>
                </a:solidFill>
                <a:latin typeface="Consolas"/>
                <a:ea typeface="Consolas"/>
                <a:cs typeface="Consolas"/>
                <a:sym typeface="Consolas"/>
              </a:rPr>
              <a:t>    &lt;/body&gt;</a:t>
            </a:r>
            <a:endParaRPr/>
          </a:p>
          <a:p>
            <a:pPr indent="0" lvl="0" marL="0" marR="0" rtl="0" algn="l">
              <a:spcBef>
                <a:spcPts val="0"/>
              </a:spcBef>
              <a:spcAft>
                <a:spcPts val="0"/>
              </a:spcAft>
              <a:buNone/>
            </a:pPr>
            <a:r>
              <a:rPr b="0" i="0" lang="en-US" sz="1600" u="none" strike="noStrike">
                <a:solidFill>
                  <a:srgbClr val="333333"/>
                </a:solidFill>
                <a:latin typeface="Consolas"/>
                <a:ea typeface="Consolas"/>
                <a:cs typeface="Consolas"/>
                <a:sym typeface="Consolas"/>
              </a:rPr>
              <a:t>&lt;/html&gt;</a:t>
            </a:r>
            <a:endParaRPr/>
          </a:p>
          <a:p>
            <a:pPr indent="0" lvl="0" marL="0" marR="0" rtl="0" algn="l">
              <a:spcBef>
                <a:spcPts val="0"/>
              </a:spcBef>
              <a:spcAft>
                <a:spcPts val="0"/>
              </a:spcAft>
              <a:buNone/>
            </a:pPr>
            <a:r>
              <a:rPr b="0" i="0" lang="en-US" sz="1600" u="none" strike="noStrike">
                <a:solidFill>
                  <a:srgbClr val="333333"/>
                </a:solidFill>
                <a:latin typeface="Consolas"/>
                <a:ea typeface="Consolas"/>
                <a:cs typeface="Consolas"/>
                <a:sym typeface="Consolas"/>
              </a:rPr>
              <a:t>&lt;/script&gt;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7"/>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3.4.4 Một số hàm hỗ trợ trên trình duyệt</a:t>
            </a:r>
            <a:endParaRPr/>
          </a:p>
        </p:txBody>
      </p:sp>
      <p:pic>
        <p:nvPicPr>
          <p:cNvPr id="543" name="Google Shape;543;p37"/>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544" name="Google Shape;544;p37"/>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545" name="Google Shape;545;p37"/>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546" name="Google Shape;546;p37"/>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547" name="Google Shape;547;p37"/>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https://techmaster.vn/posts/36048/tat-ca-ve-function-javascript</a:t>
            </a:r>
            <a:endParaRPr sz="1800">
              <a:solidFill>
                <a:schemeClr val="dk1"/>
              </a:solidFill>
              <a:latin typeface="Calibri"/>
              <a:ea typeface="Calibri"/>
              <a:cs typeface="Calibri"/>
              <a:sym typeface="Calibri"/>
            </a:endParaRPr>
          </a:p>
        </p:txBody>
      </p:sp>
      <p:sp>
        <p:nvSpPr>
          <p:cNvPr id="548" name="Google Shape;548;p37"/>
          <p:cNvSpPr txBox="1"/>
          <p:nvPr/>
        </p:nvSpPr>
        <p:spPr>
          <a:xfrm>
            <a:off x="921327" y="939975"/>
            <a:ext cx="9641090" cy="51151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Windows.screen</a:t>
            </a:r>
            <a:endParaRPr/>
          </a:p>
          <a:p>
            <a:pPr indent="-228600" lvl="1" marL="685800" marR="0" rtl="0" algn="l">
              <a:lnSpc>
                <a:spcPct val="120000"/>
              </a:lnSpc>
              <a:spcBef>
                <a:spcPts val="500"/>
              </a:spcBef>
              <a:spcAft>
                <a:spcPts val="0"/>
              </a:spcAft>
              <a:buClr>
                <a:schemeClr val="dk1"/>
              </a:buClr>
              <a:buSzPts val="2400"/>
              <a:buFont typeface="NTR"/>
              <a:buChar char="-"/>
            </a:pPr>
            <a:r>
              <a:rPr b="0" i="0" lang="en-US" sz="2400" u="none" cap="none" strike="noStrike">
                <a:solidFill>
                  <a:schemeClr val="dk1"/>
                </a:solidFill>
                <a:latin typeface="Calibri"/>
                <a:ea typeface="Calibri"/>
                <a:cs typeface="Calibri"/>
                <a:sym typeface="Calibri"/>
              </a:rPr>
              <a:t>screen.width</a:t>
            </a:r>
            <a:endParaRPr/>
          </a:p>
          <a:p>
            <a:pPr indent="-228600" lvl="1" marL="685800" marR="0" rtl="0" algn="l">
              <a:lnSpc>
                <a:spcPct val="120000"/>
              </a:lnSpc>
              <a:spcBef>
                <a:spcPts val="500"/>
              </a:spcBef>
              <a:spcAft>
                <a:spcPts val="0"/>
              </a:spcAft>
              <a:buClr>
                <a:schemeClr val="dk1"/>
              </a:buClr>
              <a:buSzPts val="2400"/>
              <a:buFont typeface="NTR"/>
              <a:buChar char="-"/>
            </a:pPr>
            <a:r>
              <a:rPr b="0" i="0" lang="en-US" sz="2400" u="none" cap="none" strike="noStrike">
                <a:solidFill>
                  <a:schemeClr val="dk1"/>
                </a:solidFill>
                <a:latin typeface="Calibri"/>
                <a:ea typeface="Calibri"/>
                <a:cs typeface="Calibri"/>
                <a:sym typeface="Calibri"/>
              </a:rPr>
              <a:t>screen.height</a:t>
            </a:r>
            <a:endParaRPr/>
          </a:p>
          <a:p>
            <a:pPr indent="-228600" lvl="1" marL="685800" marR="0" rtl="0" algn="l">
              <a:lnSpc>
                <a:spcPct val="120000"/>
              </a:lnSpc>
              <a:spcBef>
                <a:spcPts val="500"/>
              </a:spcBef>
              <a:spcAft>
                <a:spcPts val="0"/>
              </a:spcAft>
              <a:buClr>
                <a:schemeClr val="dk1"/>
              </a:buClr>
              <a:buSzPts val="2400"/>
              <a:buFont typeface="NTR"/>
              <a:buChar char="-"/>
            </a:pPr>
            <a:r>
              <a:rPr b="0" i="0" lang="en-US" sz="2400" u="none" cap="none" strike="noStrike">
                <a:solidFill>
                  <a:schemeClr val="dk1"/>
                </a:solidFill>
                <a:latin typeface="Calibri"/>
                <a:ea typeface="Calibri"/>
                <a:cs typeface="Calibri"/>
                <a:sym typeface="Calibri"/>
              </a:rPr>
              <a:t>screen.availWidth</a:t>
            </a:r>
            <a:endParaRPr/>
          </a:p>
          <a:p>
            <a:pPr indent="-228600" lvl="1" marL="685800" marR="0" rtl="0" algn="l">
              <a:lnSpc>
                <a:spcPct val="120000"/>
              </a:lnSpc>
              <a:spcBef>
                <a:spcPts val="500"/>
              </a:spcBef>
              <a:spcAft>
                <a:spcPts val="0"/>
              </a:spcAft>
              <a:buClr>
                <a:schemeClr val="dk1"/>
              </a:buClr>
              <a:buSzPts val="2400"/>
              <a:buFont typeface="NTR"/>
              <a:buChar char="-"/>
            </a:pPr>
            <a:r>
              <a:rPr b="0" i="0" lang="en-US" sz="2400" u="none" cap="none" strike="noStrike">
                <a:solidFill>
                  <a:schemeClr val="dk1"/>
                </a:solidFill>
                <a:latin typeface="Calibri"/>
                <a:ea typeface="Calibri"/>
                <a:cs typeface="Calibri"/>
                <a:sym typeface="Calibri"/>
              </a:rPr>
              <a:t>screen.availHeight</a:t>
            </a:r>
            <a:endParaRPr/>
          </a:p>
          <a:p>
            <a:pPr indent="-228600" lvl="1" marL="685800" marR="0" rtl="0" algn="l">
              <a:lnSpc>
                <a:spcPct val="120000"/>
              </a:lnSpc>
              <a:spcBef>
                <a:spcPts val="500"/>
              </a:spcBef>
              <a:spcAft>
                <a:spcPts val="0"/>
              </a:spcAft>
              <a:buClr>
                <a:schemeClr val="dk1"/>
              </a:buClr>
              <a:buSzPts val="2400"/>
              <a:buFont typeface="NTR"/>
              <a:buChar char="-"/>
            </a:pPr>
            <a:r>
              <a:rPr b="0" i="0" lang="en-US" sz="2400" u="none" cap="none" strike="noStrike">
                <a:solidFill>
                  <a:schemeClr val="dk1"/>
                </a:solidFill>
                <a:latin typeface="Calibri"/>
                <a:ea typeface="Calibri"/>
                <a:cs typeface="Calibri"/>
                <a:sym typeface="Calibri"/>
              </a:rPr>
              <a:t>screen.colorDepth</a:t>
            </a:r>
            <a:endParaRPr/>
          </a:p>
          <a:p>
            <a:pPr indent="-228600" lvl="1" marL="685800" marR="0" rtl="0" algn="l">
              <a:lnSpc>
                <a:spcPct val="120000"/>
              </a:lnSpc>
              <a:spcBef>
                <a:spcPts val="500"/>
              </a:spcBef>
              <a:spcAft>
                <a:spcPts val="0"/>
              </a:spcAft>
              <a:buClr>
                <a:schemeClr val="dk1"/>
              </a:buClr>
              <a:buSzPts val="2400"/>
              <a:buFont typeface="NTR"/>
              <a:buChar char="-"/>
            </a:pPr>
            <a:r>
              <a:rPr b="0" i="0" lang="en-US" sz="2400" u="none" cap="none" strike="noStrike">
                <a:solidFill>
                  <a:schemeClr val="dk1"/>
                </a:solidFill>
                <a:latin typeface="Calibri"/>
                <a:ea typeface="Calibri"/>
                <a:cs typeface="Calibri"/>
                <a:sym typeface="Calibri"/>
              </a:rPr>
              <a:t>screen.pixelDepth</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38"/>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3.4.4 Một số hàm hỗ trợ trên trình duyệt</a:t>
            </a:r>
            <a:endParaRPr/>
          </a:p>
        </p:txBody>
      </p:sp>
      <p:pic>
        <p:nvPicPr>
          <p:cNvPr id="555" name="Google Shape;555;p38"/>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556" name="Google Shape;556;p38"/>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557" name="Google Shape;557;p38"/>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558" name="Google Shape;558;p38"/>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559" name="Google Shape;559;p38"/>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https://techmaster.vn/posts/36048/tat-ca-ve-function-javascript</a:t>
            </a:r>
            <a:endParaRPr sz="1800">
              <a:solidFill>
                <a:schemeClr val="dk1"/>
              </a:solidFill>
              <a:latin typeface="Calibri"/>
              <a:ea typeface="Calibri"/>
              <a:cs typeface="Calibri"/>
              <a:sym typeface="Calibri"/>
            </a:endParaRPr>
          </a:p>
        </p:txBody>
      </p:sp>
      <p:sp>
        <p:nvSpPr>
          <p:cNvPr id="560" name="Google Shape;560;p38"/>
          <p:cNvSpPr txBox="1"/>
          <p:nvPr/>
        </p:nvSpPr>
        <p:spPr>
          <a:xfrm>
            <a:off x="921327" y="939975"/>
            <a:ext cx="9641090" cy="51151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Windows.location</a:t>
            </a:r>
            <a:endParaRPr/>
          </a:p>
          <a:p>
            <a:pPr indent="-228600" lvl="1" marL="685800" marR="0" rtl="0" algn="l">
              <a:lnSpc>
                <a:spcPct val="120000"/>
              </a:lnSpc>
              <a:spcBef>
                <a:spcPts val="500"/>
              </a:spcBef>
              <a:spcAft>
                <a:spcPts val="0"/>
              </a:spcAft>
              <a:buClr>
                <a:schemeClr val="dk1"/>
              </a:buClr>
              <a:buSzPts val="2400"/>
              <a:buFont typeface="NTR"/>
              <a:buChar char="-"/>
            </a:pPr>
            <a:r>
              <a:rPr b="0" i="0" lang="en-US" sz="2400" u="none" cap="none" strike="noStrike">
                <a:solidFill>
                  <a:schemeClr val="dk1"/>
                </a:solidFill>
                <a:latin typeface="Calibri"/>
                <a:ea typeface="Calibri"/>
                <a:cs typeface="Calibri"/>
                <a:sym typeface="Calibri"/>
              </a:rPr>
              <a:t>window.location.href: trả về href (URL) của trang hiện tại</a:t>
            </a:r>
            <a:endParaRPr/>
          </a:p>
          <a:p>
            <a:pPr indent="-228600" lvl="1" marL="685800" marR="0" rtl="0" algn="l">
              <a:lnSpc>
                <a:spcPct val="120000"/>
              </a:lnSpc>
              <a:spcBef>
                <a:spcPts val="500"/>
              </a:spcBef>
              <a:spcAft>
                <a:spcPts val="0"/>
              </a:spcAft>
              <a:buClr>
                <a:schemeClr val="dk1"/>
              </a:buClr>
              <a:buSzPts val="2400"/>
              <a:buFont typeface="NTR"/>
              <a:buChar char="-"/>
            </a:pPr>
            <a:r>
              <a:rPr b="0" i="0" lang="en-US" sz="2400" u="none" cap="none" strike="noStrike">
                <a:solidFill>
                  <a:schemeClr val="dk1"/>
                </a:solidFill>
                <a:latin typeface="Calibri"/>
                <a:ea typeface="Calibri"/>
                <a:cs typeface="Calibri"/>
                <a:sym typeface="Calibri"/>
              </a:rPr>
              <a:t>window.location.hostname: trả về domain name của web host</a:t>
            </a:r>
            <a:endParaRPr/>
          </a:p>
          <a:p>
            <a:pPr indent="-228600" lvl="1" marL="685800" marR="0" rtl="0" algn="l">
              <a:lnSpc>
                <a:spcPct val="120000"/>
              </a:lnSpc>
              <a:spcBef>
                <a:spcPts val="500"/>
              </a:spcBef>
              <a:spcAft>
                <a:spcPts val="0"/>
              </a:spcAft>
              <a:buClr>
                <a:schemeClr val="dk1"/>
              </a:buClr>
              <a:buSzPts val="2400"/>
              <a:buFont typeface="NTR"/>
              <a:buChar char="-"/>
            </a:pPr>
            <a:r>
              <a:rPr b="0" i="0" lang="en-US" sz="2400" u="none" cap="none" strike="noStrike">
                <a:solidFill>
                  <a:schemeClr val="dk1"/>
                </a:solidFill>
                <a:latin typeface="Calibri"/>
                <a:ea typeface="Calibri"/>
                <a:cs typeface="Calibri"/>
                <a:sym typeface="Calibri"/>
              </a:rPr>
              <a:t>window.location.pathname: trả về the path và filename của trang hiện tại</a:t>
            </a:r>
            <a:endParaRPr/>
          </a:p>
          <a:p>
            <a:pPr indent="-228600" lvl="1" marL="685800" marR="0" rtl="0" algn="l">
              <a:lnSpc>
                <a:spcPct val="120000"/>
              </a:lnSpc>
              <a:spcBef>
                <a:spcPts val="500"/>
              </a:spcBef>
              <a:spcAft>
                <a:spcPts val="0"/>
              </a:spcAft>
              <a:buClr>
                <a:schemeClr val="dk1"/>
              </a:buClr>
              <a:buSzPts val="2400"/>
              <a:buFont typeface="NTR"/>
              <a:buChar char="-"/>
            </a:pPr>
            <a:r>
              <a:rPr b="0" i="0" lang="en-US" sz="2400" u="none" cap="none" strike="noStrike">
                <a:solidFill>
                  <a:schemeClr val="dk1"/>
                </a:solidFill>
                <a:latin typeface="Calibri"/>
                <a:ea typeface="Calibri"/>
                <a:cs typeface="Calibri"/>
                <a:sym typeface="Calibri"/>
              </a:rPr>
              <a:t>window.location.protocol: trả về giao thức được sử dụng (http: hay https:)</a:t>
            </a:r>
            <a:endParaRPr/>
          </a:p>
          <a:p>
            <a:pPr indent="-228600" lvl="1" marL="685800" marR="0" rtl="0" algn="l">
              <a:lnSpc>
                <a:spcPct val="120000"/>
              </a:lnSpc>
              <a:spcBef>
                <a:spcPts val="500"/>
              </a:spcBef>
              <a:spcAft>
                <a:spcPts val="0"/>
              </a:spcAft>
              <a:buClr>
                <a:schemeClr val="dk1"/>
              </a:buClr>
              <a:buSzPts val="2400"/>
              <a:buFont typeface="NTR"/>
              <a:buChar char="-"/>
            </a:pPr>
            <a:r>
              <a:rPr b="0" i="0" lang="en-US" sz="2400" u="none" cap="none" strike="noStrike">
                <a:solidFill>
                  <a:schemeClr val="dk1"/>
                </a:solidFill>
                <a:latin typeface="Calibri"/>
                <a:ea typeface="Calibri"/>
                <a:cs typeface="Calibri"/>
                <a:sym typeface="Calibri"/>
              </a:rPr>
              <a:t>window.location.assign: nạp một tài liệu mới</a:t>
            </a:r>
            <a:endParaRPr/>
          </a:p>
          <a:p>
            <a:pPr indent="-76200" lvl="1" marL="685800" marR="0" rtl="0" algn="l">
              <a:lnSpc>
                <a:spcPct val="120000"/>
              </a:lnSpc>
              <a:spcBef>
                <a:spcPts val="500"/>
              </a:spcBef>
              <a:spcAft>
                <a:spcPts val="0"/>
              </a:spcAft>
              <a:buClr>
                <a:schemeClr val="dk1"/>
              </a:buClr>
              <a:buSzPts val="2400"/>
              <a:buFont typeface="NTR"/>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39"/>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3.4.4 Một số hàm hỗ trợ trên trình duyệt</a:t>
            </a:r>
            <a:endParaRPr/>
          </a:p>
        </p:txBody>
      </p:sp>
      <p:pic>
        <p:nvPicPr>
          <p:cNvPr id="567" name="Google Shape;567;p39"/>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568" name="Google Shape;568;p39"/>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569" name="Google Shape;569;p39"/>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570" name="Google Shape;570;p39"/>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571" name="Google Shape;571;p39"/>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https://techmaster.vn/posts/36048/tat-ca-ve-function-javascript</a:t>
            </a:r>
            <a:endParaRPr sz="1800">
              <a:solidFill>
                <a:schemeClr val="dk1"/>
              </a:solidFill>
              <a:latin typeface="Calibri"/>
              <a:ea typeface="Calibri"/>
              <a:cs typeface="Calibri"/>
              <a:sym typeface="Calibri"/>
            </a:endParaRPr>
          </a:p>
        </p:txBody>
      </p:sp>
      <p:sp>
        <p:nvSpPr>
          <p:cNvPr id="572" name="Google Shape;572;p39"/>
          <p:cNvSpPr txBox="1"/>
          <p:nvPr/>
        </p:nvSpPr>
        <p:spPr>
          <a:xfrm>
            <a:off x="921327" y="834397"/>
            <a:ext cx="9641090" cy="68058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marR="0" rtl="0" algn="l">
              <a:lnSpc>
                <a:spcPct val="150000"/>
              </a:lnSpc>
              <a:spcBef>
                <a:spcPts val="0"/>
              </a:spcBef>
              <a:spcAft>
                <a:spcPts val="0"/>
              </a:spcAft>
              <a:buClr>
                <a:schemeClr val="accent5"/>
              </a:buClr>
              <a:buSzPct val="100000"/>
              <a:buFont typeface="Noto Sans Symbols"/>
              <a:buChar char="▪"/>
            </a:pPr>
            <a:r>
              <a:rPr b="0" i="0" lang="en-US" sz="2800">
                <a:solidFill>
                  <a:schemeClr val="dk1"/>
                </a:solidFill>
                <a:latin typeface="Calibri"/>
                <a:ea typeface="Calibri"/>
                <a:cs typeface="Calibri"/>
                <a:sym typeface="Calibri"/>
              </a:rPr>
              <a:t>Windows.location</a:t>
            </a:r>
            <a:endParaRPr/>
          </a:p>
          <a:p>
            <a:pPr indent="-87630" lvl="1" marL="685800" marR="0" rtl="0" algn="l">
              <a:lnSpc>
                <a:spcPct val="120000"/>
              </a:lnSpc>
              <a:spcBef>
                <a:spcPts val="500"/>
              </a:spcBef>
              <a:spcAft>
                <a:spcPts val="0"/>
              </a:spcAft>
              <a:buClr>
                <a:schemeClr val="dk1"/>
              </a:buClr>
              <a:buSzPct val="100000"/>
              <a:buFont typeface="NTR"/>
              <a:buNone/>
            </a:pPr>
            <a:r>
              <a:t/>
            </a:r>
            <a:endParaRPr b="0" i="0" sz="2400" u="none" cap="none" strike="noStrike">
              <a:solidFill>
                <a:schemeClr val="dk1"/>
              </a:solidFill>
              <a:latin typeface="Calibri"/>
              <a:ea typeface="Calibri"/>
              <a:cs typeface="Calibri"/>
              <a:sym typeface="Calibri"/>
            </a:endParaRPr>
          </a:p>
        </p:txBody>
      </p:sp>
      <p:sp>
        <p:nvSpPr>
          <p:cNvPr id="573" name="Google Shape;573;p39"/>
          <p:cNvSpPr/>
          <p:nvPr/>
        </p:nvSpPr>
        <p:spPr>
          <a:xfrm>
            <a:off x="1282700" y="1728503"/>
            <a:ext cx="9170554"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&lt;html&gt;</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&lt;body&gt;</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Chào mừng bạn đến với freetuts.net</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&lt;button onclick="refreshPage()"&gt;Refresh&lt;/button&gt;</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&lt;script language="javascript"&gt;</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function refreshPage()</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window.location.reload(); </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&lt;/script&gt;</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&lt;/body&gt;</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&lt;/html&gt;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3.2 Phân loại</a:t>
            </a:r>
            <a:endParaRPr/>
          </a:p>
        </p:txBody>
      </p:sp>
      <p:pic>
        <p:nvPicPr>
          <p:cNvPr id="119" name="Google Shape;119;p4"/>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120" name="Google Shape;120;p4"/>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121" name="Google Shape;121;p4"/>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122" name="Google Shape;122;p4"/>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123" name="Google Shape;123;p4"/>
          <p:cNvSpPr txBox="1"/>
          <p:nvPr>
            <p:ph idx="1" type="body"/>
          </p:nvPr>
        </p:nvSpPr>
        <p:spPr>
          <a:xfrm>
            <a:off x="921327" y="901506"/>
            <a:ext cx="9181419" cy="453144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accent5"/>
              </a:buClr>
              <a:buSzPts val="2800"/>
              <a:buFont typeface="Noto Sans Symbols"/>
              <a:buChar char="▪"/>
            </a:pPr>
            <a:r>
              <a:rPr lang="en-US" u="none" cap="none" strike="noStrike">
                <a:solidFill>
                  <a:schemeClr val="dk1"/>
                </a:solidFill>
                <a:latin typeface="Calibri"/>
                <a:ea typeface="Calibri"/>
                <a:cs typeface="Calibri"/>
                <a:sym typeface="Calibri"/>
              </a:rPr>
              <a:t>Các loại</a:t>
            </a:r>
            <a:endParaRPr/>
          </a:p>
          <a:p>
            <a:pPr indent="-228600" lvl="1" marL="685800" rtl="0" algn="l">
              <a:lnSpc>
                <a:spcPct val="150000"/>
              </a:lnSpc>
              <a:spcBef>
                <a:spcPts val="0"/>
              </a:spcBef>
              <a:spcAft>
                <a:spcPts val="0"/>
              </a:spcAft>
              <a:buClr>
                <a:schemeClr val="accent5"/>
              </a:buClr>
              <a:buSzPts val="2400"/>
              <a:buFont typeface="Noto Sans Symbols"/>
              <a:buChar char="⎼"/>
            </a:pPr>
            <a:r>
              <a:rPr lang="en-US"/>
              <a:t>Glue languages: Jscript, JavaScript</a:t>
            </a:r>
            <a:endParaRPr/>
          </a:p>
          <a:p>
            <a:pPr indent="-228600" lvl="1" marL="685800" rtl="0" algn="l">
              <a:lnSpc>
                <a:spcPct val="150000"/>
              </a:lnSpc>
              <a:spcBef>
                <a:spcPts val="0"/>
              </a:spcBef>
              <a:spcAft>
                <a:spcPts val="0"/>
              </a:spcAft>
              <a:buClr>
                <a:schemeClr val="accent5"/>
              </a:buClr>
              <a:buSzPts val="2400"/>
              <a:buFont typeface="Noto Sans Symbols"/>
              <a:buChar char="⎼"/>
            </a:pPr>
            <a:r>
              <a:rPr lang="en-US" u="none" cap="none" strike="noStrike">
                <a:solidFill>
                  <a:schemeClr val="dk1"/>
                </a:solidFill>
                <a:latin typeface="Calibri"/>
                <a:ea typeface="Calibri"/>
                <a:cs typeface="Calibri"/>
                <a:sym typeface="Calibri"/>
              </a:rPr>
              <a:t>Job control languages and shells: command của MS-DOS/Unix shell</a:t>
            </a:r>
            <a:endParaRPr/>
          </a:p>
          <a:p>
            <a:pPr indent="-228600" lvl="1" marL="685800" rtl="0" algn="l">
              <a:lnSpc>
                <a:spcPct val="150000"/>
              </a:lnSpc>
              <a:spcBef>
                <a:spcPts val="0"/>
              </a:spcBef>
              <a:spcAft>
                <a:spcPts val="0"/>
              </a:spcAft>
              <a:buClr>
                <a:schemeClr val="accent5"/>
              </a:buClr>
              <a:buSzPts val="2400"/>
              <a:buFont typeface="Noto Sans Symbols"/>
              <a:buChar char="⎼"/>
            </a:pPr>
            <a:r>
              <a:rPr lang="en-US">
                <a:latin typeface="Calibri"/>
                <a:ea typeface="Calibri"/>
                <a:cs typeface="Calibri"/>
                <a:sym typeface="Calibri"/>
              </a:rPr>
              <a:t>Gui Scripting: giúp tương tác với người dùng qua windows, menu, button</a:t>
            </a:r>
            <a:endParaRPr/>
          </a:p>
          <a:p>
            <a:pPr indent="-228600" lvl="1" marL="685800" rtl="0" algn="l">
              <a:lnSpc>
                <a:spcPct val="150000"/>
              </a:lnSpc>
              <a:spcBef>
                <a:spcPts val="0"/>
              </a:spcBef>
              <a:spcAft>
                <a:spcPts val="0"/>
              </a:spcAft>
              <a:buClr>
                <a:schemeClr val="accent5"/>
              </a:buClr>
              <a:buSzPts val="2400"/>
              <a:buFont typeface="Noto Sans Symbols"/>
              <a:buChar char="⎼"/>
            </a:pPr>
            <a:r>
              <a:rPr lang="en-US" u="none" cap="none" strike="noStrike">
                <a:solidFill>
                  <a:schemeClr val="dk1"/>
                </a:solidFill>
                <a:latin typeface="Calibri"/>
                <a:ea typeface="Calibri"/>
                <a:cs typeface="Calibri"/>
                <a:sym typeface="Calibri"/>
              </a:rPr>
              <a:t>Application-specific languages</a:t>
            </a:r>
            <a:endParaRPr/>
          </a:p>
          <a:p>
            <a:pPr indent="-228600" lvl="1" marL="685800" rtl="0" algn="l">
              <a:lnSpc>
                <a:spcPct val="150000"/>
              </a:lnSpc>
              <a:spcBef>
                <a:spcPts val="0"/>
              </a:spcBef>
              <a:spcAft>
                <a:spcPts val="0"/>
              </a:spcAft>
              <a:buClr>
                <a:schemeClr val="accent5"/>
              </a:buClr>
              <a:buSzPts val="2400"/>
              <a:buFont typeface="Noto Sans Symbols"/>
              <a:buChar char="⎼"/>
            </a:pPr>
            <a:r>
              <a:rPr lang="en-US">
                <a:latin typeface="Calibri"/>
                <a:ea typeface="Calibri"/>
                <a:cs typeface="Calibri"/>
                <a:sym typeface="Calibri"/>
              </a:rPr>
              <a:t>Extension/embeddable languages</a:t>
            </a:r>
            <a:endParaRPr u="none" cap="none" strike="noStrike">
              <a:solidFill>
                <a:schemeClr val="dk1"/>
              </a:solidFill>
              <a:latin typeface="Calibri"/>
              <a:ea typeface="Calibri"/>
              <a:cs typeface="Calibri"/>
              <a:sym typeface="Calibri"/>
            </a:endParaRPr>
          </a:p>
        </p:txBody>
      </p:sp>
      <p:sp>
        <p:nvSpPr>
          <p:cNvPr id="124" name="Google Shape;124;p4"/>
          <p:cNvSpPr/>
          <p:nvPr/>
        </p:nvSpPr>
        <p:spPr>
          <a:xfrm>
            <a:off x="2869554" y="6352143"/>
            <a:ext cx="47994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https://en.wikipedia.org/wiki/Scripting_language</a:t>
            </a:r>
            <a:endParaRPr sz="18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40"/>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3.4.4 Một số hàm hỗ trợ trên trình duyệt</a:t>
            </a:r>
            <a:endParaRPr/>
          </a:p>
        </p:txBody>
      </p:sp>
      <p:pic>
        <p:nvPicPr>
          <p:cNvPr id="580" name="Google Shape;580;p40"/>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581" name="Google Shape;581;p40"/>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582" name="Google Shape;582;p40"/>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583" name="Google Shape;583;p40"/>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584" name="Google Shape;584;p40"/>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https://techmaster.vn/posts/36048/tat-ca-ve-function-javascript</a:t>
            </a:r>
            <a:endParaRPr sz="1800">
              <a:solidFill>
                <a:schemeClr val="dk1"/>
              </a:solidFill>
              <a:latin typeface="Calibri"/>
              <a:ea typeface="Calibri"/>
              <a:cs typeface="Calibri"/>
              <a:sym typeface="Calibri"/>
            </a:endParaRPr>
          </a:p>
        </p:txBody>
      </p:sp>
      <p:sp>
        <p:nvSpPr>
          <p:cNvPr id="585" name="Google Shape;585;p40"/>
          <p:cNvSpPr txBox="1"/>
          <p:nvPr/>
        </p:nvSpPr>
        <p:spPr>
          <a:xfrm>
            <a:off x="921327" y="939975"/>
            <a:ext cx="9641090" cy="51151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Các hàm hỗ trợ</a:t>
            </a:r>
            <a:endParaRPr/>
          </a:p>
          <a:p>
            <a:pPr indent="-228600" lvl="1" marL="685800" marR="0" rtl="0" algn="l">
              <a:lnSpc>
                <a:spcPct val="120000"/>
              </a:lnSpc>
              <a:spcBef>
                <a:spcPts val="500"/>
              </a:spcBef>
              <a:spcAft>
                <a:spcPts val="0"/>
              </a:spcAft>
              <a:buClr>
                <a:schemeClr val="dk1"/>
              </a:buClr>
              <a:buSzPts val="2400"/>
              <a:buFont typeface="NTR"/>
              <a:buChar char="-"/>
            </a:pPr>
            <a:r>
              <a:rPr b="0" i="0" lang="en-US" sz="2400" u="none" cap="none" strike="noStrike">
                <a:solidFill>
                  <a:schemeClr val="dk1"/>
                </a:solidFill>
                <a:latin typeface="Calibri"/>
                <a:ea typeface="Calibri"/>
                <a:cs typeface="Calibri"/>
                <a:sym typeface="Calibri"/>
              </a:rPr>
              <a:t>alert(‘Nội dung’);</a:t>
            </a:r>
            <a:endParaRPr/>
          </a:p>
          <a:p>
            <a:pPr indent="-228600" lvl="1" marL="685800" marR="0" rtl="0" algn="l">
              <a:lnSpc>
                <a:spcPct val="120000"/>
              </a:lnSpc>
              <a:spcBef>
                <a:spcPts val="500"/>
              </a:spcBef>
              <a:spcAft>
                <a:spcPts val="0"/>
              </a:spcAft>
              <a:buClr>
                <a:schemeClr val="dk1"/>
              </a:buClr>
              <a:buSzPts val="2400"/>
              <a:buFont typeface="NTR"/>
              <a:buChar char="-"/>
            </a:pPr>
            <a:r>
              <a:rPr b="0" i="0" lang="en-US" sz="2400" u="none" cap="none" strike="noStrike">
                <a:solidFill>
                  <a:schemeClr val="dk1"/>
                </a:solidFill>
                <a:latin typeface="Calibri"/>
                <a:ea typeface="Calibri"/>
                <a:cs typeface="Calibri"/>
                <a:sym typeface="Calibri"/>
              </a:rPr>
              <a:t>confirm("Do you like freetuts.net");</a:t>
            </a:r>
            <a:endParaRPr/>
          </a:p>
          <a:p>
            <a:pPr indent="-228600" lvl="1" marL="685800" marR="0" rtl="0" algn="l">
              <a:lnSpc>
                <a:spcPct val="120000"/>
              </a:lnSpc>
              <a:spcBef>
                <a:spcPts val="500"/>
              </a:spcBef>
              <a:spcAft>
                <a:spcPts val="0"/>
              </a:spcAft>
              <a:buClr>
                <a:schemeClr val="dk1"/>
              </a:buClr>
              <a:buSzPts val="2400"/>
              <a:buFont typeface="NTR"/>
              <a:buChar char="-"/>
            </a:pPr>
            <a:r>
              <a:rPr b="0" i="0" lang="en-US" sz="2400" u="none" cap="none" strike="noStrike">
                <a:solidFill>
                  <a:schemeClr val="dk1"/>
                </a:solidFill>
                <a:latin typeface="Calibri"/>
                <a:ea typeface="Calibri"/>
                <a:cs typeface="Calibri"/>
                <a:sym typeface="Calibri"/>
              </a:rPr>
              <a:t>var t = prompt("Nhập tên của bạn",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41"/>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3.4.4 Một số hàm hỗ trợ trên trình duyệt</a:t>
            </a:r>
            <a:endParaRPr/>
          </a:p>
        </p:txBody>
      </p:sp>
      <p:pic>
        <p:nvPicPr>
          <p:cNvPr id="592" name="Google Shape;592;p41"/>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593" name="Google Shape;593;p41"/>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594" name="Google Shape;594;p41"/>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595" name="Google Shape;595;p41"/>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596" name="Google Shape;596;p41"/>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https://freetuts.net/ham-alert-confirm-prompt-trong-javascript-264.html</a:t>
            </a:r>
            <a:endParaRPr/>
          </a:p>
        </p:txBody>
      </p:sp>
      <p:sp>
        <p:nvSpPr>
          <p:cNvPr id="597" name="Google Shape;597;p41"/>
          <p:cNvSpPr txBox="1"/>
          <p:nvPr/>
        </p:nvSpPr>
        <p:spPr>
          <a:xfrm>
            <a:off x="921327" y="939976"/>
            <a:ext cx="9641090" cy="68058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Các hàm hỗ trợ</a:t>
            </a:r>
            <a:endParaRPr/>
          </a:p>
        </p:txBody>
      </p:sp>
      <p:sp>
        <p:nvSpPr>
          <p:cNvPr id="598" name="Google Shape;598;p41"/>
          <p:cNvSpPr/>
          <p:nvPr/>
        </p:nvSpPr>
        <p:spPr>
          <a:xfrm>
            <a:off x="1157668" y="1770822"/>
            <a:ext cx="10475531"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&lt;html&gt;</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&lt;head&gt;</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&lt;/head&gt;</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&lt;body&gt;</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&lt;input type="button" onclick="alert('Xin chào các bạn')" value="Click Me"/&gt;</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&lt;/body&gt;</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&lt;/html&gt;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42"/>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3.4.4 Một số hàm hỗ trợ trên trình duyệt</a:t>
            </a:r>
            <a:endParaRPr/>
          </a:p>
        </p:txBody>
      </p:sp>
      <p:pic>
        <p:nvPicPr>
          <p:cNvPr id="605" name="Google Shape;605;p42"/>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606" name="Google Shape;606;p42"/>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607" name="Google Shape;607;p42"/>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608" name="Google Shape;608;p42"/>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609" name="Google Shape;609;p42"/>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https://freetuts.net/ham-alert-confirm-prompt-trong-javascript-264.html</a:t>
            </a:r>
            <a:endParaRPr/>
          </a:p>
        </p:txBody>
      </p:sp>
      <p:sp>
        <p:nvSpPr>
          <p:cNvPr id="610" name="Google Shape;610;p42"/>
          <p:cNvSpPr txBox="1"/>
          <p:nvPr/>
        </p:nvSpPr>
        <p:spPr>
          <a:xfrm>
            <a:off x="921327" y="939976"/>
            <a:ext cx="9641090" cy="68058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Các hàm hỗ trợ</a:t>
            </a:r>
            <a:endParaRPr/>
          </a:p>
        </p:txBody>
      </p:sp>
      <p:sp>
        <p:nvSpPr>
          <p:cNvPr id="611" name="Google Shape;611;p42"/>
          <p:cNvSpPr/>
          <p:nvPr/>
        </p:nvSpPr>
        <p:spPr>
          <a:xfrm>
            <a:off x="1157668" y="1770822"/>
            <a:ext cx="10475531"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&lt;title&gt;&lt;/title&gt;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&lt;script language="javascript"&gt;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confirm("Do you like freetuts.net");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43"/>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3.4.4 Một số hàm hỗ trợ trên trình duyệt</a:t>
            </a:r>
            <a:endParaRPr/>
          </a:p>
        </p:txBody>
      </p:sp>
      <p:pic>
        <p:nvPicPr>
          <p:cNvPr id="618" name="Google Shape;618;p43"/>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619" name="Google Shape;619;p43"/>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620" name="Google Shape;620;p43"/>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621" name="Google Shape;621;p43"/>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622" name="Google Shape;622;p43"/>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https://freetuts.net/ham-alert-confirm-prompt-trong-javascript-264.html</a:t>
            </a:r>
            <a:endParaRPr/>
          </a:p>
        </p:txBody>
      </p:sp>
      <p:sp>
        <p:nvSpPr>
          <p:cNvPr id="623" name="Google Shape;623;p43"/>
          <p:cNvSpPr txBox="1"/>
          <p:nvPr/>
        </p:nvSpPr>
        <p:spPr>
          <a:xfrm>
            <a:off x="921327" y="939976"/>
            <a:ext cx="9641090" cy="68058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Các hàm hỗ trợ</a:t>
            </a:r>
            <a:endParaRPr/>
          </a:p>
        </p:txBody>
      </p:sp>
      <p:sp>
        <p:nvSpPr>
          <p:cNvPr id="624" name="Google Shape;624;p43"/>
          <p:cNvSpPr/>
          <p:nvPr/>
        </p:nvSpPr>
        <p:spPr>
          <a:xfrm>
            <a:off x="1157668" y="1770822"/>
            <a:ext cx="10475531"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&lt;title&gt;&lt;/title&gt;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&lt;script language="javascript"&gt;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var t = prompt("Nhập tên của bạn",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alert(t);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44"/>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3.4.5 Một số lớp xử lý dữ liệu - javascript</a:t>
            </a:r>
            <a:endParaRPr/>
          </a:p>
        </p:txBody>
      </p:sp>
      <p:pic>
        <p:nvPicPr>
          <p:cNvPr id="631" name="Google Shape;631;p44"/>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632" name="Google Shape;632;p44"/>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633" name="Google Shape;633;p44"/>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634" name="Google Shape;634;p44"/>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635" name="Google Shape;635;p44"/>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https://techmaster.vn/posts/36048/tat-ca-ve-function-javascript</a:t>
            </a:r>
            <a:endParaRPr sz="1800">
              <a:solidFill>
                <a:schemeClr val="dk1"/>
              </a:solidFill>
              <a:latin typeface="Calibri"/>
              <a:ea typeface="Calibri"/>
              <a:cs typeface="Calibri"/>
              <a:sym typeface="Calibri"/>
            </a:endParaRPr>
          </a:p>
        </p:txBody>
      </p:sp>
      <p:sp>
        <p:nvSpPr>
          <p:cNvPr id="636" name="Google Shape;636;p44"/>
          <p:cNvSpPr txBox="1"/>
          <p:nvPr/>
        </p:nvSpPr>
        <p:spPr>
          <a:xfrm>
            <a:off x="921327" y="939975"/>
            <a:ext cx="9641090" cy="51151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Object (đối tượng)</a:t>
            </a:r>
            <a:endParaRPr b="0" i="0" sz="2800">
              <a:solidFill>
                <a:schemeClr val="dk1"/>
              </a:solidFill>
              <a:latin typeface="Calibri"/>
              <a:ea typeface="Calibri"/>
              <a:cs typeface="Calibri"/>
              <a:sym typeface="Calibri"/>
            </a:endParaRPr>
          </a:p>
          <a:p>
            <a:pPr indent="-228600" lvl="1" marL="685800" marR="0" rtl="0" algn="l">
              <a:lnSpc>
                <a:spcPct val="150000"/>
              </a:lnSpc>
              <a:spcBef>
                <a:spcPts val="0"/>
              </a:spcBef>
              <a:spcAft>
                <a:spcPts val="0"/>
              </a:spcAft>
              <a:buClr>
                <a:schemeClr val="accent5"/>
              </a:buClr>
              <a:buSzPts val="2400"/>
              <a:buFont typeface="NTR"/>
              <a:buChar char="-"/>
            </a:pPr>
            <a:r>
              <a:rPr b="0" i="0" lang="en-US" sz="2400" u="none" cap="none" strike="noStrike">
                <a:solidFill>
                  <a:schemeClr val="dk1"/>
                </a:solidFill>
                <a:latin typeface="Calibri"/>
                <a:ea typeface="Calibri"/>
                <a:cs typeface="Calibri"/>
                <a:sym typeface="Calibri"/>
              </a:rPr>
              <a:t>var car = {type:"Fiat", model:"500", color:"white"};</a:t>
            </a:r>
            <a:endParaRPr/>
          </a:p>
          <a:p>
            <a:pPr indent="-228600" lvl="1" marL="685800" marR="0" rtl="0" algn="l">
              <a:lnSpc>
                <a:spcPct val="150000"/>
              </a:lnSpc>
              <a:spcBef>
                <a:spcPts val="0"/>
              </a:spcBef>
              <a:spcAft>
                <a:spcPts val="0"/>
              </a:spcAft>
              <a:buClr>
                <a:schemeClr val="accent5"/>
              </a:buClr>
              <a:buSzPts val="2400"/>
              <a:buFont typeface="NTR"/>
              <a:buChar char="-"/>
            </a:pPr>
            <a:r>
              <a:rPr b="0" i="0" lang="en-US" sz="2400" u="none" cap="none" strike="noStrike">
                <a:solidFill>
                  <a:schemeClr val="dk1"/>
                </a:solidFill>
                <a:latin typeface="Calibri"/>
                <a:ea typeface="Calibri"/>
                <a:cs typeface="Calibri"/>
                <a:sym typeface="Calibri"/>
              </a:rPr>
              <a:t>var person = {firstName:"John", lastName:"Doe", age:50, eyeColor:"blue"};</a:t>
            </a:r>
            <a:endParaRPr b="0" i="0" sz="2400" u="none" cap="none" strike="noStrike">
              <a:solidFill>
                <a:schemeClr val="dk1"/>
              </a:solidFill>
              <a:latin typeface="Calibri"/>
              <a:ea typeface="Calibri"/>
              <a:cs typeface="Calibri"/>
              <a:sym typeface="Calibri"/>
            </a:endParaRPr>
          </a:p>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Truy nhập đối tượng</a:t>
            </a:r>
            <a:endParaRPr/>
          </a:p>
          <a:p>
            <a:pPr indent="-228600" lvl="1" marL="685800" marR="0" rtl="0" algn="l">
              <a:lnSpc>
                <a:spcPct val="150000"/>
              </a:lnSpc>
              <a:spcBef>
                <a:spcPts val="0"/>
              </a:spcBef>
              <a:spcAft>
                <a:spcPts val="0"/>
              </a:spcAft>
              <a:buClr>
                <a:schemeClr val="accent5"/>
              </a:buClr>
              <a:buSzPts val="2400"/>
              <a:buFont typeface="NTR"/>
              <a:buChar char="-"/>
            </a:pPr>
            <a:r>
              <a:rPr b="0" i="1" lang="en-US" sz="2400" u="none" cap="none" strike="noStrike">
                <a:solidFill>
                  <a:schemeClr val="dk1"/>
                </a:solidFill>
                <a:latin typeface="Calibri"/>
                <a:ea typeface="Calibri"/>
                <a:cs typeface="Calibri"/>
                <a:sym typeface="Calibri"/>
              </a:rPr>
              <a:t>objectName.propertyName</a:t>
            </a:r>
            <a:endParaRPr/>
          </a:p>
          <a:p>
            <a:pPr indent="-228600" lvl="1" marL="685800" marR="0" rtl="0" algn="l">
              <a:lnSpc>
                <a:spcPct val="150000"/>
              </a:lnSpc>
              <a:spcBef>
                <a:spcPts val="0"/>
              </a:spcBef>
              <a:spcAft>
                <a:spcPts val="0"/>
              </a:spcAft>
              <a:buClr>
                <a:schemeClr val="accent5"/>
              </a:buClr>
              <a:buSzPts val="2400"/>
              <a:buFont typeface="NTR"/>
              <a:buChar char="-"/>
            </a:pPr>
            <a:r>
              <a:rPr b="0" i="1" lang="en-US" sz="2400" u="none" cap="none" strike="noStrike">
                <a:solidFill>
                  <a:schemeClr val="dk1"/>
                </a:solidFill>
                <a:latin typeface="Calibri"/>
                <a:ea typeface="Calibri"/>
                <a:cs typeface="Calibri"/>
                <a:sym typeface="Calibri"/>
              </a:rPr>
              <a:t>objectName["propertyName"]</a:t>
            </a:r>
            <a:endParaRPr/>
          </a:p>
          <a:p>
            <a:pPr indent="-228600" lvl="1" marL="685800" marR="0" rtl="0" algn="l">
              <a:lnSpc>
                <a:spcPct val="150000"/>
              </a:lnSpc>
              <a:spcBef>
                <a:spcPts val="0"/>
              </a:spcBef>
              <a:spcAft>
                <a:spcPts val="0"/>
              </a:spcAft>
              <a:buClr>
                <a:schemeClr val="accent5"/>
              </a:buClr>
              <a:buSzPts val="2400"/>
              <a:buFont typeface="NTR"/>
              <a:buChar char="-"/>
            </a:pPr>
            <a:r>
              <a:rPr b="0" i="0" lang="en-US" sz="2400" u="none" cap="none" strike="noStrike">
                <a:solidFill>
                  <a:schemeClr val="dk1"/>
                </a:solidFill>
                <a:latin typeface="Calibri"/>
                <a:ea typeface="Calibri"/>
                <a:cs typeface="Calibri"/>
                <a:sym typeface="Calibri"/>
              </a:rPr>
              <a:t>person.lastName;</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45"/>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3.4.5 Một số lớp xử lý dữ liệu - javascript</a:t>
            </a:r>
            <a:endParaRPr/>
          </a:p>
        </p:txBody>
      </p:sp>
      <p:pic>
        <p:nvPicPr>
          <p:cNvPr id="643" name="Google Shape;643;p45"/>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644" name="Google Shape;644;p45"/>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645" name="Google Shape;645;p45"/>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646" name="Google Shape;646;p45"/>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647" name="Google Shape;647;p45"/>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https://techmaster.vn/posts/36048/tat-ca-ve-function-javascript</a:t>
            </a:r>
            <a:endParaRPr sz="1800">
              <a:solidFill>
                <a:schemeClr val="dk1"/>
              </a:solidFill>
              <a:latin typeface="Calibri"/>
              <a:ea typeface="Calibri"/>
              <a:cs typeface="Calibri"/>
              <a:sym typeface="Calibri"/>
            </a:endParaRPr>
          </a:p>
        </p:txBody>
      </p:sp>
      <p:sp>
        <p:nvSpPr>
          <p:cNvPr id="648" name="Google Shape;648;p45"/>
          <p:cNvSpPr txBox="1"/>
          <p:nvPr/>
        </p:nvSpPr>
        <p:spPr>
          <a:xfrm>
            <a:off x="921327" y="939976"/>
            <a:ext cx="9641090" cy="68058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Object (đối tượng) – phương thức</a:t>
            </a:r>
            <a:endParaRPr b="0" i="0" sz="2800">
              <a:solidFill>
                <a:schemeClr val="dk1"/>
              </a:solidFill>
              <a:latin typeface="Calibri"/>
              <a:ea typeface="Calibri"/>
              <a:cs typeface="Calibri"/>
              <a:sym typeface="Calibri"/>
            </a:endParaRPr>
          </a:p>
        </p:txBody>
      </p:sp>
      <p:sp>
        <p:nvSpPr>
          <p:cNvPr id="649" name="Google Shape;649;p45"/>
          <p:cNvSpPr/>
          <p:nvPr/>
        </p:nvSpPr>
        <p:spPr>
          <a:xfrm>
            <a:off x="1096536" y="1770823"/>
            <a:ext cx="7646020" cy="2879122"/>
          </a:xfrm>
          <a:prstGeom prst="rect">
            <a:avLst/>
          </a:prstGeom>
          <a:noFill/>
          <a:ln>
            <a:noFill/>
          </a:ln>
        </p:spPr>
        <p:txBody>
          <a:bodyPr anchorCtr="0" anchor="t" bIns="45700" lIns="91425" spcFirstLastPara="1" rIns="91425" wrap="square" tIns="45700">
            <a:spAutoFit/>
          </a:bodyPr>
          <a:lstStyle/>
          <a:p>
            <a:pPr indent="0" lvl="0" marL="0" marR="0" rtl="0" algn="l">
              <a:lnSpc>
                <a:spcPct val="127000"/>
              </a:lnSpc>
              <a:spcBef>
                <a:spcPts val="0"/>
              </a:spcBef>
              <a:spcAft>
                <a:spcPts val="0"/>
              </a:spcAft>
              <a:buNone/>
            </a:pPr>
            <a:r>
              <a:rPr b="0" i="0" lang="en-US" sz="1800" u="none" strike="noStrike">
                <a:solidFill>
                  <a:srgbClr val="0000CD"/>
                </a:solidFill>
                <a:latin typeface="Consolas"/>
                <a:ea typeface="Consolas"/>
                <a:cs typeface="Consolas"/>
                <a:sym typeface="Consolas"/>
              </a:rPr>
              <a:t>var</a:t>
            </a:r>
            <a:r>
              <a:rPr b="0" i="0" lang="en-US" sz="1800" u="none" strike="noStrike">
                <a:solidFill>
                  <a:srgbClr val="000000"/>
                </a:solidFill>
                <a:latin typeface="Consolas"/>
                <a:ea typeface="Consolas"/>
                <a:cs typeface="Consolas"/>
                <a:sym typeface="Consolas"/>
              </a:rPr>
              <a:t> person = {</a:t>
            </a:r>
            <a:br>
              <a:rPr lang="en-US" sz="1800">
                <a:solidFill>
                  <a:schemeClr val="dk1"/>
                </a:solidFill>
                <a:latin typeface="Calibri"/>
                <a:ea typeface="Calibri"/>
                <a:cs typeface="Calibri"/>
                <a:sym typeface="Calibri"/>
              </a:rPr>
            </a:br>
            <a:r>
              <a:rPr b="0" i="0" lang="en-US" sz="1800" u="none" strike="noStrike">
                <a:solidFill>
                  <a:srgbClr val="000000"/>
                </a:solidFill>
                <a:latin typeface="Consolas"/>
                <a:ea typeface="Consolas"/>
                <a:cs typeface="Consolas"/>
                <a:sym typeface="Consolas"/>
              </a:rPr>
              <a:t>  firstName: </a:t>
            </a:r>
            <a:r>
              <a:rPr b="0" i="0" lang="en-US" sz="1800" u="none" strike="noStrike">
                <a:solidFill>
                  <a:srgbClr val="A52A2A"/>
                </a:solidFill>
                <a:latin typeface="Consolas"/>
                <a:ea typeface="Consolas"/>
                <a:cs typeface="Consolas"/>
                <a:sym typeface="Consolas"/>
              </a:rPr>
              <a:t>"John"</a:t>
            </a:r>
            <a:r>
              <a:rPr b="0" i="0" lang="en-US" sz="1800" u="none" strike="noStrike">
                <a:solidFill>
                  <a:srgbClr val="000000"/>
                </a:solidFill>
                <a:latin typeface="Consolas"/>
                <a:ea typeface="Consolas"/>
                <a:cs typeface="Consolas"/>
                <a:sym typeface="Consolas"/>
              </a:rPr>
              <a:t>,</a:t>
            </a:r>
            <a:br>
              <a:rPr lang="en-US" sz="1800">
                <a:solidFill>
                  <a:schemeClr val="dk1"/>
                </a:solidFill>
                <a:latin typeface="Calibri"/>
                <a:ea typeface="Calibri"/>
                <a:cs typeface="Calibri"/>
                <a:sym typeface="Calibri"/>
              </a:rPr>
            </a:br>
            <a:r>
              <a:rPr b="0" i="0" lang="en-US" sz="1800" u="none" strike="noStrike">
                <a:solidFill>
                  <a:srgbClr val="000000"/>
                </a:solidFill>
                <a:latin typeface="Consolas"/>
                <a:ea typeface="Consolas"/>
                <a:cs typeface="Consolas"/>
                <a:sym typeface="Consolas"/>
              </a:rPr>
              <a:t>  lastName : </a:t>
            </a:r>
            <a:r>
              <a:rPr b="0" i="0" lang="en-US" sz="1800" u="none" strike="noStrike">
                <a:solidFill>
                  <a:srgbClr val="A52A2A"/>
                </a:solidFill>
                <a:latin typeface="Consolas"/>
                <a:ea typeface="Consolas"/>
                <a:cs typeface="Consolas"/>
                <a:sym typeface="Consolas"/>
              </a:rPr>
              <a:t>"Doe"</a:t>
            </a:r>
            <a:r>
              <a:rPr b="0" i="0" lang="en-US" sz="1800" u="none" strike="noStrike">
                <a:solidFill>
                  <a:srgbClr val="000000"/>
                </a:solidFill>
                <a:latin typeface="Consolas"/>
                <a:ea typeface="Consolas"/>
                <a:cs typeface="Consolas"/>
                <a:sym typeface="Consolas"/>
              </a:rPr>
              <a:t>,</a:t>
            </a:r>
            <a:br>
              <a:rPr lang="en-US" sz="1800">
                <a:solidFill>
                  <a:schemeClr val="dk1"/>
                </a:solidFill>
                <a:latin typeface="Calibri"/>
                <a:ea typeface="Calibri"/>
                <a:cs typeface="Calibri"/>
                <a:sym typeface="Calibri"/>
              </a:rPr>
            </a:br>
            <a:r>
              <a:rPr b="0" i="0" lang="en-US" sz="1800" u="none" strike="noStrike">
                <a:solidFill>
                  <a:srgbClr val="000000"/>
                </a:solidFill>
                <a:latin typeface="Consolas"/>
                <a:ea typeface="Consolas"/>
                <a:cs typeface="Consolas"/>
                <a:sym typeface="Consolas"/>
              </a:rPr>
              <a:t>  id       : </a:t>
            </a:r>
            <a:r>
              <a:rPr b="0" i="0" lang="en-US" sz="1800" u="none" strike="noStrike">
                <a:solidFill>
                  <a:srgbClr val="FF0000"/>
                </a:solidFill>
                <a:latin typeface="Consolas"/>
                <a:ea typeface="Consolas"/>
                <a:cs typeface="Consolas"/>
                <a:sym typeface="Consolas"/>
              </a:rPr>
              <a:t>5566</a:t>
            </a:r>
            <a:r>
              <a:rPr b="0" i="0" lang="en-US" sz="1800" u="none" strike="noStrike">
                <a:solidFill>
                  <a:srgbClr val="000000"/>
                </a:solidFill>
                <a:latin typeface="Consolas"/>
                <a:ea typeface="Consolas"/>
                <a:cs typeface="Consolas"/>
                <a:sym typeface="Consolas"/>
              </a:rPr>
              <a:t>,</a:t>
            </a:r>
            <a:br>
              <a:rPr lang="en-US" sz="1800">
                <a:solidFill>
                  <a:schemeClr val="dk1"/>
                </a:solidFill>
                <a:latin typeface="Calibri"/>
                <a:ea typeface="Calibri"/>
                <a:cs typeface="Calibri"/>
                <a:sym typeface="Calibri"/>
              </a:rPr>
            </a:br>
            <a:r>
              <a:rPr b="0" i="0" lang="en-US" sz="1800" u="none" strike="noStrike">
                <a:solidFill>
                  <a:srgbClr val="000000"/>
                </a:solidFill>
                <a:latin typeface="Consolas"/>
                <a:ea typeface="Consolas"/>
                <a:cs typeface="Consolas"/>
                <a:sym typeface="Consolas"/>
              </a:rPr>
              <a:t>  fullName : </a:t>
            </a:r>
            <a:r>
              <a:rPr b="0" i="0" lang="en-US" sz="1800" u="none" strike="noStrike">
                <a:solidFill>
                  <a:srgbClr val="0000CD"/>
                </a:solidFill>
                <a:latin typeface="Consolas"/>
                <a:ea typeface="Consolas"/>
                <a:cs typeface="Consolas"/>
                <a:sym typeface="Consolas"/>
              </a:rPr>
              <a:t>function</a:t>
            </a:r>
            <a:r>
              <a:rPr b="0" i="0" lang="en-US" sz="1800" u="none" strike="noStrike">
                <a:solidFill>
                  <a:srgbClr val="000000"/>
                </a:solidFill>
                <a:latin typeface="Consolas"/>
                <a:ea typeface="Consolas"/>
                <a:cs typeface="Consolas"/>
                <a:sym typeface="Consolas"/>
              </a:rPr>
              <a:t>() {</a:t>
            </a:r>
            <a:br>
              <a:rPr lang="en-US" sz="1800">
                <a:solidFill>
                  <a:schemeClr val="dk1"/>
                </a:solidFill>
                <a:latin typeface="Calibri"/>
                <a:ea typeface="Calibri"/>
                <a:cs typeface="Calibri"/>
                <a:sym typeface="Calibri"/>
              </a:rPr>
            </a:br>
            <a:r>
              <a:rPr b="0" i="0" lang="en-US" sz="1800" u="none" strike="noStrike">
                <a:solidFill>
                  <a:srgbClr val="000000"/>
                </a:solidFill>
                <a:latin typeface="Consolas"/>
                <a:ea typeface="Consolas"/>
                <a:cs typeface="Consolas"/>
                <a:sym typeface="Consolas"/>
              </a:rPr>
              <a:t>    </a:t>
            </a:r>
            <a:r>
              <a:rPr b="0" i="0" lang="en-US" sz="1800" u="none" strike="noStrike">
                <a:solidFill>
                  <a:srgbClr val="0000CD"/>
                </a:solidFill>
                <a:latin typeface="Consolas"/>
                <a:ea typeface="Consolas"/>
                <a:cs typeface="Consolas"/>
                <a:sym typeface="Consolas"/>
              </a:rPr>
              <a:t>return</a:t>
            </a:r>
            <a:r>
              <a:rPr b="0" i="0" lang="en-US" sz="1800" u="none" strike="noStrike">
                <a:solidFill>
                  <a:srgbClr val="000000"/>
                </a:solidFill>
                <a:latin typeface="Consolas"/>
                <a:ea typeface="Consolas"/>
                <a:cs typeface="Consolas"/>
                <a:sym typeface="Consolas"/>
              </a:rPr>
              <a:t> </a:t>
            </a:r>
            <a:r>
              <a:rPr b="0" i="0" lang="en-US" sz="1800" u="none" strike="noStrike">
                <a:solidFill>
                  <a:srgbClr val="0000CD"/>
                </a:solidFill>
                <a:latin typeface="Consolas"/>
                <a:ea typeface="Consolas"/>
                <a:cs typeface="Consolas"/>
                <a:sym typeface="Consolas"/>
              </a:rPr>
              <a:t>this</a:t>
            </a:r>
            <a:r>
              <a:rPr b="0" i="0" lang="en-US" sz="1800" u="none" strike="noStrike">
                <a:solidFill>
                  <a:srgbClr val="000000"/>
                </a:solidFill>
                <a:latin typeface="Consolas"/>
                <a:ea typeface="Consolas"/>
                <a:cs typeface="Consolas"/>
                <a:sym typeface="Consolas"/>
              </a:rPr>
              <a:t>.firstName + </a:t>
            </a:r>
            <a:r>
              <a:rPr b="0" i="0" lang="en-US" sz="1800" u="none" strike="noStrike">
                <a:solidFill>
                  <a:srgbClr val="A52A2A"/>
                </a:solidFill>
                <a:latin typeface="Consolas"/>
                <a:ea typeface="Consolas"/>
                <a:cs typeface="Consolas"/>
                <a:sym typeface="Consolas"/>
              </a:rPr>
              <a:t>" "</a:t>
            </a:r>
            <a:r>
              <a:rPr b="0" i="0" lang="en-US" sz="1800" u="none" strike="noStrike">
                <a:solidFill>
                  <a:srgbClr val="000000"/>
                </a:solidFill>
                <a:latin typeface="Consolas"/>
                <a:ea typeface="Consolas"/>
                <a:cs typeface="Consolas"/>
                <a:sym typeface="Consolas"/>
              </a:rPr>
              <a:t> + </a:t>
            </a:r>
            <a:r>
              <a:rPr b="0" i="0" lang="en-US" sz="1800" u="none" strike="noStrike">
                <a:solidFill>
                  <a:srgbClr val="0000CD"/>
                </a:solidFill>
                <a:latin typeface="Consolas"/>
                <a:ea typeface="Consolas"/>
                <a:cs typeface="Consolas"/>
                <a:sym typeface="Consolas"/>
              </a:rPr>
              <a:t>this</a:t>
            </a:r>
            <a:r>
              <a:rPr b="0" i="0" lang="en-US" sz="1800" u="none" strike="noStrike">
                <a:solidFill>
                  <a:srgbClr val="000000"/>
                </a:solidFill>
                <a:latin typeface="Consolas"/>
                <a:ea typeface="Consolas"/>
                <a:cs typeface="Consolas"/>
                <a:sym typeface="Consolas"/>
              </a:rPr>
              <a:t>.lastName;</a:t>
            </a:r>
            <a:br>
              <a:rPr lang="en-US" sz="1800">
                <a:solidFill>
                  <a:schemeClr val="dk1"/>
                </a:solidFill>
                <a:latin typeface="Calibri"/>
                <a:ea typeface="Calibri"/>
                <a:cs typeface="Calibri"/>
                <a:sym typeface="Calibri"/>
              </a:rPr>
            </a:br>
            <a:r>
              <a:rPr b="0" i="0" lang="en-US" sz="1800" u="none" strike="noStrike">
                <a:solidFill>
                  <a:srgbClr val="000000"/>
                </a:solidFill>
                <a:latin typeface="Consolas"/>
                <a:ea typeface="Consolas"/>
                <a:cs typeface="Consolas"/>
                <a:sym typeface="Consolas"/>
              </a:rPr>
              <a:t>  }</a:t>
            </a:r>
            <a:br>
              <a:rPr lang="en-US" sz="1800">
                <a:solidFill>
                  <a:schemeClr val="dk1"/>
                </a:solidFill>
                <a:latin typeface="Calibri"/>
                <a:ea typeface="Calibri"/>
                <a:cs typeface="Calibri"/>
                <a:sym typeface="Calibri"/>
              </a:rPr>
            </a:br>
            <a:r>
              <a:rPr b="0" i="0" lang="en-US" sz="1800" u="none" strike="noStrike">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650" name="Google Shape;650;p45"/>
          <p:cNvSpPr/>
          <p:nvPr/>
        </p:nvSpPr>
        <p:spPr>
          <a:xfrm>
            <a:off x="1096536" y="4800212"/>
            <a:ext cx="30973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1800" u="none" strike="noStrike">
                <a:solidFill>
                  <a:srgbClr val="000000"/>
                </a:solidFill>
                <a:latin typeface="Consolas"/>
                <a:ea typeface="Consolas"/>
                <a:cs typeface="Consolas"/>
                <a:sym typeface="Consolas"/>
              </a:rPr>
              <a:t>objectName.methodName()</a:t>
            </a:r>
            <a:endParaRPr sz="1800">
              <a:solidFill>
                <a:schemeClr val="dk1"/>
              </a:solidFill>
              <a:latin typeface="Calibri"/>
              <a:ea typeface="Calibri"/>
              <a:cs typeface="Calibri"/>
              <a:sym typeface="Calibri"/>
            </a:endParaRPr>
          </a:p>
        </p:txBody>
      </p:sp>
      <p:sp>
        <p:nvSpPr>
          <p:cNvPr id="651" name="Google Shape;651;p45"/>
          <p:cNvSpPr/>
          <p:nvPr/>
        </p:nvSpPr>
        <p:spPr>
          <a:xfrm>
            <a:off x="4498760" y="4800212"/>
            <a:ext cx="33505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onsolas"/>
                <a:ea typeface="Consolas"/>
                <a:cs typeface="Consolas"/>
                <a:sym typeface="Consolas"/>
              </a:rPr>
              <a:t>name = person.fullName();</a:t>
            </a:r>
            <a:endParaRPr sz="18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46"/>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3.4.5 Một số lớp xử lý dữ liệu - javascript</a:t>
            </a:r>
            <a:endParaRPr/>
          </a:p>
        </p:txBody>
      </p:sp>
      <p:pic>
        <p:nvPicPr>
          <p:cNvPr id="658" name="Google Shape;658;p46"/>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659" name="Google Shape;659;p46"/>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660" name="Google Shape;660;p46"/>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661" name="Google Shape;661;p46"/>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662" name="Google Shape;662;p46"/>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https://techmaster.vn/posts/36048/tat-ca-ve-function-javascript</a:t>
            </a:r>
            <a:endParaRPr sz="1800">
              <a:solidFill>
                <a:schemeClr val="dk1"/>
              </a:solidFill>
              <a:latin typeface="Calibri"/>
              <a:ea typeface="Calibri"/>
              <a:cs typeface="Calibri"/>
              <a:sym typeface="Calibri"/>
            </a:endParaRPr>
          </a:p>
        </p:txBody>
      </p:sp>
      <p:sp>
        <p:nvSpPr>
          <p:cNvPr id="663" name="Google Shape;663;p46"/>
          <p:cNvSpPr txBox="1"/>
          <p:nvPr/>
        </p:nvSpPr>
        <p:spPr>
          <a:xfrm>
            <a:off x="921327" y="939975"/>
            <a:ext cx="9641090" cy="51151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Từ khoá </a:t>
            </a:r>
            <a:r>
              <a:rPr b="1" i="0" lang="en-US" sz="2800">
                <a:solidFill>
                  <a:schemeClr val="dk1"/>
                </a:solidFill>
                <a:latin typeface="Calibri"/>
                <a:ea typeface="Calibri"/>
                <a:cs typeface="Calibri"/>
                <a:sym typeface="Calibri"/>
              </a:rPr>
              <a:t>this</a:t>
            </a:r>
            <a:endParaRPr b="1" i="0" sz="2800">
              <a:solidFill>
                <a:schemeClr val="dk1"/>
              </a:solidFill>
              <a:latin typeface="Calibri"/>
              <a:ea typeface="Calibri"/>
              <a:cs typeface="Calibri"/>
              <a:sym typeface="Calibri"/>
            </a:endParaRPr>
          </a:p>
          <a:p>
            <a:pPr indent="-228600" lvl="1" marL="685800" marR="0" rtl="0" algn="l">
              <a:lnSpc>
                <a:spcPct val="150000"/>
              </a:lnSpc>
              <a:spcBef>
                <a:spcPts val="0"/>
              </a:spcBef>
              <a:spcAft>
                <a:spcPts val="0"/>
              </a:spcAft>
              <a:buClr>
                <a:schemeClr val="accent5"/>
              </a:buClr>
              <a:buSzPts val="2400"/>
              <a:buFont typeface="NTR"/>
              <a:buChar char="-"/>
            </a:pPr>
            <a:r>
              <a:rPr b="0" i="0" lang="en-US" sz="2400" u="none" cap="none" strike="noStrike">
                <a:solidFill>
                  <a:schemeClr val="dk1"/>
                </a:solidFill>
                <a:latin typeface="Calibri"/>
                <a:ea typeface="Calibri"/>
                <a:cs typeface="Calibri"/>
                <a:sym typeface="Calibri"/>
              </a:rPr>
              <a:t>Trong định nghĩa hàm, chỉ “owner” của hàm (trong ví dụ person sở hữu hàm fullName)</a:t>
            </a:r>
            <a:endParaRPr/>
          </a:p>
          <a:p>
            <a:pPr indent="-228600" lvl="1" marL="685800" marR="0" rtl="0" algn="l">
              <a:lnSpc>
                <a:spcPct val="150000"/>
              </a:lnSpc>
              <a:spcBef>
                <a:spcPts val="0"/>
              </a:spcBef>
              <a:spcAft>
                <a:spcPts val="0"/>
              </a:spcAft>
              <a:buClr>
                <a:schemeClr val="accent5"/>
              </a:buClr>
              <a:buSzPts val="2400"/>
              <a:buFont typeface="NTR"/>
              <a:buChar char="-"/>
            </a:pPr>
            <a:r>
              <a:rPr b="0" i="0" lang="en-US" sz="2400" u="none" cap="none" strike="noStrike">
                <a:solidFill>
                  <a:schemeClr val="dk1"/>
                </a:solidFill>
                <a:latin typeface="Calibri"/>
                <a:ea typeface="Calibri"/>
                <a:cs typeface="Calibri"/>
                <a:sym typeface="Calibri"/>
              </a:rPr>
              <a:t>this.firstName: tham chiếu đến thuộc tính firstName của đối tượng</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47"/>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3.4.5 Một số lớp xử lý dữ liệu - javascript</a:t>
            </a:r>
            <a:endParaRPr/>
          </a:p>
        </p:txBody>
      </p:sp>
      <p:pic>
        <p:nvPicPr>
          <p:cNvPr id="670" name="Google Shape;670;p47"/>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671" name="Google Shape;671;p47"/>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672" name="Google Shape;672;p47"/>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673" name="Google Shape;673;p47"/>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674" name="Google Shape;674;p47"/>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https://techmaster.vn/posts/36048/tat-ca-ve-function-javascript</a:t>
            </a:r>
            <a:endParaRPr sz="1800">
              <a:solidFill>
                <a:schemeClr val="dk1"/>
              </a:solidFill>
              <a:latin typeface="Calibri"/>
              <a:ea typeface="Calibri"/>
              <a:cs typeface="Calibri"/>
              <a:sym typeface="Calibri"/>
            </a:endParaRPr>
          </a:p>
        </p:txBody>
      </p:sp>
      <p:sp>
        <p:nvSpPr>
          <p:cNvPr id="675" name="Google Shape;675;p47"/>
          <p:cNvSpPr txBox="1"/>
          <p:nvPr/>
        </p:nvSpPr>
        <p:spPr>
          <a:xfrm>
            <a:off x="921327" y="939976"/>
            <a:ext cx="9641090" cy="102264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Các hàm xử lý xâu ký tự</a:t>
            </a:r>
            <a:endParaRPr b="1" i="0" sz="2800">
              <a:solidFill>
                <a:schemeClr val="dk1"/>
              </a:solidFill>
              <a:latin typeface="Calibri"/>
              <a:ea typeface="Calibri"/>
              <a:cs typeface="Calibri"/>
              <a:sym typeface="Calibri"/>
            </a:endParaRPr>
          </a:p>
          <a:p>
            <a:pPr indent="-76200" lvl="1" marL="685800" marR="0" rtl="0" algn="l">
              <a:lnSpc>
                <a:spcPct val="150000"/>
              </a:lnSpc>
              <a:spcBef>
                <a:spcPts val="0"/>
              </a:spcBef>
              <a:spcAft>
                <a:spcPts val="0"/>
              </a:spcAft>
              <a:buClr>
                <a:schemeClr val="accent5"/>
              </a:buClr>
              <a:buSzPts val="2400"/>
              <a:buFont typeface="NTR"/>
              <a:buNone/>
            </a:pPr>
            <a:r>
              <a:t/>
            </a:r>
            <a:endParaRPr b="0" i="0" sz="2400" u="none" cap="none" strike="noStrike">
              <a:solidFill>
                <a:schemeClr val="dk1"/>
              </a:solidFill>
              <a:latin typeface="Calibri"/>
              <a:ea typeface="Calibri"/>
              <a:cs typeface="Calibri"/>
              <a:sym typeface="Calibri"/>
            </a:endParaRPr>
          </a:p>
        </p:txBody>
      </p:sp>
      <p:sp>
        <p:nvSpPr>
          <p:cNvPr id="676" name="Google Shape;676;p47"/>
          <p:cNvSpPr/>
          <p:nvPr/>
        </p:nvSpPr>
        <p:spPr>
          <a:xfrm>
            <a:off x="1252654" y="1740861"/>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CD"/>
                </a:solidFill>
                <a:latin typeface="Consolas"/>
                <a:ea typeface="Consolas"/>
                <a:cs typeface="Consolas"/>
                <a:sym typeface="Consolas"/>
              </a:rPr>
              <a:t>var</a:t>
            </a:r>
            <a:r>
              <a:rPr b="0" i="0" lang="en-US" sz="1800" u="none" strike="noStrike">
                <a:solidFill>
                  <a:srgbClr val="000000"/>
                </a:solidFill>
                <a:latin typeface="Consolas"/>
                <a:ea typeface="Consolas"/>
                <a:cs typeface="Consolas"/>
                <a:sym typeface="Consolas"/>
              </a:rPr>
              <a:t> txt = </a:t>
            </a:r>
            <a:r>
              <a:rPr b="0" i="0" lang="en-US" sz="1800" u="none" strike="noStrike">
                <a:solidFill>
                  <a:srgbClr val="A52A2A"/>
                </a:solidFill>
                <a:latin typeface="Consolas"/>
                <a:ea typeface="Consolas"/>
                <a:cs typeface="Consolas"/>
                <a:sym typeface="Consolas"/>
              </a:rPr>
              <a:t>"ABCDEFGHIJKLMNOPQRSTUVWXYZ"</a:t>
            </a:r>
            <a:r>
              <a:rPr b="0" i="0" lang="en-US" sz="1800" u="none" strike="noStrike">
                <a:solidFill>
                  <a:srgbClr val="000000"/>
                </a:solidFill>
                <a:latin typeface="Consolas"/>
                <a:ea typeface="Consolas"/>
                <a:cs typeface="Consolas"/>
                <a:sym typeface="Consolas"/>
              </a:rPr>
              <a:t>;</a:t>
            </a:r>
            <a:br>
              <a:rPr lang="en-US" sz="1800">
                <a:solidFill>
                  <a:schemeClr val="dk1"/>
                </a:solidFill>
                <a:latin typeface="Calibri"/>
                <a:ea typeface="Calibri"/>
                <a:cs typeface="Calibri"/>
                <a:sym typeface="Calibri"/>
              </a:rPr>
            </a:br>
            <a:r>
              <a:rPr b="0" i="0" lang="en-US" sz="1800" u="none" strike="noStrike">
                <a:solidFill>
                  <a:srgbClr val="0000CD"/>
                </a:solidFill>
                <a:latin typeface="Consolas"/>
                <a:ea typeface="Consolas"/>
                <a:cs typeface="Consolas"/>
                <a:sym typeface="Consolas"/>
              </a:rPr>
              <a:t>var</a:t>
            </a:r>
            <a:r>
              <a:rPr b="0" i="0" lang="en-US" sz="1800" u="none" strike="noStrike">
                <a:solidFill>
                  <a:srgbClr val="000000"/>
                </a:solidFill>
                <a:latin typeface="Consolas"/>
                <a:ea typeface="Consolas"/>
                <a:cs typeface="Consolas"/>
                <a:sym typeface="Consolas"/>
              </a:rPr>
              <a:t> sln = txt.length;</a:t>
            </a:r>
            <a:endParaRPr sz="1800">
              <a:solidFill>
                <a:schemeClr val="dk1"/>
              </a:solidFill>
              <a:latin typeface="Calibri"/>
              <a:ea typeface="Calibri"/>
              <a:cs typeface="Calibri"/>
              <a:sym typeface="Calibri"/>
            </a:endParaRPr>
          </a:p>
        </p:txBody>
      </p:sp>
      <p:sp>
        <p:nvSpPr>
          <p:cNvPr id="677" name="Google Shape;677;p47"/>
          <p:cNvSpPr/>
          <p:nvPr/>
        </p:nvSpPr>
        <p:spPr>
          <a:xfrm>
            <a:off x="1252654" y="2716129"/>
            <a:ext cx="719997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CD"/>
                </a:solidFill>
                <a:latin typeface="Consolas"/>
                <a:ea typeface="Consolas"/>
                <a:cs typeface="Consolas"/>
                <a:sym typeface="Consolas"/>
              </a:rPr>
              <a:t>var</a:t>
            </a:r>
            <a:r>
              <a:rPr b="0" i="0" lang="en-US" sz="1800" u="none" strike="noStrike">
                <a:solidFill>
                  <a:srgbClr val="000000"/>
                </a:solidFill>
                <a:latin typeface="Consolas"/>
                <a:ea typeface="Consolas"/>
                <a:cs typeface="Consolas"/>
                <a:sym typeface="Consolas"/>
              </a:rPr>
              <a:t> str = </a:t>
            </a:r>
            <a:r>
              <a:rPr b="0" i="0" lang="en-US" sz="1800" u="none" strike="noStrike">
                <a:solidFill>
                  <a:srgbClr val="A52A2A"/>
                </a:solidFill>
                <a:latin typeface="Consolas"/>
                <a:ea typeface="Consolas"/>
                <a:cs typeface="Consolas"/>
                <a:sym typeface="Consolas"/>
              </a:rPr>
              <a:t>"Please locate where 'locate' occurs!"</a:t>
            </a:r>
            <a:r>
              <a:rPr b="0" i="0" lang="en-US" sz="1800" u="none" strike="noStrike">
                <a:solidFill>
                  <a:srgbClr val="000000"/>
                </a:solidFill>
                <a:latin typeface="Consolas"/>
                <a:ea typeface="Consolas"/>
                <a:cs typeface="Consolas"/>
                <a:sym typeface="Consolas"/>
              </a:rPr>
              <a:t>;</a:t>
            </a:r>
            <a:br>
              <a:rPr lang="en-US" sz="1800">
                <a:solidFill>
                  <a:schemeClr val="dk1"/>
                </a:solidFill>
                <a:latin typeface="Calibri"/>
                <a:ea typeface="Calibri"/>
                <a:cs typeface="Calibri"/>
                <a:sym typeface="Calibri"/>
              </a:rPr>
            </a:br>
            <a:r>
              <a:rPr b="0" i="0" lang="en-US" sz="1800" u="none" strike="noStrike">
                <a:solidFill>
                  <a:srgbClr val="0000CD"/>
                </a:solidFill>
                <a:latin typeface="Consolas"/>
                <a:ea typeface="Consolas"/>
                <a:cs typeface="Consolas"/>
                <a:sym typeface="Consolas"/>
              </a:rPr>
              <a:t>var</a:t>
            </a:r>
            <a:r>
              <a:rPr b="0" i="0" lang="en-US" sz="1800" u="none" strike="noStrike">
                <a:solidFill>
                  <a:srgbClr val="000000"/>
                </a:solidFill>
                <a:latin typeface="Consolas"/>
                <a:ea typeface="Consolas"/>
                <a:cs typeface="Consolas"/>
                <a:sym typeface="Consolas"/>
              </a:rPr>
              <a:t> pos = str.indexOf(</a:t>
            </a:r>
            <a:r>
              <a:rPr b="0" i="0" lang="en-US" sz="1800" u="none" strike="noStrike">
                <a:solidFill>
                  <a:srgbClr val="A52A2A"/>
                </a:solidFill>
                <a:latin typeface="Consolas"/>
                <a:ea typeface="Consolas"/>
                <a:cs typeface="Consolas"/>
                <a:sym typeface="Consolas"/>
              </a:rPr>
              <a:t>"locate"</a:t>
            </a:r>
            <a:r>
              <a:rPr b="0" i="0" lang="en-US" sz="1800" u="none" strike="noStrike">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678" name="Google Shape;678;p47"/>
          <p:cNvSpPr/>
          <p:nvPr/>
        </p:nvSpPr>
        <p:spPr>
          <a:xfrm>
            <a:off x="1252653" y="3708760"/>
            <a:ext cx="782443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CD"/>
                </a:solidFill>
                <a:latin typeface="Consolas"/>
                <a:ea typeface="Consolas"/>
                <a:cs typeface="Consolas"/>
                <a:sym typeface="Consolas"/>
              </a:rPr>
              <a:t>var</a:t>
            </a:r>
            <a:r>
              <a:rPr b="0" i="0" lang="en-US" sz="1800" u="none" strike="noStrike">
                <a:solidFill>
                  <a:srgbClr val="000000"/>
                </a:solidFill>
                <a:latin typeface="Consolas"/>
                <a:ea typeface="Consolas"/>
                <a:cs typeface="Consolas"/>
                <a:sym typeface="Consolas"/>
              </a:rPr>
              <a:t> str = </a:t>
            </a:r>
            <a:r>
              <a:rPr b="0" i="0" lang="en-US" sz="1800" u="none" strike="noStrike">
                <a:solidFill>
                  <a:srgbClr val="A52A2A"/>
                </a:solidFill>
                <a:latin typeface="Consolas"/>
                <a:ea typeface="Consolas"/>
                <a:cs typeface="Consolas"/>
                <a:sym typeface="Consolas"/>
              </a:rPr>
              <a:t>"Please locate where 'locate' occurs!"</a:t>
            </a:r>
            <a:r>
              <a:rPr b="0" i="0" lang="en-US" sz="1800" u="none" strike="noStrike">
                <a:solidFill>
                  <a:srgbClr val="000000"/>
                </a:solidFill>
                <a:latin typeface="Consolas"/>
                <a:ea typeface="Consolas"/>
                <a:cs typeface="Consolas"/>
                <a:sym typeface="Consolas"/>
              </a:rPr>
              <a:t>;</a:t>
            </a:r>
            <a:br>
              <a:rPr lang="en-US" sz="1800">
                <a:solidFill>
                  <a:schemeClr val="dk1"/>
                </a:solidFill>
                <a:latin typeface="Calibri"/>
                <a:ea typeface="Calibri"/>
                <a:cs typeface="Calibri"/>
                <a:sym typeface="Calibri"/>
              </a:rPr>
            </a:br>
            <a:r>
              <a:rPr b="0" i="0" lang="en-US" sz="1800" u="none" strike="noStrike">
                <a:solidFill>
                  <a:srgbClr val="0000CD"/>
                </a:solidFill>
                <a:latin typeface="Consolas"/>
                <a:ea typeface="Consolas"/>
                <a:cs typeface="Consolas"/>
                <a:sym typeface="Consolas"/>
              </a:rPr>
              <a:t>var</a:t>
            </a:r>
            <a:r>
              <a:rPr b="0" i="0" lang="en-US" sz="1800" u="none" strike="noStrike">
                <a:solidFill>
                  <a:srgbClr val="000000"/>
                </a:solidFill>
                <a:latin typeface="Consolas"/>
                <a:ea typeface="Consolas"/>
                <a:cs typeface="Consolas"/>
                <a:sym typeface="Consolas"/>
              </a:rPr>
              <a:t> pos = str.lastIndexOf(</a:t>
            </a:r>
            <a:r>
              <a:rPr b="0" i="0" lang="en-US" sz="1800" u="none" strike="noStrike">
                <a:solidFill>
                  <a:srgbClr val="A52A2A"/>
                </a:solidFill>
                <a:latin typeface="Consolas"/>
                <a:ea typeface="Consolas"/>
                <a:cs typeface="Consolas"/>
                <a:sym typeface="Consolas"/>
              </a:rPr>
              <a:t>"locate"</a:t>
            </a:r>
            <a:r>
              <a:rPr b="0" i="0" lang="en-US" sz="1800" u="none" strike="noStrike">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679" name="Google Shape;679;p47"/>
          <p:cNvSpPr/>
          <p:nvPr/>
        </p:nvSpPr>
        <p:spPr>
          <a:xfrm>
            <a:off x="1252653" y="4646939"/>
            <a:ext cx="738954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CD"/>
                </a:solidFill>
                <a:latin typeface="Consolas"/>
                <a:ea typeface="Consolas"/>
                <a:cs typeface="Consolas"/>
                <a:sym typeface="Consolas"/>
              </a:rPr>
              <a:t>var</a:t>
            </a:r>
            <a:r>
              <a:rPr b="0" i="0" lang="en-US" sz="1800" u="none" strike="noStrike">
                <a:solidFill>
                  <a:srgbClr val="000000"/>
                </a:solidFill>
                <a:latin typeface="Consolas"/>
                <a:ea typeface="Consolas"/>
                <a:cs typeface="Consolas"/>
                <a:sym typeface="Consolas"/>
              </a:rPr>
              <a:t> str = </a:t>
            </a:r>
            <a:r>
              <a:rPr b="0" i="0" lang="en-US" sz="1800" u="none" strike="noStrike">
                <a:solidFill>
                  <a:srgbClr val="A52A2A"/>
                </a:solidFill>
                <a:latin typeface="Consolas"/>
                <a:ea typeface="Consolas"/>
                <a:cs typeface="Consolas"/>
                <a:sym typeface="Consolas"/>
              </a:rPr>
              <a:t>"Please locate where 'locate' occurs!"</a:t>
            </a:r>
            <a:r>
              <a:rPr b="0" i="0" lang="en-US" sz="1800" u="none" strike="noStrike">
                <a:solidFill>
                  <a:srgbClr val="000000"/>
                </a:solidFill>
                <a:latin typeface="Consolas"/>
                <a:ea typeface="Consolas"/>
                <a:cs typeface="Consolas"/>
                <a:sym typeface="Consolas"/>
              </a:rPr>
              <a:t>;</a:t>
            </a:r>
            <a:br>
              <a:rPr lang="en-US" sz="1800">
                <a:solidFill>
                  <a:schemeClr val="dk1"/>
                </a:solidFill>
                <a:latin typeface="Calibri"/>
                <a:ea typeface="Calibri"/>
                <a:cs typeface="Calibri"/>
                <a:sym typeface="Calibri"/>
              </a:rPr>
            </a:br>
            <a:r>
              <a:rPr b="0" i="0" lang="en-US" sz="1800" u="none" strike="noStrike">
                <a:solidFill>
                  <a:srgbClr val="0000CD"/>
                </a:solidFill>
                <a:latin typeface="Consolas"/>
                <a:ea typeface="Consolas"/>
                <a:cs typeface="Consolas"/>
                <a:sym typeface="Consolas"/>
              </a:rPr>
              <a:t>var</a:t>
            </a:r>
            <a:r>
              <a:rPr b="0" i="0" lang="en-US" sz="1800" u="none" strike="noStrike">
                <a:solidFill>
                  <a:srgbClr val="000000"/>
                </a:solidFill>
                <a:latin typeface="Consolas"/>
                <a:ea typeface="Consolas"/>
                <a:cs typeface="Consolas"/>
                <a:sym typeface="Consolas"/>
              </a:rPr>
              <a:t> pos = str.indexOf(</a:t>
            </a:r>
            <a:r>
              <a:rPr b="0" i="0" lang="en-US" sz="1800" u="none" strike="noStrike">
                <a:solidFill>
                  <a:srgbClr val="A52A2A"/>
                </a:solidFill>
                <a:latin typeface="Consolas"/>
                <a:ea typeface="Consolas"/>
                <a:cs typeface="Consolas"/>
                <a:sym typeface="Consolas"/>
              </a:rPr>
              <a:t>"locate"</a:t>
            </a:r>
            <a:r>
              <a:rPr b="0" i="0" lang="en-US" sz="1800" u="none" strike="noStrike">
                <a:solidFill>
                  <a:srgbClr val="000000"/>
                </a:solidFill>
                <a:latin typeface="Consolas"/>
                <a:ea typeface="Consolas"/>
                <a:cs typeface="Consolas"/>
                <a:sym typeface="Consolas"/>
              </a:rPr>
              <a:t>, </a:t>
            </a:r>
            <a:r>
              <a:rPr b="0" i="0" lang="en-US" sz="1800" u="none" strike="noStrike">
                <a:solidFill>
                  <a:srgbClr val="FF0000"/>
                </a:solidFill>
                <a:latin typeface="Consolas"/>
                <a:ea typeface="Consolas"/>
                <a:cs typeface="Consolas"/>
                <a:sym typeface="Consolas"/>
              </a:rPr>
              <a:t>15</a:t>
            </a:r>
            <a:r>
              <a:rPr b="0" i="0" lang="en-US" sz="1800" u="none" strike="noStrike">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48"/>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3.4.5 Một số lớp xử lý dữ liệu - javascript</a:t>
            </a:r>
            <a:endParaRPr/>
          </a:p>
        </p:txBody>
      </p:sp>
      <p:pic>
        <p:nvPicPr>
          <p:cNvPr id="686" name="Google Shape;686;p48"/>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687" name="Google Shape;687;p48"/>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688" name="Google Shape;688;p48"/>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689" name="Google Shape;689;p48"/>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690" name="Google Shape;690;p48"/>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https://techmaster.vn/posts/36048/tat-ca-ve-function-javascript</a:t>
            </a:r>
            <a:endParaRPr sz="1800">
              <a:solidFill>
                <a:schemeClr val="dk1"/>
              </a:solidFill>
              <a:latin typeface="Calibri"/>
              <a:ea typeface="Calibri"/>
              <a:cs typeface="Calibri"/>
              <a:sym typeface="Calibri"/>
            </a:endParaRPr>
          </a:p>
        </p:txBody>
      </p:sp>
      <p:sp>
        <p:nvSpPr>
          <p:cNvPr id="691" name="Google Shape;691;p48"/>
          <p:cNvSpPr txBox="1"/>
          <p:nvPr/>
        </p:nvSpPr>
        <p:spPr>
          <a:xfrm>
            <a:off x="921327" y="939976"/>
            <a:ext cx="9641090" cy="102264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Các hàm xử lý xâu ký tự</a:t>
            </a:r>
            <a:endParaRPr b="1" i="0" sz="2800">
              <a:solidFill>
                <a:schemeClr val="dk1"/>
              </a:solidFill>
              <a:latin typeface="Calibri"/>
              <a:ea typeface="Calibri"/>
              <a:cs typeface="Calibri"/>
              <a:sym typeface="Calibri"/>
            </a:endParaRPr>
          </a:p>
          <a:p>
            <a:pPr indent="-76200" lvl="1" marL="685800" marR="0" rtl="0" algn="l">
              <a:lnSpc>
                <a:spcPct val="150000"/>
              </a:lnSpc>
              <a:spcBef>
                <a:spcPts val="0"/>
              </a:spcBef>
              <a:spcAft>
                <a:spcPts val="0"/>
              </a:spcAft>
              <a:buClr>
                <a:schemeClr val="accent5"/>
              </a:buClr>
              <a:buSzPts val="2400"/>
              <a:buFont typeface="NTR"/>
              <a:buNone/>
            </a:pPr>
            <a:r>
              <a:t/>
            </a:r>
            <a:endParaRPr b="0" i="0" sz="2400" u="none" cap="none" strike="noStrike">
              <a:solidFill>
                <a:schemeClr val="dk1"/>
              </a:solidFill>
              <a:latin typeface="Calibri"/>
              <a:ea typeface="Calibri"/>
              <a:cs typeface="Calibri"/>
              <a:sym typeface="Calibri"/>
            </a:endParaRPr>
          </a:p>
        </p:txBody>
      </p:sp>
      <p:sp>
        <p:nvSpPr>
          <p:cNvPr id="692" name="Google Shape;692;p48"/>
          <p:cNvSpPr/>
          <p:nvPr/>
        </p:nvSpPr>
        <p:spPr>
          <a:xfrm>
            <a:off x="1274955" y="1962616"/>
            <a:ext cx="708845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CD"/>
                </a:solidFill>
                <a:latin typeface="Consolas"/>
                <a:ea typeface="Consolas"/>
                <a:cs typeface="Consolas"/>
                <a:sym typeface="Consolas"/>
              </a:rPr>
              <a:t>var</a:t>
            </a:r>
            <a:r>
              <a:rPr b="0" i="0" lang="en-US" sz="1800" u="none" strike="noStrike">
                <a:solidFill>
                  <a:srgbClr val="000000"/>
                </a:solidFill>
                <a:latin typeface="Consolas"/>
                <a:ea typeface="Consolas"/>
                <a:cs typeface="Consolas"/>
                <a:sym typeface="Consolas"/>
              </a:rPr>
              <a:t> str = </a:t>
            </a:r>
            <a:r>
              <a:rPr b="0" i="0" lang="en-US" sz="1800" u="none" strike="noStrike">
                <a:solidFill>
                  <a:srgbClr val="A52A2A"/>
                </a:solidFill>
                <a:latin typeface="Consolas"/>
                <a:ea typeface="Consolas"/>
                <a:cs typeface="Consolas"/>
                <a:sym typeface="Consolas"/>
              </a:rPr>
              <a:t>"Please locate where 'locate' occurs!"</a:t>
            </a:r>
            <a:r>
              <a:rPr b="0" i="0" lang="en-US" sz="1800" u="none" strike="noStrike">
                <a:solidFill>
                  <a:srgbClr val="000000"/>
                </a:solidFill>
                <a:latin typeface="Consolas"/>
                <a:ea typeface="Consolas"/>
                <a:cs typeface="Consolas"/>
                <a:sym typeface="Consolas"/>
              </a:rPr>
              <a:t>;</a:t>
            </a:r>
            <a:br>
              <a:rPr lang="en-US" sz="1800">
                <a:solidFill>
                  <a:schemeClr val="dk1"/>
                </a:solidFill>
                <a:latin typeface="Calibri"/>
                <a:ea typeface="Calibri"/>
                <a:cs typeface="Calibri"/>
                <a:sym typeface="Calibri"/>
              </a:rPr>
            </a:br>
            <a:r>
              <a:rPr b="0" i="0" lang="en-US" sz="1800" u="none" strike="noStrike">
                <a:solidFill>
                  <a:srgbClr val="0000CD"/>
                </a:solidFill>
                <a:latin typeface="Consolas"/>
                <a:ea typeface="Consolas"/>
                <a:cs typeface="Consolas"/>
                <a:sym typeface="Consolas"/>
              </a:rPr>
              <a:t>var</a:t>
            </a:r>
            <a:r>
              <a:rPr b="0" i="0" lang="en-US" sz="1800" u="none" strike="noStrike">
                <a:solidFill>
                  <a:srgbClr val="000000"/>
                </a:solidFill>
                <a:latin typeface="Consolas"/>
                <a:ea typeface="Consolas"/>
                <a:cs typeface="Consolas"/>
                <a:sym typeface="Consolas"/>
              </a:rPr>
              <a:t> pos = str.search(</a:t>
            </a:r>
            <a:r>
              <a:rPr b="0" i="0" lang="en-US" sz="1800" u="none" strike="noStrike">
                <a:solidFill>
                  <a:srgbClr val="A52A2A"/>
                </a:solidFill>
                <a:latin typeface="Consolas"/>
                <a:ea typeface="Consolas"/>
                <a:cs typeface="Consolas"/>
                <a:sym typeface="Consolas"/>
              </a:rPr>
              <a:t>"locate"</a:t>
            </a:r>
            <a:r>
              <a:rPr b="0" i="0" lang="en-US" sz="1800" u="none" strike="noStrike">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693" name="Google Shape;693;p48"/>
          <p:cNvSpPr/>
          <p:nvPr/>
        </p:nvSpPr>
        <p:spPr>
          <a:xfrm>
            <a:off x="1274955" y="2924594"/>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CD"/>
                </a:solidFill>
                <a:latin typeface="Consolas"/>
                <a:ea typeface="Consolas"/>
                <a:cs typeface="Consolas"/>
                <a:sym typeface="Consolas"/>
              </a:rPr>
              <a:t>var</a:t>
            </a:r>
            <a:r>
              <a:rPr b="0" i="0" lang="en-US" sz="1800" u="none" strike="noStrike">
                <a:solidFill>
                  <a:srgbClr val="000000"/>
                </a:solidFill>
                <a:latin typeface="Consolas"/>
                <a:ea typeface="Consolas"/>
                <a:cs typeface="Consolas"/>
                <a:sym typeface="Consolas"/>
              </a:rPr>
              <a:t> str = </a:t>
            </a:r>
            <a:r>
              <a:rPr b="0" i="0" lang="en-US" sz="1800" u="none" strike="noStrike">
                <a:solidFill>
                  <a:srgbClr val="A52A2A"/>
                </a:solidFill>
                <a:latin typeface="Consolas"/>
                <a:ea typeface="Consolas"/>
                <a:cs typeface="Consolas"/>
                <a:sym typeface="Consolas"/>
              </a:rPr>
              <a:t>"Apple, Banana, Kiwi"</a:t>
            </a:r>
            <a:r>
              <a:rPr b="0" i="0" lang="en-US" sz="1800" u="none" strike="noStrike">
                <a:solidFill>
                  <a:srgbClr val="000000"/>
                </a:solidFill>
                <a:latin typeface="Consolas"/>
                <a:ea typeface="Consolas"/>
                <a:cs typeface="Consolas"/>
                <a:sym typeface="Consolas"/>
              </a:rPr>
              <a:t>;</a:t>
            </a:r>
            <a:br>
              <a:rPr lang="en-US" sz="1800">
                <a:solidFill>
                  <a:schemeClr val="dk1"/>
                </a:solidFill>
                <a:latin typeface="Calibri"/>
                <a:ea typeface="Calibri"/>
                <a:cs typeface="Calibri"/>
                <a:sym typeface="Calibri"/>
              </a:rPr>
            </a:br>
            <a:r>
              <a:rPr b="0" i="0" lang="en-US" sz="1800" u="none" strike="noStrike">
                <a:solidFill>
                  <a:srgbClr val="0000CD"/>
                </a:solidFill>
                <a:latin typeface="Consolas"/>
                <a:ea typeface="Consolas"/>
                <a:cs typeface="Consolas"/>
                <a:sym typeface="Consolas"/>
              </a:rPr>
              <a:t>var</a:t>
            </a:r>
            <a:r>
              <a:rPr b="0" i="0" lang="en-US" sz="1800" u="none" strike="noStrike">
                <a:solidFill>
                  <a:srgbClr val="000000"/>
                </a:solidFill>
                <a:latin typeface="Consolas"/>
                <a:ea typeface="Consolas"/>
                <a:cs typeface="Consolas"/>
                <a:sym typeface="Consolas"/>
              </a:rPr>
              <a:t> res = str.slice(</a:t>
            </a:r>
            <a:r>
              <a:rPr b="0" i="0" lang="en-US" sz="1800" u="none" strike="noStrike">
                <a:solidFill>
                  <a:srgbClr val="FF0000"/>
                </a:solidFill>
                <a:latin typeface="Consolas"/>
                <a:ea typeface="Consolas"/>
                <a:cs typeface="Consolas"/>
                <a:sym typeface="Consolas"/>
              </a:rPr>
              <a:t>7</a:t>
            </a:r>
            <a:r>
              <a:rPr b="0" i="0" lang="en-US" sz="1800" u="none" strike="noStrike">
                <a:solidFill>
                  <a:srgbClr val="000000"/>
                </a:solidFill>
                <a:latin typeface="Consolas"/>
                <a:ea typeface="Consolas"/>
                <a:cs typeface="Consolas"/>
                <a:sym typeface="Consolas"/>
              </a:rPr>
              <a:t>, </a:t>
            </a:r>
            <a:r>
              <a:rPr b="0" i="0" lang="en-US" sz="1800" u="none" strike="noStrike">
                <a:solidFill>
                  <a:srgbClr val="FF0000"/>
                </a:solidFill>
                <a:latin typeface="Consolas"/>
                <a:ea typeface="Consolas"/>
                <a:cs typeface="Consolas"/>
                <a:sym typeface="Consolas"/>
              </a:rPr>
              <a:t>13</a:t>
            </a:r>
            <a:r>
              <a:rPr b="0" i="0" lang="en-US" sz="1800" u="none" strike="noStrike">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694" name="Google Shape;694;p48"/>
          <p:cNvSpPr/>
          <p:nvPr/>
        </p:nvSpPr>
        <p:spPr>
          <a:xfrm>
            <a:off x="1274955" y="3815942"/>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CD"/>
                </a:solidFill>
                <a:latin typeface="Consolas"/>
                <a:ea typeface="Consolas"/>
                <a:cs typeface="Consolas"/>
                <a:sym typeface="Consolas"/>
              </a:rPr>
              <a:t>var</a:t>
            </a:r>
            <a:r>
              <a:rPr b="0" i="0" lang="en-US" sz="1800" u="none" strike="noStrike">
                <a:solidFill>
                  <a:srgbClr val="000000"/>
                </a:solidFill>
                <a:latin typeface="Consolas"/>
                <a:ea typeface="Consolas"/>
                <a:cs typeface="Consolas"/>
                <a:sym typeface="Consolas"/>
              </a:rPr>
              <a:t> str = </a:t>
            </a:r>
            <a:r>
              <a:rPr b="0" i="0" lang="en-US" sz="1800" u="none" strike="noStrike">
                <a:solidFill>
                  <a:srgbClr val="A52A2A"/>
                </a:solidFill>
                <a:latin typeface="Consolas"/>
                <a:ea typeface="Consolas"/>
                <a:cs typeface="Consolas"/>
                <a:sym typeface="Consolas"/>
              </a:rPr>
              <a:t>"Apple, Banana, Kiwi"</a:t>
            </a:r>
            <a:r>
              <a:rPr b="0" i="0" lang="en-US" sz="1800" u="none" strike="noStrike">
                <a:solidFill>
                  <a:srgbClr val="000000"/>
                </a:solidFill>
                <a:latin typeface="Consolas"/>
                <a:ea typeface="Consolas"/>
                <a:cs typeface="Consolas"/>
                <a:sym typeface="Consolas"/>
              </a:rPr>
              <a:t>;</a:t>
            </a:r>
            <a:br>
              <a:rPr lang="en-US" sz="1800">
                <a:solidFill>
                  <a:schemeClr val="dk1"/>
                </a:solidFill>
                <a:latin typeface="Calibri"/>
                <a:ea typeface="Calibri"/>
                <a:cs typeface="Calibri"/>
                <a:sym typeface="Calibri"/>
              </a:rPr>
            </a:br>
            <a:r>
              <a:rPr b="0" i="0" lang="en-US" sz="1800" u="none" strike="noStrike">
                <a:solidFill>
                  <a:srgbClr val="0000CD"/>
                </a:solidFill>
                <a:latin typeface="Consolas"/>
                <a:ea typeface="Consolas"/>
                <a:cs typeface="Consolas"/>
                <a:sym typeface="Consolas"/>
              </a:rPr>
              <a:t>var</a:t>
            </a:r>
            <a:r>
              <a:rPr b="0" i="0" lang="en-US" sz="1800" u="none" strike="noStrike">
                <a:solidFill>
                  <a:srgbClr val="000000"/>
                </a:solidFill>
                <a:latin typeface="Consolas"/>
                <a:ea typeface="Consolas"/>
                <a:cs typeface="Consolas"/>
                <a:sym typeface="Consolas"/>
              </a:rPr>
              <a:t> res = str.slice(-</a:t>
            </a:r>
            <a:r>
              <a:rPr b="0" i="0" lang="en-US" sz="1800" u="none" strike="noStrike">
                <a:solidFill>
                  <a:srgbClr val="FF0000"/>
                </a:solidFill>
                <a:latin typeface="Consolas"/>
                <a:ea typeface="Consolas"/>
                <a:cs typeface="Consolas"/>
                <a:sym typeface="Consolas"/>
              </a:rPr>
              <a:t>12</a:t>
            </a:r>
            <a:r>
              <a:rPr b="0" i="0" lang="en-US" sz="1800" u="none" strike="noStrike">
                <a:solidFill>
                  <a:srgbClr val="000000"/>
                </a:solidFill>
                <a:latin typeface="Consolas"/>
                <a:ea typeface="Consolas"/>
                <a:cs typeface="Consolas"/>
                <a:sym typeface="Consolas"/>
              </a:rPr>
              <a:t>, -</a:t>
            </a:r>
            <a:r>
              <a:rPr b="0" i="0" lang="en-US" sz="1800" u="none" strike="noStrike">
                <a:solidFill>
                  <a:srgbClr val="FF0000"/>
                </a:solidFill>
                <a:latin typeface="Consolas"/>
                <a:ea typeface="Consolas"/>
                <a:cs typeface="Consolas"/>
                <a:sym typeface="Consolas"/>
              </a:rPr>
              <a:t>6</a:t>
            </a:r>
            <a:r>
              <a:rPr b="0" i="0" lang="en-US" sz="1800" u="none" strike="noStrike">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695" name="Google Shape;695;p48"/>
          <p:cNvSpPr/>
          <p:nvPr/>
        </p:nvSpPr>
        <p:spPr>
          <a:xfrm>
            <a:off x="1274955" y="4707290"/>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CD"/>
                </a:solidFill>
                <a:latin typeface="Consolas"/>
                <a:ea typeface="Consolas"/>
                <a:cs typeface="Consolas"/>
                <a:sym typeface="Consolas"/>
              </a:rPr>
              <a:t>var</a:t>
            </a:r>
            <a:r>
              <a:rPr b="0" i="0" lang="en-US" sz="1800" u="none" strike="noStrike">
                <a:solidFill>
                  <a:srgbClr val="000000"/>
                </a:solidFill>
                <a:latin typeface="Consolas"/>
                <a:ea typeface="Consolas"/>
                <a:cs typeface="Consolas"/>
                <a:sym typeface="Consolas"/>
              </a:rPr>
              <a:t> str = </a:t>
            </a:r>
            <a:r>
              <a:rPr b="0" i="0" lang="en-US" sz="1800" u="none" strike="noStrike">
                <a:solidFill>
                  <a:srgbClr val="A52A2A"/>
                </a:solidFill>
                <a:latin typeface="Consolas"/>
                <a:ea typeface="Consolas"/>
                <a:cs typeface="Consolas"/>
                <a:sym typeface="Consolas"/>
              </a:rPr>
              <a:t>"Apple, Banana, Kiwi"</a:t>
            </a:r>
            <a:r>
              <a:rPr b="0" i="0" lang="en-US" sz="1800" u="none" strike="noStrike">
                <a:solidFill>
                  <a:srgbClr val="000000"/>
                </a:solidFill>
                <a:latin typeface="Consolas"/>
                <a:ea typeface="Consolas"/>
                <a:cs typeface="Consolas"/>
                <a:sym typeface="Consolas"/>
              </a:rPr>
              <a:t>;</a:t>
            </a:r>
            <a:br>
              <a:rPr lang="en-US" sz="1800">
                <a:solidFill>
                  <a:schemeClr val="dk1"/>
                </a:solidFill>
                <a:latin typeface="Calibri"/>
                <a:ea typeface="Calibri"/>
                <a:cs typeface="Calibri"/>
                <a:sym typeface="Calibri"/>
              </a:rPr>
            </a:br>
            <a:r>
              <a:rPr b="0" i="0" lang="en-US" sz="1800" u="none" strike="noStrike">
                <a:solidFill>
                  <a:srgbClr val="0000CD"/>
                </a:solidFill>
                <a:latin typeface="Consolas"/>
                <a:ea typeface="Consolas"/>
                <a:cs typeface="Consolas"/>
                <a:sym typeface="Consolas"/>
              </a:rPr>
              <a:t>var</a:t>
            </a:r>
            <a:r>
              <a:rPr b="0" i="0" lang="en-US" sz="1800" u="none" strike="noStrike">
                <a:solidFill>
                  <a:srgbClr val="000000"/>
                </a:solidFill>
                <a:latin typeface="Consolas"/>
                <a:ea typeface="Consolas"/>
                <a:cs typeface="Consolas"/>
                <a:sym typeface="Consolas"/>
              </a:rPr>
              <a:t> res = str.substring(</a:t>
            </a:r>
            <a:r>
              <a:rPr b="0" i="0" lang="en-US" sz="1800" u="none" strike="noStrike">
                <a:solidFill>
                  <a:srgbClr val="FF0000"/>
                </a:solidFill>
                <a:latin typeface="Consolas"/>
                <a:ea typeface="Consolas"/>
                <a:cs typeface="Consolas"/>
                <a:sym typeface="Consolas"/>
              </a:rPr>
              <a:t>7</a:t>
            </a:r>
            <a:r>
              <a:rPr b="0" i="0" lang="en-US" sz="1800" u="none" strike="noStrike">
                <a:solidFill>
                  <a:srgbClr val="000000"/>
                </a:solidFill>
                <a:latin typeface="Consolas"/>
                <a:ea typeface="Consolas"/>
                <a:cs typeface="Consolas"/>
                <a:sym typeface="Consolas"/>
              </a:rPr>
              <a:t>, </a:t>
            </a:r>
            <a:r>
              <a:rPr b="0" i="0" lang="en-US" sz="1800" u="none" strike="noStrike">
                <a:solidFill>
                  <a:srgbClr val="FF0000"/>
                </a:solidFill>
                <a:latin typeface="Consolas"/>
                <a:ea typeface="Consolas"/>
                <a:cs typeface="Consolas"/>
                <a:sym typeface="Consolas"/>
              </a:rPr>
              <a:t>13</a:t>
            </a:r>
            <a:r>
              <a:rPr b="0" i="0" lang="en-US" sz="1800" u="none" strike="noStrike">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49"/>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3.4.5 Một số lớp xử lý dữ liệu - javascript</a:t>
            </a:r>
            <a:endParaRPr/>
          </a:p>
        </p:txBody>
      </p:sp>
      <p:pic>
        <p:nvPicPr>
          <p:cNvPr id="702" name="Google Shape;702;p49"/>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703" name="Google Shape;703;p49"/>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704" name="Google Shape;704;p49"/>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705" name="Google Shape;705;p49"/>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706" name="Google Shape;706;p49"/>
          <p:cNvSpPr/>
          <p:nvPr/>
        </p:nvSpPr>
        <p:spPr>
          <a:xfrm>
            <a:off x="2013574" y="6354259"/>
            <a:ext cx="7732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https://techmaster.vn/posts/36048/tat-ca-ve-function-javascript</a:t>
            </a:r>
            <a:endParaRPr sz="1800">
              <a:solidFill>
                <a:schemeClr val="dk1"/>
              </a:solidFill>
              <a:latin typeface="Calibri"/>
              <a:ea typeface="Calibri"/>
              <a:cs typeface="Calibri"/>
              <a:sym typeface="Calibri"/>
            </a:endParaRPr>
          </a:p>
        </p:txBody>
      </p:sp>
      <p:sp>
        <p:nvSpPr>
          <p:cNvPr id="707" name="Google Shape;707;p49"/>
          <p:cNvSpPr txBox="1"/>
          <p:nvPr/>
        </p:nvSpPr>
        <p:spPr>
          <a:xfrm>
            <a:off x="921327" y="939976"/>
            <a:ext cx="9641090" cy="102264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Các hàm xử lý xâu ký tự</a:t>
            </a:r>
            <a:endParaRPr b="1" i="0" sz="2800">
              <a:solidFill>
                <a:schemeClr val="dk1"/>
              </a:solidFill>
              <a:latin typeface="Calibri"/>
              <a:ea typeface="Calibri"/>
              <a:cs typeface="Calibri"/>
              <a:sym typeface="Calibri"/>
            </a:endParaRPr>
          </a:p>
          <a:p>
            <a:pPr indent="-76200" lvl="1" marL="685800" marR="0" rtl="0" algn="l">
              <a:lnSpc>
                <a:spcPct val="150000"/>
              </a:lnSpc>
              <a:spcBef>
                <a:spcPts val="0"/>
              </a:spcBef>
              <a:spcAft>
                <a:spcPts val="0"/>
              </a:spcAft>
              <a:buClr>
                <a:schemeClr val="accent5"/>
              </a:buClr>
              <a:buSzPts val="2400"/>
              <a:buFont typeface="NTR"/>
              <a:buNone/>
            </a:pPr>
            <a:r>
              <a:t/>
            </a:r>
            <a:endParaRPr b="0" i="0" sz="2400" u="none" cap="none" strike="noStrike">
              <a:solidFill>
                <a:schemeClr val="dk1"/>
              </a:solidFill>
              <a:latin typeface="Calibri"/>
              <a:ea typeface="Calibri"/>
              <a:cs typeface="Calibri"/>
              <a:sym typeface="Calibri"/>
            </a:endParaRPr>
          </a:p>
        </p:txBody>
      </p:sp>
      <p:sp>
        <p:nvSpPr>
          <p:cNvPr id="708" name="Google Shape;708;p49"/>
          <p:cNvSpPr/>
          <p:nvPr/>
        </p:nvSpPr>
        <p:spPr>
          <a:xfrm>
            <a:off x="1163444" y="1789717"/>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onsolas"/>
                <a:ea typeface="Consolas"/>
                <a:cs typeface="Consolas"/>
                <a:sym typeface="Consolas"/>
              </a:rPr>
              <a:t>str = </a:t>
            </a:r>
            <a:r>
              <a:rPr b="0" i="0" lang="en-US" sz="1800" u="none" strike="noStrike">
                <a:solidFill>
                  <a:srgbClr val="A52A2A"/>
                </a:solidFill>
                <a:latin typeface="Consolas"/>
                <a:ea typeface="Consolas"/>
                <a:cs typeface="Consolas"/>
                <a:sym typeface="Consolas"/>
              </a:rPr>
              <a:t>"Please visit Microsoft and Microsoft!"</a:t>
            </a:r>
            <a:r>
              <a:rPr b="0" i="0" lang="en-US" sz="1800" u="none" strike="noStrike">
                <a:solidFill>
                  <a:srgbClr val="000000"/>
                </a:solidFill>
                <a:latin typeface="Consolas"/>
                <a:ea typeface="Consolas"/>
                <a:cs typeface="Consolas"/>
                <a:sym typeface="Consolas"/>
              </a:rPr>
              <a:t>;</a:t>
            </a:r>
            <a:br>
              <a:rPr lang="en-US" sz="1800">
                <a:solidFill>
                  <a:schemeClr val="dk1"/>
                </a:solidFill>
                <a:latin typeface="Calibri"/>
                <a:ea typeface="Calibri"/>
                <a:cs typeface="Calibri"/>
                <a:sym typeface="Calibri"/>
              </a:rPr>
            </a:br>
            <a:r>
              <a:rPr b="0" i="0" lang="en-US" sz="1800" u="none" strike="noStrike">
                <a:solidFill>
                  <a:srgbClr val="0000CD"/>
                </a:solidFill>
                <a:latin typeface="Consolas"/>
                <a:ea typeface="Consolas"/>
                <a:cs typeface="Consolas"/>
                <a:sym typeface="Consolas"/>
              </a:rPr>
              <a:t>var</a:t>
            </a:r>
            <a:r>
              <a:rPr b="0" i="0" lang="en-US" sz="1800" u="none" strike="noStrike">
                <a:solidFill>
                  <a:srgbClr val="000000"/>
                </a:solidFill>
                <a:latin typeface="Consolas"/>
                <a:ea typeface="Consolas"/>
                <a:cs typeface="Consolas"/>
                <a:sym typeface="Consolas"/>
              </a:rPr>
              <a:t> n = str.replace(</a:t>
            </a:r>
            <a:r>
              <a:rPr b="0" i="0" lang="en-US" sz="1800" u="none" strike="noStrike">
                <a:solidFill>
                  <a:srgbClr val="A52A2A"/>
                </a:solidFill>
                <a:latin typeface="Consolas"/>
                <a:ea typeface="Consolas"/>
                <a:cs typeface="Consolas"/>
                <a:sym typeface="Consolas"/>
              </a:rPr>
              <a:t>"Microsoft"</a:t>
            </a:r>
            <a:r>
              <a:rPr b="0" i="0" lang="en-US" sz="1800" u="none" strike="noStrike">
                <a:solidFill>
                  <a:srgbClr val="000000"/>
                </a:solidFill>
                <a:latin typeface="Consolas"/>
                <a:ea typeface="Consolas"/>
                <a:cs typeface="Consolas"/>
                <a:sym typeface="Consolas"/>
              </a:rPr>
              <a:t>, </a:t>
            </a:r>
            <a:r>
              <a:rPr b="0" i="0" lang="en-US" sz="1800" u="none" strike="noStrike">
                <a:solidFill>
                  <a:srgbClr val="A52A2A"/>
                </a:solidFill>
                <a:latin typeface="Consolas"/>
                <a:ea typeface="Consolas"/>
                <a:cs typeface="Consolas"/>
                <a:sym typeface="Consolas"/>
              </a:rPr>
              <a:t>"W3Schools"</a:t>
            </a:r>
            <a:r>
              <a:rPr b="0" i="0" lang="en-US" sz="1800" u="none" strike="noStrike">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709" name="Google Shape;709;p49"/>
          <p:cNvSpPr/>
          <p:nvPr/>
        </p:nvSpPr>
        <p:spPr>
          <a:xfrm>
            <a:off x="1163443" y="2812357"/>
            <a:ext cx="968669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CD"/>
                </a:solidFill>
                <a:latin typeface="Consolas"/>
                <a:ea typeface="Consolas"/>
                <a:cs typeface="Consolas"/>
                <a:sym typeface="Consolas"/>
              </a:rPr>
              <a:t>var</a:t>
            </a:r>
            <a:r>
              <a:rPr b="0" i="0" lang="en-US" sz="1800" u="none" strike="noStrike">
                <a:solidFill>
                  <a:srgbClr val="000000"/>
                </a:solidFill>
                <a:latin typeface="Consolas"/>
                <a:ea typeface="Consolas"/>
                <a:cs typeface="Consolas"/>
                <a:sym typeface="Consolas"/>
              </a:rPr>
              <a:t> text1 = </a:t>
            </a:r>
            <a:r>
              <a:rPr b="0" i="0" lang="en-US" sz="1800" u="none" strike="noStrike">
                <a:solidFill>
                  <a:srgbClr val="A52A2A"/>
                </a:solidFill>
                <a:latin typeface="Consolas"/>
                <a:ea typeface="Consolas"/>
                <a:cs typeface="Consolas"/>
                <a:sym typeface="Consolas"/>
              </a:rPr>
              <a:t>"Hello World!"</a:t>
            </a:r>
            <a:r>
              <a:rPr b="0" i="0" lang="en-US" sz="1800" u="none" strike="noStrike">
                <a:solidFill>
                  <a:srgbClr val="000000"/>
                </a:solidFill>
                <a:latin typeface="Consolas"/>
                <a:ea typeface="Consolas"/>
                <a:cs typeface="Consolas"/>
                <a:sym typeface="Consolas"/>
              </a:rPr>
              <a:t>;       </a:t>
            </a:r>
            <a:r>
              <a:rPr b="0" i="0" lang="en-US" sz="1800" u="none" strike="noStrike">
                <a:solidFill>
                  <a:srgbClr val="008000"/>
                </a:solidFill>
                <a:latin typeface="Consolas"/>
                <a:ea typeface="Consolas"/>
                <a:cs typeface="Consolas"/>
                <a:sym typeface="Consolas"/>
              </a:rPr>
              <a:t>// String</a:t>
            </a:r>
            <a:br>
              <a:rPr b="0" i="0" lang="en-US" sz="1800" u="none" strike="noStrike">
                <a:solidFill>
                  <a:srgbClr val="008000"/>
                </a:solidFill>
                <a:latin typeface="Consolas"/>
                <a:ea typeface="Consolas"/>
                <a:cs typeface="Consolas"/>
                <a:sym typeface="Consolas"/>
              </a:rPr>
            </a:br>
            <a:r>
              <a:rPr b="0" i="0" lang="en-US" sz="1800" u="none" strike="noStrike">
                <a:solidFill>
                  <a:srgbClr val="0000CD"/>
                </a:solidFill>
                <a:latin typeface="Consolas"/>
                <a:ea typeface="Consolas"/>
                <a:cs typeface="Consolas"/>
                <a:sym typeface="Consolas"/>
              </a:rPr>
              <a:t>var</a:t>
            </a:r>
            <a:r>
              <a:rPr b="0" i="0" lang="en-US" sz="1800" u="none" strike="noStrike">
                <a:solidFill>
                  <a:srgbClr val="000000"/>
                </a:solidFill>
                <a:latin typeface="Consolas"/>
                <a:ea typeface="Consolas"/>
                <a:cs typeface="Consolas"/>
                <a:sym typeface="Consolas"/>
              </a:rPr>
              <a:t> text2 = text1.toUpperCase();  </a:t>
            </a:r>
            <a:r>
              <a:rPr b="0" i="0" lang="en-US" sz="1800" u="none" strike="noStrike">
                <a:solidFill>
                  <a:srgbClr val="008000"/>
                </a:solidFill>
                <a:latin typeface="Consolas"/>
                <a:ea typeface="Consolas"/>
                <a:cs typeface="Consolas"/>
                <a:sym typeface="Consolas"/>
              </a:rPr>
              <a:t>// chuyển đổi sang dạng chữ hoa</a:t>
            </a:r>
            <a:endParaRPr sz="1800">
              <a:solidFill>
                <a:schemeClr val="dk1"/>
              </a:solidFill>
              <a:latin typeface="Calibri"/>
              <a:ea typeface="Calibri"/>
              <a:cs typeface="Calibri"/>
              <a:sym typeface="Calibri"/>
            </a:endParaRPr>
          </a:p>
        </p:txBody>
      </p:sp>
      <p:sp>
        <p:nvSpPr>
          <p:cNvPr id="710" name="Google Shape;710;p49"/>
          <p:cNvSpPr/>
          <p:nvPr/>
        </p:nvSpPr>
        <p:spPr>
          <a:xfrm>
            <a:off x="1196897" y="3695714"/>
            <a:ext cx="936551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CD"/>
                </a:solidFill>
                <a:latin typeface="Consolas"/>
                <a:ea typeface="Consolas"/>
                <a:cs typeface="Consolas"/>
                <a:sym typeface="Consolas"/>
              </a:rPr>
              <a:t>var</a:t>
            </a:r>
            <a:r>
              <a:rPr b="0" i="0" lang="en-US" sz="1800" u="none" strike="noStrike">
                <a:solidFill>
                  <a:srgbClr val="000000"/>
                </a:solidFill>
                <a:latin typeface="Consolas"/>
                <a:ea typeface="Consolas"/>
                <a:cs typeface="Consolas"/>
                <a:sym typeface="Consolas"/>
              </a:rPr>
              <a:t> text1 = </a:t>
            </a:r>
            <a:r>
              <a:rPr b="0" i="0" lang="en-US" sz="1800" u="none" strike="noStrike">
                <a:solidFill>
                  <a:srgbClr val="A52A2A"/>
                </a:solidFill>
                <a:latin typeface="Consolas"/>
                <a:ea typeface="Consolas"/>
                <a:cs typeface="Consolas"/>
                <a:sym typeface="Consolas"/>
              </a:rPr>
              <a:t>"Hello World!"</a:t>
            </a:r>
            <a:r>
              <a:rPr b="0" i="0" lang="en-US" sz="1800" u="none" strike="noStrike">
                <a:solidFill>
                  <a:srgbClr val="000000"/>
                </a:solidFill>
                <a:latin typeface="Consolas"/>
                <a:ea typeface="Consolas"/>
                <a:cs typeface="Consolas"/>
                <a:sym typeface="Consolas"/>
              </a:rPr>
              <a:t>;       </a:t>
            </a:r>
            <a:r>
              <a:rPr b="0" i="0" lang="en-US" sz="1800" u="none" strike="noStrike">
                <a:solidFill>
                  <a:srgbClr val="008000"/>
                </a:solidFill>
                <a:latin typeface="Consolas"/>
                <a:ea typeface="Consolas"/>
                <a:cs typeface="Consolas"/>
                <a:sym typeface="Consolas"/>
              </a:rPr>
              <a:t>// String</a:t>
            </a:r>
            <a:br>
              <a:rPr b="0" i="0" lang="en-US" sz="1800" u="none" strike="noStrike">
                <a:solidFill>
                  <a:srgbClr val="008000"/>
                </a:solidFill>
                <a:latin typeface="Consolas"/>
                <a:ea typeface="Consolas"/>
                <a:cs typeface="Consolas"/>
                <a:sym typeface="Consolas"/>
              </a:rPr>
            </a:br>
            <a:r>
              <a:rPr b="0" i="0" lang="en-US" sz="1800" u="none" strike="noStrike">
                <a:solidFill>
                  <a:srgbClr val="0000CD"/>
                </a:solidFill>
                <a:latin typeface="Consolas"/>
                <a:ea typeface="Consolas"/>
                <a:cs typeface="Consolas"/>
                <a:sym typeface="Consolas"/>
              </a:rPr>
              <a:t>var</a:t>
            </a:r>
            <a:r>
              <a:rPr b="0" i="0" lang="en-US" sz="1800" u="none" strike="noStrike">
                <a:solidFill>
                  <a:srgbClr val="000000"/>
                </a:solidFill>
                <a:latin typeface="Consolas"/>
                <a:ea typeface="Consolas"/>
                <a:cs typeface="Consolas"/>
                <a:sym typeface="Consolas"/>
              </a:rPr>
              <a:t> text2 = text1.toLowerCase();  </a:t>
            </a:r>
            <a:r>
              <a:rPr b="0" i="0" lang="en-US" sz="1800" u="none" strike="noStrike">
                <a:solidFill>
                  <a:srgbClr val="008000"/>
                </a:solidFill>
                <a:latin typeface="Consolas"/>
                <a:ea typeface="Consolas"/>
                <a:cs typeface="Consolas"/>
                <a:sym typeface="Consolas"/>
              </a:rPr>
              <a:t>// chuyển đổi sang dạng chữ thường</a:t>
            </a:r>
            <a:endParaRPr sz="1800">
              <a:solidFill>
                <a:schemeClr val="dk1"/>
              </a:solidFill>
              <a:latin typeface="Calibri"/>
              <a:ea typeface="Calibri"/>
              <a:cs typeface="Calibri"/>
              <a:sym typeface="Calibri"/>
            </a:endParaRPr>
          </a:p>
        </p:txBody>
      </p:sp>
      <p:sp>
        <p:nvSpPr>
          <p:cNvPr id="711" name="Google Shape;711;p49"/>
          <p:cNvSpPr/>
          <p:nvPr/>
        </p:nvSpPr>
        <p:spPr>
          <a:xfrm>
            <a:off x="1163443" y="4510543"/>
            <a:ext cx="859387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CD"/>
                </a:solidFill>
                <a:latin typeface="Consolas"/>
                <a:ea typeface="Consolas"/>
                <a:cs typeface="Consolas"/>
                <a:sym typeface="Consolas"/>
              </a:rPr>
              <a:t>var</a:t>
            </a:r>
            <a:r>
              <a:rPr b="0" i="0" lang="en-US" sz="1800" u="none" strike="noStrike">
                <a:solidFill>
                  <a:srgbClr val="000000"/>
                </a:solidFill>
                <a:latin typeface="Consolas"/>
                <a:ea typeface="Consolas"/>
                <a:cs typeface="Consolas"/>
                <a:sym typeface="Consolas"/>
              </a:rPr>
              <a:t> txt = </a:t>
            </a:r>
            <a:r>
              <a:rPr b="0" i="0" lang="en-US" sz="1800" u="none" strike="noStrike">
                <a:solidFill>
                  <a:srgbClr val="A52A2A"/>
                </a:solidFill>
                <a:latin typeface="Consolas"/>
                <a:ea typeface="Consolas"/>
                <a:cs typeface="Consolas"/>
                <a:sym typeface="Consolas"/>
              </a:rPr>
              <a:t>"a,b,c,d,e"</a:t>
            </a:r>
            <a:r>
              <a:rPr b="0" i="0" lang="en-US" sz="1800" u="none" strike="noStrike">
                <a:solidFill>
                  <a:srgbClr val="000000"/>
                </a:solidFill>
                <a:latin typeface="Consolas"/>
                <a:ea typeface="Consolas"/>
                <a:cs typeface="Consolas"/>
                <a:sym typeface="Consolas"/>
              </a:rPr>
              <a:t>;   </a:t>
            </a:r>
            <a:r>
              <a:rPr b="0" i="0" lang="en-US" sz="1800" u="none" strike="noStrike">
                <a:solidFill>
                  <a:srgbClr val="008000"/>
                </a:solidFill>
                <a:latin typeface="Consolas"/>
                <a:ea typeface="Consolas"/>
                <a:cs typeface="Consolas"/>
                <a:sym typeface="Consolas"/>
              </a:rPr>
              <a:t>// String</a:t>
            </a:r>
            <a:br>
              <a:rPr b="0" i="0" lang="en-US" sz="1800" u="none" strike="noStrike">
                <a:solidFill>
                  <a:srgbClr val="008000"/>
                </a:solidFill>
                <a:latin typeface="Consolas"/>
                <a:ea typeface="Consolas"/>
                <a:cs typeface="Consolas"/>
                <a:sym typeface="Consolas"/>
              </a:rPr>
            </a:br>
            <a:r>
              <a:rPr b="0" i="0" lang="en-US" sz="1800" u="none" strike="noStrike">
                <a:solidFill>
                  <a:srgbClr val="000000"/>
                </a:solidFill>
                <a:latin typeface="Consolas"/>
                <a:ea typeface="Consolas"/>
                <a:cs typeface="Consolas"/>
                <a:sym typeface="Consolas"/>
              </a:rPr>
              <a:t>txt.split(</a:t>
            </a:r>
            <a:r>
              <a:rPr b="0" i="0" lang="en-US" sz="1800" u="none" strike="noStrike">
                <a:solidFill>
                  <a:srgbClr val="A52A2A"/>
                </a:solidFill>
                <a:latin typeface="Consolas"/>
                <a:ea typeface="Consolas"/>
                <a:cs typeface="Consolas"/>
                <a:sym typeface="Consolas"/>
              </a:rPr>
              <a:t>","</a:t>
            </a:r>
            <a:r>
              <a:rPr b="0" i="0" lang="en-US" sz="1800" u="none" strike="noStrike">
                <a:solidFill>
                  <a:srgbClr val="000000"/>
                </a:solidFill>
                <a:latin typeface="Consolas"/>
                <a:ea typeface="Consolas"/>
                <a:cs typeface="Consolas"/>
                <a:sym typeface="Consolas"/>
              </a:rPr>
              <a:t>);          </a:t>
            </a:r>
            <a:r>
              <a:rPr b="0" i="0" lang="en-US" sz="1800" u="none" strike="noStrike">
                <a:solidFill>
                  <a:srgbClr val="008000"/>
                </a:solidFill>
                <a:latin typeface="Consolas"/>
                <a:ea typeface="Consolas"/>
                <a:cs typeface="Consolas"/>
                <a:sym typeface="Consolas"/>
              </a:rPr>
              <a:t>// Split on commas</a:t>
            </a:r>
            <a:br>
              <a:rPr b="0" i="0" lang="en-US" sz="1800" u="none" strike="noStrike">
                <a:solidFill>
                  <a:srgbClr val="008000"/>
                </a:solidFill>
                <a:latin typeface="Consolas"/>
                <a:ea typeface="Consolas"/>
                <a:cs typeface="Consolas"/>
                <a:sym typeface="Consolas"/>
              </a:rPr>
            </a:br>
            <a:r>
              <a:rPr b="0" i="0" lang="en-US" sz="1800" u="none" strike="noStrike">
                <a:solidFill>
                  <a:srgbClr val="000000"/>
                </a:solidFill>
                <a:latin typeface="Consolas"/>
                <a:ea typeface="Consolas"/>
                <a:cs typeface="Consolas"/>
                <a:sym typeface="Consolas"/>
              </a:rPr>
              <a:t>txt.split(</a:t>
            </a:r>
            <a:r>
              <a:rPr b="0" i="0" lang="en-US" sz="1800" u="none" strike="noStrike">
                <a:solidFill>
                  <a:srgbClr val="A52A2A"/>
                </a:solidFill>
                <a:latin typeface="Consolas"/>
                <a:ea typeface="Consolas"/>
                <a:cs typeface="Consolas"/>
                <a:sym typeface="Consolas"/>
              </a:rPr>
              <a:t>" "</a:t>
            </a:r>
            <a:r>
              <a:rPr b="0" i="0" lang="en-US" sz="1800" u="none" strike="noStrike">
                <a:solidFill>
                  <a:srgbClr val="000000"/>
                </a:solidFill>
                <a:latin typeface="Consolas"/>
                <a:ea typeface="Consolas"/>
                <a:cs typeface="Consolas"/>
                <a:sym typeface="Consolas"/>
              </a:rPr>
              <a:t>);          </a:t>
            </a:r>
            <a:r>
              <a:rPr b="0" i="0" lang="en-US" sz="1800" u="none" strike="noStrike">
                <a:solidFill>
                  <a:srgbClr val="008000"/>
                </a:solidFill>
                <a:latin typeface="Consolas"/>
                <a:ea typeface="Consolas"/>
                <a:cs typeface="Consolas"/>
                <a:sym typeface="Consolas"/>
              </a:rPr>
              <a:t>// Split on spaces</a:t>
            </a:r>
            <a:br>
              <a:rPr b="0" i="0" lang="en-US" sz="1800" u="none" strike="noStrike">
                <a:solidFill>
                  <a:srgbClr val="008000"/>
                </a:solidFill>
                <a:latin typeface="Consolas"/>
                <a:ea typeface="Consolas"/>
                <a:cs typeface="Consolas"/>
                <a:sym typeface="Consolas"/>
              </a:rPr>
            </a:br>
            <a:r>
              <a:rPr b="0" i="0" lang="en-US" sz="1800" u="none" strike="noStrike">
                <a:solidFill>
                  <a:srgbClr val="000000"/>
                </a:solidFill>
                <a:latin typeface="Consolas"/>
                <a:ea typeface="Consolas"/>
                <a:cs typeface="Consolas"/>
                <a:sym typeface="Consolas"/>
              </a:rPr>
              <a:t>txt.split(</a:t>
            </a:r>
            <a:r>
              <a:rPr b="0" i="0" lang="en-US" sz="1800" u="none" strike="noStrike">
                <a:solidFill>
                  <a:srgbClr val="A52A2A"/>
                </a:solidFill>
                <a:latin typeface="Consolas"/>
                <a:ea typeface="Consolas"/>
                <a:cs typeface="Consolas"/>
                <a:sym typeface="Consolas"/>
              </a:rPr>
              <a:t>"|"</a:t>
            </a:r>
            <a:r>
              <a:rPr b="0" i="0" lang="en-US" sz="1800" u="none" strike="noStrike">
                <a:solidFill>
                  <a:srgbClr val="000000"/>
                </a:solidFill>
                <a:latin typeface="Consolas"/>
                <a:ea typeface="Consolas"/>
                <a:cs typeface="Consolas"/>
                <a:sym typeface="Consolas"/>
              </a:rPr>
              <a:t>);          </a:t>
            </a:r>
            <a:r>
              <a:rPr b="0" i="0" lang="en-US" sz="1800" u="none" strike="noStrike">
                <a:solidFill>
                  <a:srgbClr val="008000"/>
                </a:solidFill>
                <a:latin typeface="Consolas"/>
                <a:ea typeface="Consolas"/>
                <a:cs typeface="Consolas"/>
                <a:sym typeface="Consolas"/>
              </a:rPr>
              <a:t>// Split on pipe</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3.2 Phân loại</a:t>
            </a:r>
            <a:endParaRPr/>
          </a:p>
        </p:txBody>
      </p:sp>
      <p:pic>
        <p:nvPicPr>
          <p:cNvPr id="131" name="Google Shape;131;p5"/>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132" name="Google Shape;132;p5"/>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133" name="Google Shape;133;p5"/>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134" name="Google Shape;134;p5"/>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135" name="Google Shape;135;p5"/>
          <p:cNvSpPr txBox="1"/>
          <p:nvPr>
            <p:ph idx="1" type="body"/>
          </p:nvPr>
        </p:nvSpPr>
        <p:spPr>
          <a:xfrm>
            <a:off x="921327" y="901506"/>
            <a:ext cx="9181419" cy="453144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accent5"/>
              </a:buClr>
              <a:buSzPts val="2800"/>
              <a:buFont typeface="Noto Sans Symbols"/>
              <a:buChar char="▪"/>
            </a:pPr>
            <a:r>
              <a:rPr lang="en-US">
                <a:latin typeface="Calibri"/>
                <a:ea typeface="Calibri"/>
                <a:cs typeface="Calibri"/>
                <a:sym typeface="Calibri"/>
              </a:rPr>
              <a:t>Javascript </a:t>
            </a:r>
            <a:endParaRPr u="none" cap="none" strike="noStrike">
              <a:solidFill>
                <a:schemeClr val="dk1"/>
              </a:solidFill>
              <a:latin typeface="Calibri"/>
              <a:ea typeface="Calibri"/>
              <a:cs typeface="Calibri"/>
              <a:sym typeface="Calibri"/>
            </a:endParaRPr>
          </a:p>
          <a:p>
            <a:pPr indent="-228600" lvl="1" marL="685800" rtl="0" algn="l">
              <a:lnSpc>
                <a:spcPct val="150000"/>
              </a:lnSpc>
              <a:spcBef>
                <a:spcPts val="0"/>
              </a:spcBef>
              <a:spcAft>
                <a:spcPts val="0"/>
              </a:spcAft>
              <a:buClr>
                <a:schemeClr val="accent5"/>
              </a:buClr>
              <a:buSzPts val="2400"/>
              <a:buFont typeface="Noto Sans Symbols"/>
              <a:buChar char="⎼"/>
            </a:pPr>
            <a:r>
              <a:rPr lang="en-US"/>
              <a:t>là ngôn ngữ kịch bản mang đầy đủ tính năng của một ngôn ngữ lập trình động khi được áp dụng vào tài liệu HTML</a:t>
            </a:r>
            <a:endParaRPr/>
          </a:p>
          <a:p>
            <a:pPr indent="-228600" lvl="1" marL="685800" rtl="0" algn="l">
              <a:lnSpc>
                <a:spcPct val="150000"/>
              </a:lnSpc>
              <a:spcBef>
                <a:spcPts val="0"/>
              </a:spcBef>
              <a:spcAft>
                <a:spcPts val="0"/>
              </a:spcAft>
              <a:buClr>
                <a:schemeClr val="accent5"/>
              </a:buClr>
              <a:buSzPts val="2400"/>
              <a:buFont typeface="Noto Sans Symbols"/>
              <a:buChar char="⎼"/>
            </a:pPr>
            <a:r>
              <a:rPr lang="en-US" u="none" cap="none" strike="noStrike">
                <a:solidFill>
                  <a:schemeClr val="dk1"/>
                </a:solidFill>
                <a:latin typeface="Calibri"/>
                <a:ea typeface="Calibri"/>
                <a:cs typeface="Calibri"/>
                <a:sym typeface="Calibri"/>
              </a:rPr>
              <a:t>mang lại khả năng tương tác động trên các trang web</a:t>
            </a:r>
            <a:endParaRPr/>
          </a:p>
          <a:p>
            <a:pPr indent="-228600" lvl="1" marL="685800" rtl="0" algn="l">
              <a:lnSpc>
                <a:spcPct val="150000"/>
              </a:lnSpc>
              <a:spcBef>
                <a:spcPts val="0"/>
              </a:spcBef>
              <a:spcAft>
                <a:spcPts val="0"/>
              </a:spcAft>
              <a:buClr>
                <a:schemeClr val="accent5"/>
              </a:buClr>
              <a:buSzPts val="2400"/>
              <a:buFont typeface="Noto Sans Symbols"/>
              <a:buChar char="⎼"/>
            </a:pPr>
            <a:r>
              <a:rPr lang="en-US">
                <a:latin typeface="Calibri"/>
                <a:ea typeface="Calibri"/>
                <a:cs typeface="Calibri"/>
                <a:sym typeface="Calibri"/>
              </a:rPr>
              <a:t>được xây dựng bở Brendan Eich, đồng sáng lập dự án Mozilla, quỹ Mozilla, và tập đoàn Mozilla</a:t>
            </a:r>
            <a:endParaRPr u="none" cap="none" strike="noStrike">
              <a:solidFill>
                <a:schemeClr val="dk1"/>
              </a:solidFill>
              <a:latin typeface="Calibri"/>
              <a:ea typeface="Calibri"/>
              <a:cs typeface="Calibri"/>
              <a:sym typeface="Calibri"/>
            </a:endParaRPr>
          </a:p>
        </p:txBody>
      </p:sp>
      <p:sp>
        <p:nvSpPr>
          <p:cNvPr id="136" name="Google Shape;136;p5"/>
          <p:cNvSpPr/>
          <p:nvPr/>
        </p:nvSpPr>
        <p:spPr>
          <a:xfrm>
            <a:off x="2869554" y="6352143"/>
            <a:ext cx="47994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https://en.wikipedia.org/wiki/Scripting_language</a:t>
            </a:r>
            <a:endParaRPr sz="18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50"/>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3.4.6 Debug trong Javascript</a:t>
            </a:r>
            <a:endParaRPr/>
          </a:p>
        </p:txBody>
      </p:sp>
      <p:pic>
        <p:nvPicPr>
          <p:cNvPr id="718" name="Google Shape;718;p50"/>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719" name="Google Shape;719;p50"/>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720" name="Google Shape;720;p50"/>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721" name="Google Shape;721;p50"/>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722" name="Google Shape;722;p50"/>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https://techmaster.vn/posts/36048/tat-ca-ve-function-javascript</a:t>
            </a:r>
            <a:endParaRPr sz="1800">
              <a:solidFill>
                <a:schemeClr val="dk1"/>
              </a:solidFill>
              <a:latin typeface="Calibri"/>
              <a:ea typeface="Calibri"/>
              <a:cs typeface="Calibri"/>
              <a:sym typeface="Calibri"/>
            </a:endParaRPr>
          </a:p>
        </p:txBody>
      </p:sp>
      <p:sp>
        <p:nvSpPr>
          <p:cNvPr id="723" name="Google Shape;723;p50"/>
          <p:cNvSpPr txBox="1"/>
          <p:nvPr/>
        </p:nvSpPr>
        <p:spPr>
          <a:xfrm>
            <a:off x="921327" y="939975"/>
            <a:ext cx="9641090" cy="51151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Sử dụng alert():</a:t>
            </a:r>
            <a:endParaRPr b="1" i="0" sz="2800">
              <a:solidFill>
                <a:schemeClr val="dk1"/>
              </a:solidFill>
              <a:latin typeface="Calibri"/>
              <a:ea typeface="Calibri"/>
              <a:cs typeface="Calibri"/>
              <a:sym typeface="Calibri"/>
            </a:endParaRPr>
          </a:p>
          <a:p>
            <a:pPr indent="-228600" lvl="1" marL="685800" marR="0" rtl="0" algn="l">
              <a:lnSpc>
                <a:spcPct val="150000"/>
              </a:lnSpc>
              <a:spcBef>
                <a:spcPts val="0"/>
              </a:spcBef>
              <a:spcAft>
                <a:spcPts val="0"/>
              </a:spcAft>
              <a:buClr>
                <a:schemeClr val="accent5"/>
              </a:buClr>
              <a:buSzPts val="2400"/>
              <a:buFont typeface="NTR"/>
              <a:buChar char="-"/>
            </a:pPr>
            <a:r>
              <a:rPr b="0" i="0" lang="en-US" sz="2400" u="none" cap="none" strike="noStrike">
                <a:solidFill>
                  <a:schemeClr val="dk1"/>
                </a:solidFill>
                <a:latin typeface="Calibri"/>
                <a:ea typeface="Calibri"/>
                <a:cs typeface="Calibri"/>
                <a:sym typeface="Calibri"/>
              </a:rPr>
              <a:t>Đặt tại điểm nghi vấn có lỗi</a:t>
            </a:r>
            <a:endParaRPr/>
          </a:p>
          <a:p>
            <a:pPr indent="-228600" lvl="1" marL="685800" marR="0" rtl="0" algn="l">
              <a:lnSpc>
                <a:spcPct val="150000"/>
              </a:lnSpc>
              <a:spcBef>
                <a:spcPts val="0"/>
              </a:spcBef>
              <a:spcAft>
                <a:spcPts val="0"/>
              </a:spcAft>
              <a:buClr>
                <a:schemeClr val="accent5"/>
              </a:buClr>
              <a:buSzPts val="2400"/>
              <a:buFont typeface="NTR"/>
              <a:buChar char="-"/>
            </a:pPr>
            <a:r>
              <a:rPr b="0" i="0" lang="en-US" sz="2400" u="none" cap="none" strike="noStrike">
                <a:solidFill>
                  <a:schemeClr val="dk1"/>
                </a:solidFill>
                <a:latin typeface="Calibri"/>
                <a:ea typeface="Calibri"/>
                <a:cs typeface="Calibri"/>
                <a:sym typeface="Calibri"/>
              </a:rPr>
              <a:t>Nếu có hộp thoại alert() xuất hiện nghĩa là đoạn mã nguồn đến dòng có alert() không xảy ra lỗi</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51"/>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3.4.6 Debug trong Javascript</a:t>
            </a:r>
            <a:endParaRPr/>
          </a:p>
        </p:txBody>
      </p:sp>
      <p:pic>
        <p:nvPicPr>
          <p:cNvPr id="730" name="Google Shape;730;p51"/>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731" name="Google Shape;731;p51"/>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732" name="Google Shape;732;p51"/>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733" name="Google Shape;733;p51"/>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734" name="Google Shape;734;p51"/>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https://techmaster.vn/posts/36048/tat-ca-ve-function-javascript</a:t>
            </a:r>
            <a:endParaRPr sz="1800">
              <a:solidFill>
                <a:schemeClr val="dk1"/>
              </a:solidFill>
              <a:latin typeface="Calibri"/>
              <a:ea typeface="Calibri"/>
              <a:cs typeface="Calibri"/>
              <a:sym typeface="Calibri"/>
            </a:endParaRPr>
          </a:p>
        </p:txBody>
      </p:sp>
      <p:sp>
        <p:nvSpPr>
          <p:cNvPr id="735" name="Google Shape;735;p51"/>
          <p:cNvSpPr txBox="1"/>
          <p:nvPr/>
        </p:nvSpPr>
        <p:spPr>
          <a:xfrm>
            <a:off x="921327" y="939975"/>
            <a:ext cx="9641090" cy="51151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Sử dụng debugger của trình duyệt</a:t>
            </a:r>
            <a:endParaRPr b="1" i="0" sz="2800">
              <a:solidFill>
                <a:schemeClr val="dk1"/>
              </a:solidFill>
              <a:latin typeface="Calibri"/>
              <a:ea typeface="Calibri"/>
              <a:cs typeface="Calibri"/>
              <a:sym typeface="Calibri"/>
            </a:endParaRPr>
          </a:p>
          <a:p>
            <a:pPr indent="-228600" lvl="1" marL="685800" marR="0" rtl="0" algn="l">
              <a:lnSpc>
                <a:spcPct val="150000"/>
              </a:lnSpc>
              <a:spcBef>
                <a:spcPts val="0"/>
              </a:spcBef>
              <a:spcAft>
                <a:spcPts val="0"/>
              </a:spcAft>
              <a:buClr>
                <a:schemeClr val="accent5"/>
              </a:buClr>
              <a:buSzPts val="2400"/>
              <a:buFont typeface="NTR"/>
              <a:buChar char="-"/>
            </a:pPr>
            <a:r>
              <a:rPr b="0" i="0" lang="en-US" sz="2400" u="none" cap="none" strike="noStrike">
                <a:solidFill>
                  <a:schemeClr val="dk1"/>
                </a:solidFill>
                <a:latin typeface="Calibri"/>
                <a:ea typeface="Calibri"/>
                <a:cs typeface="Calibri"/>
                <a:sym typeface="Calibri"/>
              </a:rPr>
              <a:t>Đặt tại điểm nghi vấn có lỗi</a:t>
            </a:r>
            <a:endParaRPr/>
          </a:p>
          <a:p>
            <a:pPr indent="-228600" lvl="1" marL="685800" marR="0" rtl="0" algn="l">
              <a:lnSpc>
                <a:spcPct val="150000"/>
              </a:lnSpc>
              <a:spcBef>
                <a:spcPts val="0"/>
              </a:spcBef>
              <a:spcAft>
                <a:spcPts val="0"/>
              </a:spcAft>
              <a:buClr>
                <a:schemeClr val="accent5"/>
              </a:buClr>
              <a:buSzPts val="2400"/>
              <a:buFont typeface="NTR"/>
              <a:buChar char="-"/>
            </a:pPr>
            <a:r>
              <a:rPr b="0" i="0" lang="en-US" sz="2400" u="none" cap="none" strike="noStrike">
                <a:solidFill>
                  <a:schemeClr val="dk1"/>
                </a:solidFill>
                <a:latin typeface="Calibri"/>
                <a:ea typeface="Calibri"/>
                <a:cs typeface="Calibri"/>
                <a:sym typeface="Calibri"/>
              </a:rPr>
              <a:t>Chrome: View – Developer – Developer Tools</a:t>
            </a:r>
            <a:endParaRPr/>
          </a:p>
          <a:p>
            <a:pPr indent="-228600" lvl="1" marL="685800" marR="0" rtl="0" algn="l">
              <a:lnSpc>
                <a:spcPct val="150000"/>
              </a:lnSpc>
              <a:spcBef>
                <a:spcPts val="0"/>
              </a:spcBef>
              <a:spcAft>
                <a:spcPts val="0"/>
              </a:spcAft>
              <a:buClr>
                <a:schemeClr val="accent5"/>
              </a:buClr>
              <a:buSzPts val="2400"/>
              <a:buFont typeface="NTR"/>
              <a:buChar char="-"/>
            </a:pPr>
            <a:r>
              <a:rPr b="0" i="0" lang="en-US" sz="2400" u="none" cap="none" strike="noStrike">
                <a:solidFill>
                  <a:schemeClr val="dk1"/>
                </a:solidFill>
                <a:latin typeface="Calibri"/>
                <a:ea typeface="Calibri"/>
                <a:cs typeface="Calibri"/>
                <a:sym typeface="Calibri"/>
              </a:rPr>
              <a:t>Thực hiện xem xét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52"/>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3.5 Tạo lớp và đối tượng</a:t>
            </a:r>
            <a:endParaRPr/>
          </a:p>
        </p:txBody>
      </p:sp>
      <p:pic>
        <p:nvPicPr>
          <p:cNvPr id="742" name="Google Shape;742;p52"/>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743" name="Google Shape;743;p52"/>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744" name="Google Shape;744;p52"/>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745" name="Google Shape;745;p52"/>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746" name="Google Shape;746;p52"/>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https://freetuts.net/ba-cach-tao-class-trong-javascript-602.html</a:t>
            </a:r>
            <a:endParaRPr/>
          </a:p>
        </p:txBody>
      </p:sp>
      <p:sp>
        <p:nvSpPr>
          <p:cNvPr id="747" name="Google Shape;747;p52"/>
          <p:cNvSpPr txBox="1"/>
          <p:nvPr/>
        </p:nvSpPr>
        <p:spPr>
          <a:xfrm>
            <a:off x="921327" y="939975"/>
            <a:ext cx="9641090" cy="51151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Sử dụng Function</a:t>
            </a:r>
            <a:endParaRPr/>
          </a:p>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Sử dụng Object</a:t>
            </a:r>
            <a:endParaRPr/>
          </a:p>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Sử dụng Singleton Object</a:t>
            </a:r>
            <a:endParaRPr b="0" i="0" sz="280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53"/>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3.5 Tạo lớp và đối tượng</a:t>
            </a:r>
            <a:endParaRPr/>
          </a:p>
        </p:txBody>
      </p:sp>
      <p:pic>
        <p:nvPicPr>
          <p:cNvPr id="754" name="Google Shape;754;p53"/>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755" name="Google Shape;755;p53"/>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756" name="Google Shape;756;p53"/>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757" name="Google Shape;757;p53"/>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758" name="Google Shape;758;p53"/>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https://freetuts.net/ba-cach-tao-class-trong-javascript-602.html</a:t>
            </a:r>
            <a:endParaRPr/>
          </a:p>
        </p:txBody>
      </p:sp>
      <p:sp>
        <p:nvSpPr>
          <p:cNvPr id="759" name="Google Shape;759;p53"/>
          <p:cNvSpPr txBox="1"/>
          <p:nvPr/>
        </p:nvSpPr>
        <p:spPr>
          <a:xfrm>
            <a:off x="921327" y="939975"/>
            <a:ext cx="9641090" cy="51151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Sử dụng Function</a:t>
            </a:r>
            <a:endParaRPr/>
          </a:p>
          <a:p>
            <a:pPr indent="-228600" lvl="1" marL="685800" marR="0" rtl="0" algn="l">
              <a:lnSpc>
                <a:spcPct val="150000"/>
              </a:lnSpc>
              <a:spcBef>
                <a:spcPts val="0"/>
              </a:spcBef>
              <a:spcAft>
                <a:spcPts val="0"/>
              </a:spcAft>
              <a:buClr>
                <a:schemeClr val="accent5"/>
              </a:buClr>
              <a:buSzPts val="2400"/>
              <a:buFont typeface="NTR"/>
              <a:buChar char="-"/>
            </a:pPr>
            <a:r>
              <a:rPr b="0" i="0" lang="en-US" sz="2400" u="none" cap="none" strike="noStrike">
                <a:solidFill>
                  <a:schemeClr val="dk1"/>
                </a:solidFill>
                <a:latin typeface="Calibri"/>
                <a:ea typeface="Calibri"/>
                <a:cs typeface="Calibri"/>
                <a:sym typeface="Calibri"/>
              </a:rPr>
              <a:t>Mỗi </a:t>
            </a:r>
            <a:r>
              <a:rPr b="1" i="0" lang="en-US" sz="2400" u="none" cap="none" strike="noStrike">
                <a:solidFill>
                  <a:schemeClr val="dk1"/>
                </a:solidFill>
                <a:latin typeface="Calibri"/>
                <a:ea typeface="Calibri"/>
                <a:cs typeface="Calibri"/>
                <a:sym typeface="Calibri"/>
              </a:rPr>
              <a:t>function</a:t>
            </a:r>
            <a:r>
              <a:rPr b="0" i="0" lang="en-US" sz="2400" u="none" cap="none" strike="noStrike">
                <a:solidFill>
                  <a:schemeClr val="dk1"/>
                </a:solidFill>
                <a:latin typeface="Calibri"/>
                <a:ea typeface="Calibri"/>
                <a:cs typeface="Calibri"/>
                <a:sym typeface="Calibri"/>
              </a:rPr>
              <a:t> trong Javascript sẽ tồn tại một biến cục bộ tên là </a:t>
            </a:r>
            <a:r>
              <a:rPr b="1" i="0" lang="en-US" sz="2400" u="none" cap="none" strike="noStrike">
                <a:solidFill>
                  <a:schemeClr val="dk1"/>
                </a:solidFill>
                <a:latin typeface="Calibri"/>
                <a:ea typeface="Calibri"/>
                <a:cs typeface="Calibri"/>
                <a:sym typeface="Calibri"/>
              </a:rPr>
              <a:t>this</a:t>
            </a:r>
            <a:endParaRPr/>
          </a:p>
          <a:p>
            <a:pPr indent="-228600" lvl="1" marL="685800" marR="0" rtl="0" algn="l">
              <a:lnSpc>
                <a:spcPct val="150000"/>
              </a:lnSpc>
              <a:spcBef>
                <a:spcPts val="0"/>
              </a:spcBef>
              <a:spcAft>
                <a:spcPts val="0"/>
              </a:spcAft>
              <a:buClr>
                <a:schemeClr val="accent5"/>
              </a:buClr>
              <a:buSzPts val="2400"/>
              <a:buFont typeface="NTR"/>
              <a:buChar char="-"/>
            </a:pPr>
            <a:r>
              <a:rPr b="0" i="0" lang="en-US" sz="2400" u="none" cap="none" strike="noStrike">
                <a:solidFill>
                  <a:schemeClr val="dk1"/>
                </a:solidFill>
                <a:latin typeface="Calibri"/>
                <a:ea typeface="Calibri"/>
                <a:cs typeface="Calibri"/>
                <a:sym typeface="Calibri"/>
              </a:rPr>
              <a:t>có thể sử dụng biến </a:t>
            </a:r>
            <a:r>
              <a:rPr b="1" i="0" lang="en-US" sz="2400" u="none" cap="none" strike="noStrike">
                <a:solidFill>
                  <a:schemeClr val="dk1"/>
                </a:solidFill>
                <a:latin typeface="Calibri"/>
                <a:ea typeface="Calibri"/>
                <a:cs typeface="Calibri"/>
                <a:sym typeface="Calibri"/>
              </a:rPr>
              <a:t>this</a:t>
            </a:r>
            <a:r>
              <a:rPr b="0" i="0" lang="en-US" sz="2400" u="none" cap="none" strike="noStrike">
                <a:solidFill>
                  <a:schemeClr val="dk1"/>
                </a:solidFill>
                <a:latin typeface="Calibri"/>
                <a:ea typeface="Calibri"/>
                <a:cs typeface="Calibri"/>
                <a:sym typeface="Calibri"/>
              </a:rPr>
              <a:t> để khai báo các thuộc tính và phương thức của đối tượng</a:t>
            </a:r>
            <a:endParaRPr/>
          </a:p>
          <a:p>
            <a:pPr indent="-228600" lvl="1" marL="685800" marR="0" rtl="0" algn="l">
              <a:lnSpc>
                <a:spcPct val="150000"/>
              </a:lnSpc>
              <a:spcBef>
                <a:spcPts val="0"/>
              </a:spcBef>
              <a:spcAft>
                <a:spcPts val="0"/>
              </a:spcAft>
              <a:buClr>
                <a:schemeClr val="accent5"/>
              </a:buClr>
              <a:buSzPts val="2400"/>
              <a:buFont typeface="NTR"/>
              <a:buChar char="-"/>
            </a:pPr>
            <a:r>
              <a:rPr b="0" i="0" lang="en-US" sz="2400" u="none" cap="none" strike="noStrike">
                <a:solidFill>
                  <a:schemeClr val="dk1"/>
                </a:solidFill>
                <a:latin typeface="Calibri"/>
                <a:ea typeface="Calibri"/>
                <a:cs typeface="Calibri"/>
                <a:sym typeface="Calibri"/>
              </a:rPr>
              <a:t>return this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54"/>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3.5 Tạo lớp và đối tượng</a:t>
            </a:r>
            <a:endParaRPr/>
          </a:p>
        </p:txBody>
      </p:sp>
      <p:pic>
        <p:nvPicPr>
          <p:cNvPr id="766" name="Google Shape;766;p54"/>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767" name="Google Shape;767;p54"/>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768" name="Google Shape;768;p54"/>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769" name="Google Shape;769;p54"/>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770" name="Google Shape;770;p54"/>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https://freetuts.net/ba-cach-tao-class-trong-javascript-602.html</a:t>
            </a:r>
            <a:endParaRPr/>
          </a:p>
        </p:txBody>
      </p:sp>
      <p:sp>
        <p:nvSpPr>
          <p:cNvPr id="771" name="Google Shape;771;p54"/>
          <p:cNvSpPr txBox="1"/>
          <p:nvPr/>
        </p:nvSpPr>
        <p:spPr>
          <a:xfrm>
            <a:off x="921327" y="789709"/>
            <a:ext cx="9641090" cy="68058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Sử dụng Function</a:t>
            </a:r>
            <a:endParaRPr/>
          </a:p>
        </p:txBody>
      </p:sp>
      <p:sp>
        <p:nvSpPr>
          <p:cNvPr id="772" name="Google Shape;772;p54"/>
          <p:cNvSpPr/>
          <p:nvPr/>
        </p:nvSpPr>
        <p:spPr>
          <a:xfrm>
            <a:off x="1142161" y="1449182"/>
            <a:ext cx="1037590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function User()</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 Thuộc tính</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this.username = '';</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this.password = '';</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 Phương thức</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this.setInfo = function(username, password){</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this.username = username;</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this.password = password;</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this.checkLogin = function(){</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return (this.username === 'admin' &amp;&amp; this.password === '@123');</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 Phải return this thì mới tạo mới được đối tượng</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return this;</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55"/>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3.5 Tạo lớp và đối tượng</a:t>
            </a:r>
            <a:endParaRPr/>
          </a:p>
        </p:txBody>
      </p:sp>
      <p:pic>
        <p:nvPicPr>
          <p:cNvPr id="779" name="Google Shape;779;p55"/>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780" name="Google Shape;780;p55"/>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781" name="Google Shape;781;p55"/>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782" name="Google Shape;782;p55"/>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783" name="Google Shape;783;p55"/>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https://freetuts.net/ba-cach-tao-class-trong-javascript-602.html</a:t>
            </a:r>
            <a:endParaRPr/>
          </a:p>
        </p:txBody>
      </p:sp>
      <p:sp>
        <p:nvSpPr>
          <p:cNvPr id="784" name="Google Shape;784;p55"/>
          <p:cNvSpPr txBox="1"/>
          <p:nvPr/>
        </p:nvSpPr>
        <p:spPr>
          <a:xfrm>
            <a:off x="921327" y="789709"/>
            <a:ext cx="9641090" cy="68058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Sử dụng Function</a:t>
            </a:r>
            <a:endParaRPr/>
          </a:p>
        </p:txBody>
      </p:sp>
      <p:sp>
        <p:nvSpPr>
          <p:cNvPr id="785" name="Google Shape;785;p55"/>
          <p:cNvSpPr/>
          <p:nvPr/>
        </p:nvSpPr>
        <p:spPr>
          <a:xfrm>
            <a:off x="1193800" y="1620555"/>
            <a:ext cx="6096000"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F7201"/>
                </a:solidFill>
                <a:latin typeface="Courier"/>
                <a:ea typeface="Courier"/>
                <a:cs typeface="Courier"/>
                <a:sym typeface="Courier"/>
              </a:rPr>
              <a:t>// Cách sử dụng</a:t>
            </a:r>
            <a:endParaRPr/>
          </a:p>
          <a:p>
            <a:pPr indent="0" lvl="0" marL="0" marR="0" rtl="0" algn="l">
              <a:spcBef>
                <a:spcPts val="0"/>
              </a:spcBef>
              <a:spcAft>
                <a:spcPts val="0"/>
              </a:spcAft>
              <a:buNone/>
            </a:pPr>
            <a:r>
              <a:rPr lang="en-US" sz="1800">
                <a:solidFill>
                  <a:srgbClr val="0000FC"/>
                </a:solidFill>
                <a:latin typeface="Courier"/>
                <a:ea typeface="Courier"/>
                <a:cs typeface="Courier"/>
                <a:sym typeface="Courier"/>
              </a:rPr>
              <a:t>var</a:t>
            </a:r>
            <a:r>
              <a:rPr lang="en-US" sz="1800">
                <a:solidFill>
                  <a:srgbClr val="262626"/>
                </a:solidFill>
                <a:latin typeface="Courier"/>
                <a:ea typeface="Courier"/>
                <a:cs typeface="Courier"/>
                <a:sym typeface="Courier"/>
              </a:rPr>
              <a:t> user = </a:t>
            </a:r>
            <a:r>
              <a:rPr lang="en-US" sz="1800">
                <a:solidFill>
                  <a:srgbClr val="0000FC"/>
                </a:solidFill>
                <a:latin typeface="Courier"/>
                <a:ea typeface="Courier"/>
                <a:cs typeface="Courier"/>
                <a:sym typeface="Courier"/>
              </a:rPr>
              <a:t>new</a:t>
            </a:r>
            <a:r>
              <a:rPr lang="en-US" sz="1800">
                <a:solidFill>
                  <a:srgbClr val="262626"/>
                </a:solidFill>
                <a:latin typeface="Courier"/>
                <a:ea typeface="Courier"/>
                <a:cs typeface="Courier"/>
                <a:sym typeface="Courier"/>
              </a:rPr>
              <a:t> User();</a:t>
            </a:r>
            <a:endParaRPr/>
          </a:p>
          <a:p>
            <a:pPr indent="0" lvl="0" marL="0" marR="0" rtl="0" algn="l">
              <a:spcBef>
                <a:spcPts val="0"/>
              </a:spcBef>
              <a:spcAft>
                <a:spcPts val="0"/>
              </a:spcAft>
              <a:buNone/>
            </a:pPr>
            <a:r>
              <a:rPr lang="en-US" sz="1800">
                <a:solidFill>
                  <a:srgbClr val="262626"/>
                </a:solidFill>
                <a:latin typeface="Courier"/>
                <a:ea typeface="Courier"/>
                <a:cs typeface="Courier"/>
                <a:sym typeface="Courier"/>
              </a:rPr>
              <a:t>user.setInfo(</a:t>
            </a:r>
            <a:r>
              <a:rPr lang="en-US" sz="1800">
                <a:solidFill>
                  <a:srgbClr val="0000FF"/>
                </a:solidFill>
                <a:latin typeface="Courier"/>
                <a:ea typeface="Courier"/>
                <a:cs typeface="Courier"/>
                <a:sym typeface="Courier"/>
              </a:rPr>
              <a:t>'admin'</a:t>
            </a:r>
            <a:r>
              <a:rPr lang="en-US" sz="1800">
                <a:solidFill>
                  <a:srgbClr val="262626"/>
                </a:solidFill>
                <a:latin typeface="Courier"/>
                <a:ea typeface="Courier"/>
                <a:cs typeface="Courier"/>
                <a:sym typeface="Courier"/>
              </a:rPr>
              <a:t>, </a:t>
            </a:r>
            <a:r>
              <a:rPr lang="en-US" sz="1800">
                <a:solidFill>
                  <a:srgbClr val="0000FF"/>
                </a:solidFill>
                <a:latin typeface="Courier"/>
                <a:ea typeface="Courier"/>
                <a:cs typeface="Courier"/>
                <a:sym typeface="Courier"/>
              </a:rPr>
              <a:t>'@123’</a:t>
            </a:r>
            <a:r>
              <a:rPr lang="en-US" sz="1800">
                <a:solidFill>
                  <a:srgbClr val="262626"/>
                </a:solidFill>
                <a:latin typeface="Courier"/>
                <a:ea typeface="Courier"/>
                <a:cs typeface="Courier"/>
                <a:sym typeface="Courier"/>
              </a:rPr>
              <a:t>);</a:t>
            </a:r>
            <a:endParaRPr/>
          </a:p>
          <a:p>
            <a:pPr indent="0" lvl="0" marL="0" marR="0" rtl="0" algn="l">
              <a:spcBef>
                <a:spcPts val="0"/>
              </a:spcBef>
              <a:spcAft>
                <a:spcPts val="0"/>
              </a:spcAft>
              <a:buNone/>
            </a:pPr>
            <a:r>
              <a:rPr lang="en-US" sz="1800">
                <a:solidFill>
                  <a:srgbClr val="0000FC"/>
                </a:solidFill>
                <a:latin typeface="Courier"/>
                <a:ea typeface="Courier"/>
                <a:cs typeface="Courier"/>
                <a:sym typeface="Courier"/>
              </a:rPr>
              <a:t>if</a:t>
            </a:r>
            <a:r>
              <a:rPr lang="en-US" sz="1800">
                <a:solidFill>
                  <a:srgbClr val="262626"/>
                </a:solidFill>
                <a:latin typeface="Courier"/>
                <a:ea typeface="Courier"/>
                <a:cs typeface="Courier"/>
                <a:sym typeface="Courier"/>
              </a:rPr>
              <a:t> (user.checkLogin()){</a:t>
            </a:r>
            <a:endParaRPr/>
          </a:p>
          <a:p>
            <a:pPr indent="0" lvl="0" marL="0" marR="0" rtl="0" algn="l">
              <a:spcBef>
                <a:spcPts val="0"/>
              </a:spcBef>
              <a:spcAft>
                <a:spcPts val="0"/>
              </a:spcAft>
              <a:buNone/>
            </a:pPr>
            <a:r>
              <a:rPr lang="en-US" sz="1800">
                <a:solidFill>
                  <a:srgbClr val="262626"/>
                </a:solidFill>
                <a:latin typeface="Courier"/>
                <a:ea typeface="Courier"/>
                <a:cs typeface="Courier"/>
                <a:sym typeface="Courier"/>
              </a:rPr>
              <a:t>	alert(</a:t>
            </a:r>
            <a:r>
              <a:rPr lang="en-US" sz="1800">
                <a:solidFill>
                  <a:srgbClr val="0000FF"/>
                </a:solidFill>
                <a:latin typeface="Courier"/>
                <a:ea typeface="Courier"/>
                <a:cs typeface="Courier"/>
                <a:sym typeface="Courier"/>
              </a:rPr>
              <a:t>'Đăng nhập thành công’</a:t>
            </a:r>
            <a:r>
              <a:rPr lang="en-US" sz="1800">
                <a:solidFill>
                  <a:srgbClr val="262626"/>
                </a:solidFill>
                <a:latin typeface="Courier"/>
                <a:ea typeface="Courier"/>
                <a:cs typeface="Courier"/>
                <a:sym typeface="Courier"/>
              </a:rPr>
              <a:t>);</a:t>
            </a:r>
            <a:endParaRPr/>
          </a:p>
          <a:p>
            <a:pPr indent="0" lvl="0" marL="0" marR="0" rtl="0" algn="l">
              <a:spcBef>
                <a:spcPts val="0"/>
              </a:spcBef>
              <a:spcAft>
                <a:spcPts val="0"/>
              </a:spcAft>
              <a:buNone/>
            </a:pPr>
            <a:r>
              <a:rPr lang="en-US" sz="1800">
                <a:solidFill>
                  <a:srgbClr val="262626"/>
                </a:solidFill>
                <a:latin typeface="Courier"/>
                <a:ea typeface="Courier"/>
                <a:cs typeface="Courier"/>
                <a:sym typeface="Courier"/>
              </a:rPr>
              <a:t>}</a:t>
            </a:r>
            <a:endParaRPr/>
          </a:p>
          <a:p>
            <a:pPr indent="0" lvl="0" marL="0" marR="0" rtl="0" algn="l">
              <a:spcBef>
                <a:spcPts val="0"/>
              </a:spcBef>
              <a:spcAft>
                <a:spcPts val="0"/>
              </a:spcAft>
              <a:buNone/>
            </a:pPr>
            <a:r>
              <a:rPr lang="en-US" sz="1800">
                <a:solidFill>
                  <a:srgbClr val="0000FC"/>
                </a:solidFill>
                <a:latin typeface="Courier"/>
                <a:ea typeface="Courier"/>
                <a:cs typeface="Courier"/>
                <a:sym typeface="Courier"/>
              </a:rPr>
              <a:t>else</a:t>
            </a:r>
            <a:r>
              <a:rPr lang="en-US" sz="1800">
                <a:solidFill>
                  <a:srgbClr val="262626"/>
                </a:solidFill>
                <a:latin typeface="Courier"/>
                <a:ea typeface="Courier"/>
                <a:cs typeface="Courier"/>
                <a:sym typeface="Courier"/>
              </a:rPr>
              <a:t>{</a:t>
            </a:r>
            <a:endParaRPr/>
          </a:p>
          <a:p>
            <a:pPr indent="0" lvl="0" marL="0" marR="0" rtl="0" algn="l">
              <a:spcBef>
                <a:spcPts val="0"/>
              </a:spcBef>
              <a:spcAft>
                <a:spcPts val="0"/>
              </a:spcAft>
              <a:buNone/>
            </a:pPr>
            <a:r>
              <a:rPr lang="en-US" sz="1800">
                <a:solidFill>
                  <a:srgbClr val="262626"/>
                </a:solidFill>
                <a:latin typeface="Courier"/>
                <a:ea typeface="Courier"/>
                <a:cs typeface="Courier"/>
                <a:sym typeface="Courier"/>
              </a:rPr>
              <a:t>	alert(</a:t>
            </a:r>
            <a:r>
              <a:rPr lang="en-US" sz="1800">
                <a:solidFill>
                  <a:srgbClr val="0000FF"/>
                </a:solidFill>
                <a:latin typeface="Courier"/>
                <a:ea typeface="Courier"/>
                <a:cs typeface="Courier"/>
                <a:sym typeface="Courier"/>
              </a:rPr>
              <a:t>'Đăng nhập thất bại’</a:t>
            </a:r>
            <a:r>
              <a:rPr lang="en-US" sz="1800">
                <a:solidFill>
                  <a:srgbClr val="262626"/>
                </a:solidFill>
                <a:latin typeface="Courier"/>
                <a:ea typeface="Courier"/>
                <a:cs typeface="Courier"/>
                <a:sym typeface="Courier"/>
              </a:rPr>
              <a:t>);</a:t>
            </a:r>
            <a:endParaRPr/>
          </a:p>
          <a:p>
            <a:pPr indent="0" lvl="0" marL="0" marR="0" rtl="0" algn="l">
              <a:spcBef>
                <a:spcPts val="0"/>
              </a:spcBef>
              <a:spcAft>
                <a:spcPts val="0"/>
              </a:spcAft>
              <a:buNone/>
            </a:pPr>
            <a:r>
              <a:rPr lang="en-US" sz="1800">
                <a:solidFill>
                  <a:srgbClr val="262626"/>
                </a:solidFill>
                <a:latin typeface="Courier"/>
                <a:ea typeface="Courier"/>
                <a:cs typeface="Courier"/>
                <a:sym typeface="Courier"/>
              </a:rPr>
              <a:t>}</a:t>
            </a:r>
            <a:endParaRPr sz="1800">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56"/>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3.5 Tạo lớp và đối tượng</a:t>
            </a:r>
            <a:endParaRPr/>
          </a:p>
        </p:txBody>
      </p:sp>
      <p:pic>
        <p:nvPicPr>
          <p:cNvPr id="792" name="Google Shape;792;p56"/>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793" name="Google Shape;793;p56"/>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794" name="Google Shape;794;p56"/>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795" name="Google Shape;795;p56"/>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796" name="Google Shape;796;p56"/>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https://freetuts.net/ba-cach-tao-class-trong-javascript-602.html</a:t>
            </a:r>
            <a:endParaRPr/>
          </a:p>
        </p:txBody>
      </p:sp>
      <p:sp>
        <p:nvSpPr>
          <p:cNvPr id="797" name="Google Shape;797;p56"/>
          <p:cNvSpPr txBox="1"/>
          <p:nvPr/>
        </p:nvSpPr>
        <p:spPr>
          <a:xfrm>
            <a:off x="921327" y="789709"/>
            <a:ext cx="9641090" cy="68058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Sử dụng Function – bổ sung phương thức bằng prototype</a:t>
            </a:r>
            <a:endParaRPr/>
          </a:p>
        </p:txBody>
      </p:sp>
      <p:sp>
        <p:nvSpPr>
          <p:cNvPr id="798" name="Google Shape;798;p56"/>
          <p:cNvSpPr/>
          <p:nvPr/>
        </p:nvSpPr>
        <p:spPr>
          <a:xfrm>
            <a:off x="1190956" y="2042500"/>
            <a:ext cx="9801325"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62626"/>
                </a:solidFill>
                <a:latin typeface="Courier"/>
                <a:ea typeface="Courier"/>
                <a:cs typeface="Courier"/>
                <a:sym typeface="Courier"/>
              </a:rPr>
              <a:t>User.prototype.setInfo = </a:t>
            </a:r>
            <a:r>
              <a:rPr lang="en-US" sz="1800">
                <a:solidFill>
                  <a:srgbClr val="0000FC"/>
                </a:solidFill>
                <a:latin typeface="Courier"/>
                <a:ea typeface="Courier"/>
                <a:cs typeface="Courier"/>
                <a:sym typeface="Courier"/>
              </a:rPr>
              <a:t>function</a:t>
            </a:r>
            <a:r>
              <a:rPr lang="en-US" sz="1800">
                <a:solidFill>
                  <a:srgbClr val="262626"/>
                </a:solidFill>
                <a:latin typeface="Courier"/>
                <a:ea typeface="Courier"/>
                <a:cs typeface="Courier"/>
                <a:sym typeface="Courier"/>
              </a:rPr>
              <a:t>(username, password){    </a:t>
            </a:r>
            <a:endParaRPr/>
          </a:p>
          <a:p>
            <a:pPr indent="0" lvl="0" marL="0" marR="0" rtl="0" algn="l">
              <a:spcBef>
                <a:spcPts val="0"/>
              </a:spcBef>
              <a:spcAft>
                <a:spcPts val="0"/>
              </a:spcAft>
              <a:buNone/>
            </a:pPr>
            <a:r>
              <a:rPr lang="en-US" sz="1800">
                <a:solidFill>
                  <a:srgbClr val="262626"/>
                </a:solidFill>
                <a:latin typeface="Courier"/>
                <a:ea typeface="Courier"/>
                <a:cs typeface="Courier"/>
                <a:sym typeface="Courier"/>
              </a:rPr>
              <a:t>	</a:t>
            </a:r>
            <a:r>
              <a:rPr lang="en-US" sz="1800">
                <a:solidFill>
                  <a:srgbClr val="0000FC"/>
                </a:solidFill>
                <a:latin typeface="Courier"/>
                <a:ea typeface="Courier"/>
                <a:cs typeface="Courier"/>
                <a:sym typeface="Courier"/>
              </a:rPr>
              <a:t>this</a:t>
            </a:r>
            <a:r>
              <a:rPr lang="en-US" sz="1800">
                <a:solidFill>
                  <a:srgbClr val="262626"/>
                </a:solidFill>
                <a:latin typeface="Courier"/>
                <a:ea typeface="Courier"/>
                <a:cs typeface="Courier"/>
                <a:sym typeface="Courier"/>
              </a:rPr>
              <a:t>.username = username;    </a:t>
            </a:r>
            <a:endParaRPr/>
          </a:p>
          <a:p>
            <a:pPr indent="0" lvl="0" marL="0" marR="0" rtl="0" algn="l">
              <a:spcBef>
                <a:spcPts val="0"/>
              </a:spcBef>
              <a:spcAft>
                <a:spcPts val="0"/>
              </a:spcAft>
              <a:buNone/>
            </a:pPr>
            <a:r>
              <a:rPr lang="en-US" sz="1800">
                <a:solidFill>
                  <a:srgbClr val="262626"/>
                </a:solidFill>
                <a:latin typeface="Courier"/>
                <a:ea typeface="Courier"/>
                <a:cs typeface="Courier"/>
                <a:sym typeface="Courier"/>
              </a:rPr>
              <a:t>	</a:t>
            </a:r>
            <a:r>
              <a:rPr lang="en-US" sz="1800">
                <a:solidFill>
                  <a:srgbClr val="0000FC"/>
                </a:solidFill>
                <a:latin typeface="Courier"/>
                <a:ea typeface="Courier"/>
                <a:cs typeface="Courier"/>
                <a:sym typeface="Courier"/>
              </a:rPr>
              <a:t>this</a:t>
            </a:r>
            <a:r>
              <a:rPr lang="en-US" sz="1800">
                <a:solidFill>
                  <a:srgbClr val="262626"/>
                </a:solidFill>
                <a:latin typeface="Courier"/>
                <a:ea typeface="Courier"/>
                <a:cs typeface="Courier"/>
                <a:sym typeface="Courier"/>
              </a:rPr>
              <a:t>.password = password;</a:t>
            </a:r>
            <a:endParaRPr/>
          </a:p>
          <a:p>
            <a:pPr indent="0" lvl="0" marL="0" marR="0" rtl="0" algn="l">
              <a:spcBef>
                <a:spcPts val="0"/>
              </a:spcBef>
              <a:spcAft>
                <a:spcPts val="0"/>
              </a:spcAft>
              <a:buNone/>
            </a:pPr>
            <a:r>
              <a:rPr lang="en-US" sz="1800">
                <a:solidFill>
                  <a:srgbClr val="262626"/>
                </a:solidFill>
                <a:latin typeface="Courier"/>
                <a:ea typeface="Courier"/>
                <a:cs typeface="Courier"/>
                <a:sym typeface="Courier"/>
              </a:rPr>
              <a:t>}; </a:t>
            </a:r>
            <a:endParaRPr/>
          </a:p>
          <a:p>
            <a:pPr indent="0" lvl="0" marL="0" marR="0" rtl="0" algn="l">
              <a:spcBef>
                <a:spcPts val="0"/>
              </a:spcBef>
              <a:spcAft>
                <a:spcPts val="0"/>
              </a:spcAft>
              <a:buNone/>
            </a:pPr>
            <a:r>
              <a:t/>
            </a:r>
            <a:endParaRPr sz="1800">
              <a:solidFill>
                <a:srgbClr val="262626"/>
              </a:solidFill>
              <a:latin typeface="Courier"/>
              <a:ea typeface="Courier"/>
              <a:cs typeface="Courier"/>
              <a:sym typeface="Courier"/>
            </a:endParaRPr>
          </a:p>
          <a:p>
            <a:pPr indent="0" lvl="0" marL="0" marR="0" rtl="0" algn="l">
              <a:spcBef>
                <a:spcPts val="0"/>
              </a:spcBef>
              <a:spcAft>
                <a:spcPts val="0"/>
              </a:spcAft>
              <a:buNone/>
            </a:pPr>
            <a:r>
              <a:rPr lang="en-US" sz="1800">
                <a:solidFill>
                  <a:srgbClr val="262626"/>
                </a:solidFill>
                <a:latin typeface="Courier"/>
                <a:ea typeface="Courier"/>
                <a:cs typeface="Courier"/>
                <a:sym typeface="Courier"/>
              </a:rPr>
              <a:t>User.prototype.checkLogin = </a:t>
            </a:r>
            <a:r>
              <a:rPr lang="en-US" sz="1800">
                <a:solidFill>
                  <a:srgbClr val="0000FC"/>
                </a:solidFill>
                <a:latin typeface="Courier"/>
                <a:ea typeface="Courier"/>
                <a:cs typeface="Courier"/>
                <a:sym typeface="Courier"/>
              </a:rPr>
              <a:t>function</a:t>
            </a:r>
            <a:r>
              <a:rPr lang="en-US" sz="1800">
                <a:solidFill>
                  <a:srgbClr val="262626"/>
                </a:solidFill>
                <a:latin typeface="Courier"/>
                <a:ea typeface="Courier"/>
                <a:cs typeface="Courier"/>
                <a:sym typeface="Courier"/>
              </a:rPr>
              <a:t>(){    </a:t>
            </a:r>
            <a:endParaRPr/>
          </a:p>
          <a:p>
            <a:pPr indent="0" lvl="0" marL="0" marR="0" rtl="0" algn="l">
              <a:spcBef>
                <a:spcPts val="0"/>
              </a:spcBef>
              <a:spcAft>
                <a:spcPts val="0"/>
              </a:spcAft>
              <a:buNone/>
            </a:pPr>
            <a:r>
              <a:rPr lang="en-US" sz="1800">
                <a:solidFill>
                  <a:srgbClr val="262626"/>
                </a:solidFill>
                <a:latin typeface="Courier"/>
                <a:ea typeface="Courier"/>
                <a:cs typeface="Courier"/>
                <a:sym typeface="Courier"/>
              </a:rPr>
              <a:t>	</a:t>
            </a:r>
            <a:r>
              <a:rPr lang="en-US" sz="1800">
                <a:solidFill>
                  <a:srgbClr val="0000FC"/>
                </a:solidFill>
                <a:latin typeface="Courier"/>
                <a:ea typeface="Courier"/>
                <a:cs typeface="Courier"/>
                <a:sym typeface="Courier"/>
              </a:rPr>
              <a:t>return</a:t>
            </a:r>
            <a:r>
              <a:rPr lang="en-US" sz="1800">
                <a:solidFill>
                  <a:srgbClr val="262626"/>
                </a:solidFill>
                <a:latin typeface="Courier"/>
                <a:ea typeface="Courier"/>
                <a:cs typeface="Courier"/>
                <a:sym typeface="Courier"/>
              </a:rPr>
              <a:t> (</a:t>
            </a:r>
            <a:r>
              <a:rPr lang="en-US" sz="1800">
                <a:solidFill>
                  <a:srgbClr val="0000FC"/>
                </a:solidFill>
                <a:latin typeface="Courier"/>
                <a:ea typeface="Courier"/>
                <a:cs typeface="Courier"/>
                <a:sym typeface="Courier"/>
              </a:rPr>
              <a:t>this</a:t>
            </a:r>
            <a:r>
              <a:rPr lang="en-US" sz="1800">
                <a:solidFill>
                  <a:srgbClr val="262626"/>
                </a:solidFill>
                <a:latin typeface="Courier"/>
                <a:ea typeface="Courier"/>
                <a:cs typeface="Courier"/>
                <a:sym typeface="Courier"/>
              </a:rPr>
              <a:t>.username === </a:t>
            </a:r>
            <a:r>
              <a:rPr lang="en-US" sz="1800">
                <a:solidFill>
                  <a:srgbClr val="0000FF"/>
                </a:solidFill>
                <a:latin typeface="Courier"/>
                <a:ea typeface="Courier"/>
                <a:cs typeface="Courier"/>
                <a:sym typeface="Courier"/>
              </a:rPr>
              <a:t>'admin'</a:t>
            </a:r>
            <a:r>
              <a:rPr lang="en-US" sz="1800">
                <a:solidFill>
                  <a:srgbClr val="262626"/>
                </a:solidFill>
                <a:latin typeface="Courier"/>
                <a:ea typeface="Courier"/>
                <a:cs typeface="Courier"/>
                <a:sym typeface="Courier"/>
              </a:rPr>
              <a:t> &amp;&amp; </a:t>
            </a:r>
            <a:r>
              <a:rPr lang="en-US" sz="1800">
                <a:solidFill>
                  <a:srgbClr val="0000FC"/>
                </a:solidFill>
                <a:latin typeface="Courier"/>
                <a:ea typeface="Courier"/>
                <a:cs typeface="Courier"/>
                <a:sym typeface="Courier"/>
              </a:rPr>
              <a:t>this</a:t>
            </a:r>
            <a:r>
              <a:rPr lang="en-US" sz="1800">
                <a:solidFill>
                  <a:srgbClr val="262626"/>
                </a:solidFill>
                <a:latin typeface="Courier"/>
                <a:ea typeface="Courier"/>
                <a:cs typeface="Courier"/>
                <a:sym typeface="Courier"/>
              </a:rPr>
              <a:t>.password === </a:t>
            </a:r>
            <a:r>
              <a:rPr lang="en-US" sz="1800">
                <a:solidFill>
                  <a:srgbClr val="0000FF"/>
                </a:solidFill>
                <a:latin typeface="Courier"/>
                <a:ea typeface="Courier"/>
                <a:cs typeface="Courier"/>
                <a:sym typeface="Courier"/>
              </a:rPr>
              <a:t>'@123’</a:t>
            </a:r>
            <a:r>
              <a:rPr lang="en-US" sz="1800">
                <a:solidFill>
                  <a:srgbClr val="262626"/>
                </a:solidFill>
                <a:latin typeface="Courier"/>
                <a:ea typeface="Courier"/>
                <a:cs typeface="Courier"/>
                <a:sym typeface="Courier"/>
              </a:rPr>
              <a:t>);</a:t>
            </a:r>
            <a:endParaRPr/>
          </a:p>
          <a:p>
            <a:pPr indent="0" lvl="0" marL="0" marR="0" rtl="0" algn="l">
              <a:spcBef>
                <a:spcPts val="0"/>
              </a:spcBef>
              <a:spcAft>
                <a:spcPts val="0"/>
              </a:spcAft>
              <a:buNone/>
            </a:pPr>
            <a:r>
              <a:rPr lang="en-US" sz="1800">
                <a:solidFill>
                  <a:srgbClr val="262626"/>
                </a:solidFill>
                <a:latin typeface="Courier"/>
                <a:ea typeface="Courier"/>
                <a:cs typeface="Courier"/>
                <a:sym typeface="Courier"/>
              </a:rPr>
              <a:t>};</a:t>
            </a:r>
            <a:endParaRPr sz="1800">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57"/>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3.5 Tạo lớp và đối tượng</a:t>
            </a:r>
            <a:endParaRPr/>
          </a:p>
        </p:txBody>
      </p:sp>
      <p:pic>
        <p:nvPicPr>
          <p:cNvPr id="805" name="Google Shape;805;p57"/>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806" name="Google Shape;806;p57"/>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807" name="Google Shape;807;p57"/>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808" name="Google Shape;808;p57"/>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809" name="Google Shape;809;p57"/>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https://freetuts.net/ba-cach-tao-class-trong-javascript-602.html</a:t>
            </a:r>
            <a:endParaRPr/>
          </a:p>
        </p:txBody>
      </p:sp>
      <p:sp>
        <p:nvSpPr>
          <p:cNvPr id="810" name="Google Shape;810;p57"/>
          <p:cNvSpPr txBox="1"/>
          <p:nvPr/>
        </p:nvSpPr>
        <p:spPr>
          <a:xfrm>
            <a:off x="921327" y="789709"/>
            <a:ext cx="9641090" cy="68058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Sử dụng Object</a:t>
            </a:r>
            <a:endParaRPr/>
          </a:p>
        </p:txBody>
      </p:sp>
      <p:sp>
        <p:nvSpPr>
          <p:cNvPr id="811" name="Google Shape;811;p57"/>
          <p:cNvSpPr/>
          <p:nvPr/>
        </p:nvSpPr>
        <p:spPr>
          <a:xfrm>
            <a:off x="1930400" y="1470289"/>
            <a:ext cx="609600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C"/>
                </a:solidFill>
                <a:latin typeface="Courier"/>
                <a:ea typeface="Courier"/>
                <a:cs typeface="Courier"/>
                <a:sym typeface="Courier"/>
              </a:rPr>
              <a:t>var</a:t>
            </a:r>
            <a:r>
              <a:rPr lang="en-US" sz="2000">
                <a:solidFill>
                  <a:srgbClr val="262626"/>
                </a:solidFill>
                <a:latin typeface="Courier"/>
                <a:ea typeface="Courier"/>
                <a:cs typeface="Courier"/>
                <a:sym typeface="Courier"/>
              </a:rPr>
              <a:t> objectName = {};</a:t>
            </a:r>
            <a:endParaRPr/>
          </a:p>
          <a:p>
            <a:pPr indent="0" lvl="0" marL="0" marR="0" rtl="0" algn="l">
              <a:spcBef>
                <a:spcPts val="0"/>
              </a:spcBef>
              <a:spcAft>
                <a:spcPts val="0"/>
              </a:spcAft>
              <a:buNone/>
            </a:pPr>
            <a:r>
              <a:rPr lang="en-US" sz="2000">
                <a:solidFill>
                  <a:srgbClr val="0F7201"/>
                </a:solidFill>
                <a:latin typeface="Courier"/>
                <a:ea typeface="Courier"/>
                <a:cs typeface="Courier"/>
                <a:sym typeface="Courier"/>
              </a:rPr>
              <a:t>// Hoặc</a:t>
            </a:r>
            <a:endParaRPr/>
          </a:p>
          <a:p>
            <a:pPr indent="0" lvl="0" marL="0" marR="0" rtl="0" algn="l">
              <a:spcBef>
                <a:spcPts val="0"/>
              </a:spcBef>
              <a:spcAft>
                <a:spcPts val="0"/>
              </a:spcAft>
              <a:buNone/>
            </a:pPr>
            <a:r>
              <a:rPr lang="en-US" sz="2000">
                <a:solidFill>
                  <a:srgbClr val="0000FC"/>
                </a:solidFill>
                <a:latin typeface="Courier"/>
                <a:ea typeface="Courier"/>
                <a:cs typeface="Courier"/>
                <a:sym typeface="Courier"/>
              </a:rPr>
              <a:t>var</a:t>
            </a:r>
            <a:r>
              <a:rPr lang="en-US" sz="2000">
                <a:solidFill>
                  <a:srgbClr val="262626"/>
                </a:solidFill>
                <a:latin typeface="Courier"/>
                <a:ea typeface="Courier"/>
                <a:cs typeface="Courier"/>
                <a:sym typeface="Courier"/>
              </a:rPr>
              <a:t> objectName = </a:t>
            </a:r>
            <a:r>
              <a:rPr lang="en-US" sz="2000">
                <a:solidFill>
                  <a:srgbClr val="0000FC"/>
                </a:solidFill>
                <a:latin typeface="Courier"/>
                <a:ea typeface="Courier"/>
                <a:cs typeface="Courier"/>
                <a:sym typeface="Courier"/>
              </a:rPr>
              <a:t>new</a:t>
            </a:r>
            <a:r>
              <a:rPr lang="en-US" sz="2000">
                <a:solidFill>
                  <a:srgbClr val="262626"/>
                </a:solidFill>
                <a:latin typeface="Courier"/>
                <a:ea typeface="Courier"/>
                <a:cs typeface="Courier"/>
                <a:sym typeface="Courier"/>
              </a:rPr>
              <a:t> Object();</a:t>
            </a:r>
            <a:endParaRPr sz="2000">
              <a:solidFill>
                <a:schemeClr val="dk1"/>
              </a:solidFill>
              <a:latin typeface="Calibri"/>
              <a:ea typeface="Calibri"/>
              <a:cs typeface="Calibri"/>
              <a:sym typeface="Calibri"/>
            </a:endParaRPr>
          </a:p>
        </p:txBody>
      </p:sp>
      <p:sp>
        <p:nvSpPr>
          <p:cNvPr id="812" name="Google Shape;812;p57"/>
          <p:cNvSpPr/>
          <p:nvPr/>
        </p:nvSpPr>
        <p:spPr>
          <a:xfrm>
            <a:off x="1926599" y="2710055"/>
            <a:ext cx="8330040" cy="33239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strike="noStrike">
                <a:solidFill>
                  <a:srgbClr val="333333"/>
                </a:solidFill>
                <a:latin typeface="Consolas"/>
                <a:ea typeface="Consolas"/>
                <a:cs typeface="Consolas"/>
                <a:sym typeface="Consolas"/>
              </a:rPr>
              <a:t>var User = {</a:t>
            </a:r>
            <a:endParaRPr/>
          </a:p>
          <a:p>
            <a:pPr indent="0" lvl="0" marL="0" marR="0" rtl="0" algn="l">
              <a:spcBef>
                <a:spcPts val="0"/>
              </a:spcBef>
              <a:spcAft>
                <a:spcPts val="0"/>
              </a:spcAft>
              <a:buNone/>
            </a:pPr>
            <a:r>
              <a:rPr b="0" i="0" lang="en-US" sz="1400" u="none" strike="noStrike">
                <a:solidFill>
                  <a:srgbClr val="333333"/>
                </a:solidFill>
                <a:latin typeface="Consolas"/>
                <a:ea typeface="Consolas"/>
                <a:cs typeface="Consolas"/>
                <a:sym typeface="Consolas"/>
              </a:rPr>
              <a:t>     </a:t>
            </a:r>
            <a:endParaRPr/>
          </a:p>
          <a:p>
            <a:pPr indent="0" lvl="0" marL="0" marR="0" rtl="0" algn="l">
              <a:spcBef>
                <a:spcPts val="0"/>
              </a:spcBef>
              <a:spcAft>
                <a:spcPts val="0"/>
              </a:spcAft>
              <a:buNone/>
            </a:pPr>
            <a:r>
              <a:rPr b="0" i="0" lang="en-US" sz="1400" u="none" strike="noStrike">
                <a:solidFill>
                  <a:srgbClr val="333333"/>
                </a:solidFill>
                <a:latin typeface="Consolas"/>
                <a:ea typeface="Consolas"/>
                <a:cs typeface="Consolas"/>
                <a:sym typeface="Consolas"/>
              </a:rPr>
              <a:t>    // Thuộc tính</a:t>
            </a:r>
            <a:endParaRPr/>
          </a:p>
          <a:p>
            <a:pPr indent="0" lvl="0" marL="0" marR="0" rtl="0" algn="l">
              <a:spcBef>
                <a:spcPts val="0"/>
              </a:spcBef>
              <a:spcAft>
                <a:spcPts val="0"/>
              </a:spcAft>
              <a:buNone/>
            </a:pPr>
            <a:r>
              <a:rPr b="0" i="0" lang="en-US" sz="1400" u="none" strike="noStrike">
                <a:solidFill>
                  <a:srgbClr val="333333"/>
                </a:solidFill>
                <a:latin typeface="Consolas"/>
                <a:ea typeface="Consolas"/>
                <a:cs typeface="Consolas"/>
                <a:sym typeface="Consolas"/>
              </a:rPr>
              <a:t>    username : "",</a:t>
            </a:r>
            <a:endParaRPr/>
          </a:p>
          <a:p>
            <a:pPr indent="0" lvl="0" marL="0" marR="0" rtl="0" algn="l">
              <a:spcBef>
                <a:spcPts val="0"/>
              </a:spcBef>
              <a:spcAft>
                <a:spcPts val="0"/>
              </a:spcAft>
              <a:buNone/>
            </a:pPr>
            <a:r>
              <a:rPr b="0" i="0" lang="en-US" sz="1400" u="none" strike="noStrike">
                <a:solidFill>
                  <a:srgbClr val="333333"/>
                </a:solidFill>
                <a:latin typeface="Consolas"/>
                <a:ea typeface="Consolas"/>
                <a:cs typeface="Consolas"/>
                <a:sym typeface="Consolas"/>
              </a:rPr>
              <a:t>    password : "",</a:t>
            </a:r>
            <a:endParaRPr/>
          </a:p>
          <a:p>
            <a:pPr indent="0" lvl="0" marL="0" marR="0" rtl="0" algn="l">
              <a:spcBef>
                <a:spcPts val="0"/>
              </a:spcBef>
              <a:spcAft>
                <a:spcPts val="0"/>
              </a:spcAft>
              <a:buNone/>
            </a:pPr>
            <a:r>
              <a:rPr b="0" i="0" lang="en-US" sz="1400" u="none" strike="noStrike">
                <a:solidFill>
                  <a:srgbClr val="333333"/>
                </a:solidFill>
                <a:latin typeface="Consolas"/>
                <a:ea typeface="Consolas"/>
                <a:cs typeface="Consolas"/>
                <a:sym typeface="Consolas"/>
              </a:rPr>
              <a:t>     </a:t>
            </a:r>
            <a:endParaRPr/>
          </a:p>
          <a:p>
            <a:pPr indent="0" lvl="0" marL="0" marR="0" rtl="0" algn="l">
              <a:spcBef>
                <a:spcPts val="0"/>
              </a:spcBef>
              <a:spcAft>
                <a:spcPts val="0"/>
              </a:spcAft>
              <a:buNone/>
            </a:pPr>
            <a:r>
              <a:rPr b="0" i="0" lang="en-US" sz="1400" u="none" strike="noStrike">
                <a:solidFill>
                  <a:srgbClr val="333333"/>
                </a:solidFill>
                <a:latin typeface="Consolas"/>
                <a:ea typeface="Consolas"/>
                <a:cs typeface="Consolas"/>
                <a:sym typeface="Consolas"/>
              </a:rPr>
              <a:t>    // Phương thức</a:t>
            </a:r>
            <a:endParaRPr/>
          </a:p>
          <a:p>
            <a:pPr indent="0" lvl="0" marL="0" marR="0" rtl="0" algn="l">
              <a:spcBef>
                <a:spcPts val="0"/>
              </a:spcBef>
              <a:spcAft>
                <a:spcPts val="0"/>
              </a:spcAft>
              <a:buNone/>
            </a:pPr>
            <a:r>
              <a:rPr b="0" i="0" lang="en-US" sz="1400" u="none" strike="noStrike">
                <a:solidFill>
                  <a:srgbClr val="333333"/>
                </a:solidFill>
                <a:latin typeface="Consolas"/>
                <a:ea typeface="Consolas"/>
                <a:cs typeface="Consolas"/>
                <a:sym typeface="Consolas"/>
              </a:rPr>
              <a:t>    setInfo : function(username, password){</a:t>
            </a:r>
            <a:endParaRPr/>
          </a:p>
          <a:p>
            <a:pPr indent="0" lvl="0" marL="0" marR="0" rtl="0" algn="l">
              <a:spcBef>
                <a:spcPts val="0"/>
              </a:spcBef>
              <a:spcAft>
                <a:spcPts val="0"/>
              </a:spcAft>
              <a:buNone/>
            </a:pPr>
            <a:r>
              <a:rPr b="0" i="0" lang="en-US" sz="1400" u="none" strike="noStrike">
                <a:solidFill>
                  <a:srgbClr val="333333"/>
                </a:solidFill>
                <a:latin typeface="Consolas"/>
                <a:ea typeface="Consolas"/>
                <a:cs typeface="Consolas"/>
                <a:sym typeface="Consolas"/>
              </a:rPr>
              <a:t>        this.username = username;</a:t>
            </a:r>
            <a:endParaRPr/>
          </a:p>
          <a:p>
            <a:pPr indent="0" lvl="0" marL="0" marR="0" rtl="0" algn="l">
              <a:spcBef>
                <a:spcPts val="0"/>
              </a:spcBef>
              <a:spcAft>
                <a:spcPts val="0"/>
              </a:spcAft>
              <a:buNone/>
            </a:pPr>
            <a:r>
              <a:rPr b="0" i="0" lang="en-US" sz="1400" u="none" strike="noStrike">
                <a:solidFill>
                  <a:srgbClr val="333333"/>
                </a:solidFill>
                <a:latin typeface="Consolas"/>
                <a:ea typeface="Consolas"/>
                <a:cs typeface="Consolas"/>
                <a:sym typeface="Consolas"/>
              </a:rPr>
              <a:t>        this.password = password;</a:t>
            </a:r>
            <a:endParaRPr/>
          </a:p>
          <a:p>
            <a:pPr indent="0" lvl="0" marL="0" marR="0" rtl="0" algn="l">
              <a:spcBef>
                <a:spcPts val="0"/>
              </a:spcBef>
              <a:spcAft>
                <a:spcPts val="0"/>
              </a:spcAft>
              <a:buNone/>
            </a:pPr>
            <a:r>
              <a:rPr b="0" i="0" lang="en-US" sz="1400" u="none" strike="noStrike">
                <a:solidFill>
                  <a:srgbClr val="333333"/>
                </a:solidFill>
                <a:latin typeface="Consolas"/>
                <a:ea typeface="Consolas"/>
                <a:cs typeface="Consolas"/>
                <a:sym typeface="Consolas"/>
              </a:rPr>
              <a:t>    },</a:t>
            </a:r>
            <a:endParaRPr/>
          </a:p>
          <a:p>
            <a:pPr indent="0" lvl="0" marL="0" marR="0" rtl="0" algn="l">
              <a:spcBef>
                <a:spcPts val="0"/>
              </a:spcBef>
              <a:spcAft>
                <a:spcPts val="0"/>
              </a:spcAft>
              <a:buNone/>
            </a:pPr>
            <a:r>
              <a:rPr b="0" i="0" lang="en-US" sz="1400" u="none" strike="noStrike">
                <a:solidFill>
                  <a:srgbClr val="333333"/>
                </a:solidFill>
                <a:latin typeface="Consolas"/>
                <a:ea typeface="Consolas"/>
                <a:cs typeface="Consolas"/>
                <a:sym typeface="Consolas"/>
              </a:rPr>
              <a:t>    checkLogin : function(){</a:t>
            </a:r>
            <a:endParaRPr/>
          </a:p>
          <a:p>
            <a:pPr indent="0" lvl="0" marL="0" marR="0" rtl="0" algn="l">
              <a:spcBef>
                <a:spcPts val="0"/>
              </a:spcBef>
              <a:spcAft>
                <a:spcPts val="0"/>
              </a:spcAft>
              <a:buNone/>
            </a:pPr>
            <a:r>
              <a:rPr b="0" i="0" lang="en-US" sz="1400" u="none" strike="noStrike">
                <a:solidFill>
                  <a:srgbClr val="333333"/>
                </a:solidFill>
                <a:latin typeface="Consolas"/>
                <a:ea typeface="Consolas"/>
                <a:cs typeface="Consolas"/>
                <a:sym typeface="Consolas"/>
              </a:rPr>
              <a:t>        return (this.username === 'admin' &amp;&amp; this.password === '@123');</a:t>
            </a:r>
            <a:endParaRPr/>
          </a:p>
          <a:p>
            <a:pPr indent="0" lvl="0" marL="0" marR="0" rtl="0" algn="l">
              <a:spcBef>
                <a:spcPts val="0"/>
              </a:spcBef>
              <a:spcAft>
                <a:spcPts val="0"/>
              </a:spcAft>
              <a:buNone/>
            </a:pPr>
            <a:r>
              <a:rPr b="0" i="0" lang="en-US" sz="1400" u="none" strike="noStrike">
                <a:solidFill>
                  <a:srgbClr val="333333"/>
                </a:solidFill>
                <a:latin typeface="Consolas"/>
                <a:ea typeface="Consolas"/>
                <a:cs typeface="Consolas"/>
                <a:sym typeface="Consolas"/>
              </a:rPr>
              <a:t>    }</a:t>
            </a:r>
            <a:endParaRPr/>
          </a:p>
          <a:p>
            <a:pPr indent="0" lvl="0" marL="0" marR="0" rtl="0" algn="l">
              <a:spcBef>
                <a:spcPts val="0"/>
              </a:spcBef>
              <a:spcAft>
                <a:spcPts val="0"/>
              </a:spcAft>
              <a:buNone/>
            </a:pPr>
            <a:r>
              <a:rPr b="0" i="0" lang="en-US" sz="1400" u="none" strike="noStrike">
                <a:solidFill>
                  <a:srgbClr val="333333"/>
                </a:solidFill>
                <a:latin typeface="Consolas"/>
                <a:ea typeface="Consolas"/>
                <a:cs typeface="Consolas"/>
                <a:sym typeface="Consolas"/>
              </a:rPr>
              <a: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58"/>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3.5 Tạo lớp và đối tượng</a:t>
            </a:r>
            <a:endParaRPr/>
          </a:p>
        </p:txBody>
      </p:sp>
      <p:pic>
        <p:nvPicPr>
          <p:cNvPr id="819" name="Google Shape;819;p58"/>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820" name="Google Shape;820;p58"/>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821" name="Google Shape;821;p58"/>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822" name="Google Shape;822;p58"/>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823" name="Google Shape;823;p58"/>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https://freetuts.net/ba-cach-tao-class-trong-javascript-602.html</a:t>
            </a:r>
            <a:endParaRPr/>
          </a:p>
        </p:txBody>
      </p:sp>
      <p:sp>
        <p:nvSpPr>
          <p:cNvPr id="824" name="Google Shape;824;p58"/>
          <p:cNvSpPr txBox="1"/>
          <p:nvPr/>
        </p:nvSpPr>
        <p:spPr>
          <a:xfrm>
            <a:off x="921327" y="789709"/>
            <a:ext cx="9641090" cy="68058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Sử dụng Object</a:t>
            </a:r>
            <a:endParaRPr/>
          </a:p>
        </p:txBody>
      </p:sp>
      <p:sp>
        <p:nvSpPr>
          <p:cNvPr id="825" name="Google Shape;825;p58"/>
          <p:cNvSpPr/>
          <p:nvPr/>
        </p:nvSpPr>
        <p:spPr>
          <a:xfrm>
            <a:off x="1930400" y="1470289"/>
            <a:ext cx="609600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C"/>
                </a:solidFill>
                <a:latin typeface="Courier"/>
                <a:ea typeface="Courier"/>
                <a:cs typeface="Courier"/>
                <a:sym typeface="Courier"/>
              </a:rPr>
              <a:t>var</a:t>
            </a:r>
            <a:r>
              <a:rPr lang="en-US" sz="2000">
                <a:solidFill>
                  <a:srgbClr val="262626"/>
                </a:solidFill>
                <a:latin typeface="Courier"/>
                <a:ea typeface="Courier"/>
                <a:cs typeface="Courier"/>
                <a:sym typeface="Courier"/>
              </a:rPr>
              <a:t> objectName = {};</a:t>
            </a:r>
            <a:endParaRPr/>
          </a:p>
          <a:p>
            <a:pPr indent="0" lvl="0" marL="0" marR="0" rtl="0" algn="l">
              <a:spcBef>
                <a:spcPts val="0"/>
              </a:spcBef>
              <a:spcAft>
                <a:spcPts val="0"/>
              </a:spcAft>
              <a:buNone/>
            </a:pPr>
            <a:r>
              <a:rPr lang="en-US" sz="2000">
                <a:solidFill>
                  <a:srgbClr val="0F7201"/>
                </a:solidFill>
                <a:latin typeface="Courier"/>
                <a:ea typeface="Courier"/>
                <a:cs typeface="Courier"/>
                <a:sym typeface="Courier"/>
              </a:rPr>
              <a:t>// Hoặc</a:t>
            </a:r>
            <a:endParaRPr/>
          </a:p>
          <a:p>
            <a:pPr indent="0" lvl="0" marL="0" marR="0" rtl="0" algn="l">
              <a:spcBef>
                <a:spcPts val="0"/>
              </a:spcBef>
              <a:spcAft>
                <a:spcPts val="0"/>
              </a:spcAft>
              <a:buNone/>
            </a:pPr>
            <a:r>
              <a:rPr lang="en-US" sz="2000">
                <a:solidFill>
                  <a:srgbClr val="0000FC"/>
                </a:solidFill>
                <a:latin typeface="Courier"/>
                <a:ea typeface="Courier"/>
                <a:cs typeface="Courier"/>
                <a:sym typeface="Courier"/>
              </a:rPr>
              <a:t>var</a:t>
            </a:r>
            <a:r>
              <a:rPr lang="en-US" sz="2000">
                <a:solidFill>
                  <a:srgbClr val="262626"/>
                </a:solidFill>
                <a:latin typeface="Courier"/>
                <a:ea typeface="Courier"/>
                <a:cs typeface="Courier"/>
                <a:sym typeface="Courier"/>
              </a:rPr>
              <a:t> objectName = </a:t>
            </a:r>
            <a:r>
              <a:rPr lang="en-US" sz="2000">
                <a:solidFill>
                  <a:srgbClr val="0000FC"/>
                </a:solidFill>
                <a:latin typeface="Courier"/>
                <a:ea typeface="Courier"/>
                <a:cs typeface="Courier"/>
                <a:sym typeface="Courier"/>
              </a:rPr>
              <a:t>new</a:t>
            </a:r>
            <a:r>
              <a:rPr lang="en-US" sz="2000">
                <a:solidFill>
                  <a:srgbClr val="262626"/>
                </a:solidFill>
                <a:latin typeface="Courier"/>
                <a:ea typeface="Courier"/>
                <a:cs typeface="Courier"/>
                <a:sym typeface="Courier"/>
              </a:rPr>
              <a:t> Object();</a:t>
            </a:r>
            <a:endParaRPr sz="2000">
              <a:solidFill>
                <a:schemeClr val="dk1"/>
              </a:solidFill>
              <a:latin typeface="Calibri"/>
              <a:ea typeface="Calibri"/>
              <a:cs typeface="Calibri"/>
              <a:sym typeface="Calibri"/>
            </a:endParaRPr>
          </a:p>
        </p:txBody>
      </p:sp>
      <p:sp>
        <p:nvSpPr>
          <p:cNvPr id="826" name="Google Shape;826;p58"/>
          <p:cNvSpPr/>
          <p:nvPr/>
        </p:nvSpPr>
        <p:spPr>
          <a:xfrm>
            <a:off x="1930400" y="2890708"/>
            <a:ext cx="60960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Cách sử dụng</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User.setInfo('admin', '@123');</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if (User.checkLogin()){</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alert('Đăng nhập thành công');</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else{</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alert('Đăng nhập thất bại');</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59"/>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3.5 Tạo lớp và đối tượng</a:t>
            </a:r>
            <a:endParaRPr/>
          </a:p>
        </p:txBody>
      </p:sp>
      <p:pic>
        <p:nvPicPr>
          <p:cNvPr id="833" name="Google Shape;833;p59"/>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834" name="Google Shape;834;p59"/>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835" name="Google Shape;835;p59"/>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836" name="Google Shape;836;p59"/>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837" name="Google Shape;837;p59"/>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https://freetuts.net/ba-cach-tao-class-trong-javascript-602.html</a:t>
            </a:r>
            <a:endParaRPr/>
          </a:p>
        </p:txBody>
      </p:sp>
      <p:sp>
        <p:nvSpPr>
          <p:cNvPr id="838" name="Google Shape;838;p59"/>
          <p:cNvSpPr txBox="1"/>
          <p:nvPr/>
        </p:nvSpPr>
        <p:spPr>
          <a:xfrm>
            <a:off x="921327" y="789709"/>
            <a:ext cx="9641090" cy="68058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Sử dụng Singleton Object – sử dụng từ khoá new</a:t>
            </a:r>
            <a:endParaRPr/>
          </a:p>
        </p:txBody>
      </p:sp>
      <p:sp>
        <p:nvSpPr>
          <p:cNvPr id="839" name="Google Shape;839;p59"/>
          <p:cNvSpPr/>
          <p:nvPr/>
        </p:nvSpPr>
        <p:spPr>
          <a:xfrm>
            <a:off x="976904" y="1832185"/>
            <a:ext cx="11215096"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FC"/>
                </a:solidFill>
                <a:latin typeface="Courier"/>
                <a:ea typeface="Courier"/>
                <a:cs typeface="Courier"/>
                <a:sym typeface="Courier"/>
              </a:rPr>
              <a:t>var</a:t>
            </a:r>
            <a:r>
              <a:rPr lang="en-US" sz="1800">
                <a:solidFill>
                  <a:srgbClr val="262626"/>
                </a:solidFill>
                <a:latin typeface="Courier"/>
                <a:ea typeface="Courier"/>
                <a:cs typeface="Courier"/>
                <a:sym typeface="Courier"/>
              </a:rPr>
              <a:t> User = </a:t>
            </a:r>
            <a:r>
              <a:rPr lang="en-US" sz="1800">
                <a:solidFill>
                  <a:srgbClr val="0000FC"/>
                </a:solidFill>
                <a:latin typeface="Courier"/>
                <a:ea typeface="Courier"/>
                <a:cs typeface="Courier"/>
                <a:sym typeface="Courier"/>
              </a:rPr>
              <a:t>new</a:t>
            </a:r>
            <a:r>
              <a:rPr lang="en-US" sz="1800">
                <a:solidFill>
                  <a:srgbClr val="262626"/>
                </a:solidFill>
                <a:latin typeface="Courier"/>
                <a:ea typeface="Courier"/>
                <a:cs typeface="Courier"/>
                <a:sym typeface="Courier"/>
              </a:rPr>
              <a:t> </a:t>
            </a:r>
            <a:r>
              <a:rPr lang="en-US" sz="1800">
                <a:solidFill>
                  <a:srgbClr val="0000FC"/>
                </a:solidFill>
                <a:latin typeface="Courier"/>
                <a:ea typeface="Courier"/>
                <a:cs typeface="Courier"/>
                <a:sym typeface="Courier"/>
              </a:rPr>
              <a:t>function</a:t>
            </a:r>
            <a:r>
              <a:rPr lang="en-US" sz="1800">
                <a:solidFill>
                  <a:srgbClr val="262626"/>
                </a:solidFill>
                <a:latin typeface="Courier"/>
                <a:ea typeface="Courier"/>
                <a:cs typeface="Courier"/>
                <a:sym typeface="Courier"/>
              </a:rPr>
              <a:t>(){          </a:t>
            </a:r>
            <a:endParaRPr/>
          </a:p>
          <a:p>
            <a:pPr indent="0" lvl="0" marL="0" marR="0" rtl="0" algn="l">
              <a:spcBef>
                <a:spcPts val="0"/>
              </a:spcBef>
              <a:spcAft>
                <a:spcPts val="0"/>
              </a:spcAft>
              <a:buNone/>
            </a:pPr>
            <a:r>
              <a:rPr lang="en-US" sz="1800">
                <a:solidFill>
                  <a:srgbClr val="0F7201"/>
                </a:solidFill>
                <a:latin typeface="Courier"/>
                <a:ea typeface="Courier"/>
                <a:cs typeface="Courier"/>
                <a:sym typeface="Courier"/>
              </a:rPr>
              <a:t>	// Thuộc tính</a:t>
            </a:r>
            <a:r>
              <a:rPr lang="en-US" sz="1800">
                <a:solidFill>
                  <a:srgbClr val="262626"/>
                </a:solidFill>
                <a:latin typeface="Courier"/>
                <a:ea typeface="Courier"/>
                <a:cs typeface="Courier"/>
                <a:sym typeface="Courier"/>
              </a:rPr>
              <a:t>    </a:t>
            </a:r>
            <a:endParaRPr/>
          </a:p>
          <a:p>
            <a:pPr indent="0" lvl="0" marL="0" marR="0" rtl="0" algn="l">
              <a:spcBef>
                <a:spcPts val="0"/>
              </a:spcBef>
              <a:spcAft>
                <a:spcPts val="0"/>
              </a:spcAft>
              <a:buNone/>
            </a:pPr>
            <a:r>
              <a:rPr lang="en-US" sz="1800">
                <a:solidFill>
                  <a:srgbClr val="0000FC"/>
                </a:solidFill>
                <a:latin typeface="Courier"/>
                <a:ea typeface="Courier"/>
                <a:cs typeface="Courier"/>
                <a:sym typeface="Courier"/>
              </a:rPr>
              <a:t>	this</a:t>
            </a:r>
            <a:r>
              <a:rPr lang="en-US" sz="1800">
                <a:solidFill>
                  <a:srgbClr val="262626"/>
                </a:solidFill>
                <a:latin typeface="Courier"/>
                <a:ea typeface="Courier"/>
                <a:cs typeface="Courier"/>
                <a:sym typeface="Courier"/>
              </a:rPr>
              <a:t>.username = </a:t>
            </a:r>
            <a:r>
              <a:rPr lang="en-US" sz="1800">
                <a:solidFill>
                  <a:srgbClr val="0000FF"/>
                </a:solidFill>
                <a:latin typeface="Courier"/>
                <a:ea typeface="Courier"/>
                <a:cs typeface="Courier"/>
                <a:sym typeface="Courier"/>
              </a:rPr>
              <a:t>''</a:t>
            </a:r>
            <a:r>
              <a:rPr lang="en-US" sz="1800">
                <a:solidFill>
                  <a:srgbClr val="262626"/>
                </a:solidFill>
                <a:latin typeface="Courier"/>
                <a:ea typeface="Courier"/>
                <a:cs typeface="Courier"/>
                <a:sym typeface="Courier"/>
              </a:rPr>
              <a:t>;    </a:t>
            </a:r>
            <a:endParaRPr/>
          </a:p>
          <a:p>
            <a:pPr indent="0" lvl="0" marL="0" marR="0" rtl="0" algn="l">
              <a:spcBef>
                <a:spcPts val="0"/>
              </a:spcBef>
              <a:spcAft>
                <a:spcPts val="0"/>
              </a:spcAft>
              <a:buNone/>
            </a:pPr>
            <a:r>
              <a:rPr lang="en-US" sz="1800">
                <a:solidFill>
                  <a:srgbClr val="262626"/>
                </a:solidFill>
                <a:latin typeface="Courier"/>
                <a:ea typeface="Courier"/>
                <a:cs typeface="Courier"/>
                <a:sym typeface="Courier"/>
              </a:rPr>
              <a:t>	</a:t>
            </a:r>
            <a:r>
              <a:rPr lang="en-US" sz="1800">
                <a:solidFill>
                  <a:srgbClr val="0000FC"/>
                </a:solidFill>
                <a:latin typeface="Courier"/>
                <a:ea typeface="Courier"/>
                <a:cs typeface="Courier"/>
                <a:sym typeface="Courier"/>
              </a:rPr>
              <a:t>this</a:t>
            </a:r>
            <a:r>
              <a:rPr lang="en-US" sz="1800">
                <a:solidFill>
                  <a:srgbClr val="262626"/>
                </a:solidFill>
                <a:latin typeface="Courier"/>
                <a:ea typeface="Courier"/>
                <a:cs typeface="Courier"/>
                <a:sym typeface="Courier"/>
              </a:rPr>
              <a:t>.password = </a:t>
            </a:r>
            <a:r>
              <a:rPr lang="en-US" sz="1800">
                <a:solidFill>
                  <a:srgbClr val="0000FF"/>
                </a:solidFill>
                <a:latin typeface="Courier"/>
                <a:ea typeface="Courier"/>
                <a:cs typeface="Courier"/>
                <a:sym typeface="Courier"/>
              </a:rPr>
              <a:t>''</a:t>
            </a:r>
            <a:r>
              <a:rPr lang="en-US" sz="1800">
                <a:solidFill>
                  <a:srgbClr val="262626"/>
                </a:solidFill>
                <a:latin typeface="Courier"/>
                <a:ea typeface="Courier"/>
                <a:cs typeface="Courier"/>
                <a:sym typeface="Courier"/>
              </a:rPr>
              <a:t>;         </a:t>
            </a:r>
            <a:endParaRPr/>
          </a:p>
          <a:p>
            <a:pPr indent="0" lvl="0" marL="0" marR="0" rtl="0" algn="l">
              <a:spcBef>
                <a:spcPts val="0"/>
              </a:spcBef>
              <a:spcAft>
                <a:spcPts val="0"/>
              </a:spcAft>
              <a:buNone/>
            </a:pPr>
            <a:r>
              <a:rPr lang="en-US" sz="1800">
                <a:solidFill>
                  <a:srgbClr val="262626"/>
                </a:solidFill>
                <a:latin typeface="Courier"/>
                <a:ea typeface="Courier"/>
                <a:cs typeface="Courier"/>
                <a:sym typeface="Courier"/>
              </a:rPr>
              <a:t>	</a:t>
            </a:r>
            <a:r>
              <a:rPr lang="en-US" sz="1800">
                <a:solidFill>
                  <a:srgbClr val="0F7201"/>
                </a:solidFill>
                <a:latin typeface="Courier"/>
                <a:ea typeface="Courier"/>
                <a:cs typeface="Courier"/>
                <a:sym typeface="Courier"/>
              </a:rPr>
              <a:t>// Phương thức</a:t>
            </a:r>
            <a:r>
              <a:rPr lang="en-US" sz="1800">
                <a:solidFill>
                  <a:srgbClr val="262626"/>
                </a:solidFill>
                <a:latin typeface="Courier"/>
                <a:ea typeface="Courier"/>
                <a:cs typeface="Courier"/>
                <a:sym typeface="Courier"/>
              </a:rPr>
              <a:t>    </a:t>
            </a:r>
            <a:endParaRPr/>
          </a:p>
          <a:p>
            <a:pPr indent="0" lvl="0" marL="0" marR="0" rtl="0" algn="l">
              <a:spcBef>
                <a:spcPts val="0"/>
              </a:spcBef>
              <a:spcAft>
                <a:spcPts val="0"/>
              </a:spcAft>
              <a:buNone/>
            </a:pPr>
            <a:r>
              <a:rPr lang="en-US" sz="1800">
                <a:solidFill>
                  <a:srgbClr val="262626"/>
                </a:solidFill>
                <a:latin typeface="Courier"/>
                <a:ea typeface="Courier"/>
                <a:cs typeface="Courier"/>
                <a:sym typeface="Courier"/>
              </a:rPr>
              <a:t>	</a:t>
            </a:r>
            <a:r>
              <a:rPr lang="en-US" sz="1800">
                <a:solidFill>
                  <a:srgbClr val="0000FC"/>
                </a:solidFill>
                <a:latin typeface="Courier"/>
                <a:ea typeface="Courier"/>
                <a:cs typeface="Courier"/>
                <a:sym typeface="Courier"/>
              </a:rPr>
              <a:t>this</a:t>
            </a:r>
            <a:r>
              <a:rPr lang="en-US" sz="1800">
                <a:solidFill>
                  <a:srgbClr val="262626"/>
                </a:solidFill>
                <a:latin typeface="Courier"/>
                <a:ea typeface="Courier"/>
                <a:cs typeface="Courier"/>
                <a:sym typeface="Courier"/>
              </a:rPr>
              <a:t>.setInfo = </a:t>
            </a:r>
            <a:r>
              <a:rPr lang="en-US" sz="1800">
                <a:solidFill>
                  <a:srgbClr val="0000FC"/>
                </a:solidFill>
                <a:latin typeface="Courier"/>
                <a:ea typeface="Courier"/>
                <a:cs typeface="Courier"/>
                <a:sym typeface="Courier"/>
              </a:rPr>
              <a:t>function</a:t>
            </a:r>
            <a:r>
              <a:rPr lang="en-US" sz="1800">
                <a:solidFill>
                  <a:srgbClr val="262626"/>
                </a:solidFill>
                <a:latin typeface="Courier"/>
                <a:ea typeface="Courier"/>
                <a:cs typeface="Courier"/>
                <a:sym typeface="Courier"/>
              </a:rPr>
              <a:t>(username, password){        </a:t>
            </a:r>
            <a:endParaRPr/>
          </a:p>
          <a:p>
            <a:pPr indent="0" lvl="0" marL="0" marR="0" rtl="0" algn="l">
              <a:spcBef>
                <a:spcPts val="0"/>
              </a:spcBef>
              <a:spcAft>
                <a:spcPts val="0"/>
              </a:spcAft>
              <a:buNone/>
            </a:pPr>
            <a:r>
              <a:rPr lang="en-US" sz="1800">
                <a:solidFill>
                  <a:srgbClr val="262626"/>
                </a:solidFill>
                <a:latin typeface="Courier"/>
                <a:ea typeface="Courier"/>
                <a:cs typeface="Courier"/>
                <a:sym typeface="Courier"/>
              </a:rPr>
              <a:t>		</a:t>
            </a:r>
            <a:r>
              <a:rPr lang="en-US" sz="1800">
                <a:solidFill>
                  <a:srgbClr val="0000FC"/>
                </a:solidFill>
                <a:latin typeface="Courier"/>
                <a:ea typeface="Courier"/>
                <a:cs typeface="Courier"/>
                <a:sym typeface="Courier"/>
              </a:rPr>
              <a:t>this</a:t>
            </a:r>
            <a:r>
              <a:rPr lang="en-US" sz="1800">
                <a:solidFill>
                  <a:srgbClr val="262626"/>
                </a:solidFill>
                <a:latin typeface="Courier"/>
                <a:ea typeface="Courier"/>
                <a:cs typeface="Courier"/>
                <a:sym typeface="Courier"/>
              </a:rPr>
              <a:t>.username = username;        </a:t>
            </a:r>
            <a:endParaRPr/>
          </a:p>
          <a:p>
            <a:pPr indent="0" lvl="0" marL="0" marR="0" rtl="0" algn="l">
              <a:spcBef>
                <a:spcPts val="0"/>
              </a:spcBef>
              <a:spcAft>
                <a:spcPts val="0"/>
              </a:spcAft>
              <a:buNone/>
            </a:pPr>
            <a:r>
              <a:rPr lang="en-US" sz="1800">
                <a:solidFill>
                  <a:srgbClr val="262626"/>
                </a:solidFill>
                <a:latin typeface="Courier"/>
                <a:ea typeface="Courier"/>
                <a:cs typeface="Courier"/>
                <a:sym typeface="Courier"/>
              </a:rPr>
              <a:t>		</a:t>
            </a:r>
            <a:r>
              <a:rPr lang="en-US" sz="1800">
                <a:solidFill>
                  <a:srgbClr val="0000FC"/>
                </a:solidFill>
                <a:latin typeface="Courier"/>
                <a:ea typeface="Courier"/>
                <a:cs typeface="Courier"/>
                <a:sym typeface="Courier"/>
              </a:rPr>
              <a:t>this</a:t>
            </a:r>
            <a:r>
              <a:rPr lang="en-US" sz="1800">
                <a:solidFill>
                  <a:srgbClr val="262626"/>
                </a:solidFill>
                <a:latin typeface="Courier"/>
                <a:ea typeface="Courier"/>
                <a:cs typeface="Courier"/>
                <a:sym typeface="Courier"/>
              </a:rPr>
              <a:t>.password = password;    </a:t>
            </a:r>
            <a:endParaRPr/>
          </a:p>
          <a:p>
            <a:pPr indent="0" lvl="0" marL="0" marR="0" rtl="0" algn="l">
              <a:spcBef>
                <a:spcPts val="0"/>
              </a:spcBef>
              <a:spcAft>
                <a:spcPts val="0"/>
              </a:spcAft>
              <a:buNone/>
            </a:pPr>
            <a:r>
              <a:rPr lang="en-US" sz="1800">
                <a:solidFill>
                  <a:srgbClr val="262626"/>
                </a:solidFill>
                <a:latin typeface="Courier"/>
                <a:ea typeface="Courier"/>
                <a:cs typeface="Courier"/>
                <a:sym typeface="Courier"/>
              </a:rPr>
              <a:t>	};         </a:t>
            </a:r>
            <a:endParaRPr/>
          </a:p>
          <a:p>
            <a:pPr indent="0" lvl="0" marL="0" marR="0" rtl="0" algn="l">
              <a:spcBef>
                <a:spcPts val="0"/>
              </a:spcBef>
              <a:spcAft>
                <a:spcPts val="0"/>
              </a:spcAft>
              <a:buNone/>
            </a:pPr>
            <a:r>
              <a:rPr lang="en-US" sz="1800">
                <a:solidFill>
                  <a:srgbClr val="262626"/>
                </a:solidFill>
                <a:latin typeface="Courier"/>
                <a:ea typeface="Courier"/>
                <a:cs typeface="Courier"/>
                <a:sym typeface="Courier"/>
              </a:rPr>
              <a:t>	</a:t>
            </a:r>
            <a:r>
              <a:rPr lang="en-US" sz="1800">
                <a:solidFill>
                  <a:srgbClr val="0000FC"/>
                </a:solidFill>
                <a:latin typeface="Courier"/>
                <a:ea typeface="Courier"/>
                <a:cs typeface="Courier"/>
                <a:sym typeface="Courier"/>
              </a:rPr>
              <a:t>this</a:t>
            </a:r>
            <a:r>
              <a:rPr lang="en-US" sz="1800">
                <a:solidFill>
                  <a:srgbClr val="262626"/>
                </a:solidFill>
                <a:latin typeface="Courier"/>
                <a:ea typeface="Courier"/>
                <a:cs typeface="Courier"/>
                <a:sym typeface="Courier"/>
              </a:rPr>
              <a:t>.checkLogin = </a:t>
            </a:r>
            <a:r>
              <a:rPr lang="en-US" sz="1800">
                <a:solidFill>
                  <a:srgbClr val="0000FC"/>
                </a:solidFill>
                <a:latin typeface="Courier"/>
                <a:ea typeface="Courier"/>
                <a:cs typeface="Courier"/>
                <a:sym typeface="Courier"/>
              </a:rPr>
              <a:t>function</a:t>
            </a:r>
            <a:r>
              <a:rPr lang="en-US" sz="1800">
                <a:solidFill>
                  <a:srgbClr val="262626"/>
                </a:solidFill>
                <a:latin typeface="Courier"/>
                <a:ea typeface="Courier"/>
                <a:cs typeface="Courier"/>
                <a:sym typeface="Courier"/>
              </a:rPr>
              <a:t>(){</a:t>
            </a:r>
            <a:endParaRPr/>
          </a:p>
          <a:p>
            <a:pPr indent="0" lvl="0" marL="0" marR="0" rtl="0" algn="l">
              <a:spcBef>
                <a:spcPts val="0"/>
              </a:spcBef>
              <a:spcAft>
                <a:spcPts val="0"/>
              </a:spcAft>
              <a:buNone/>
            </a:pPr>
            <a:r>
              <a:rPr lang="en-US" sz="1800">
                <a:solidFill>
                  <a:srgbClr val="262626"/>
                </a:solidFill>
                <a:latin typeface="Courier"/>
                <a:ea typeface="Courier"/>
                <a:cs typeface="Courier"/>
                <a:sym typeface="Courier"/>
              </a:rPr>
              <a:t>	        </a:t>
            </a:r>
            <a:r>
              <a:rPr lang="en-US" sz="1800">
                <a:solidFill>
                  <a:srgbClr val="0000FC"/>
                </a:solidFill>
                <a:latin typeface="Courier"/>
                <a:ea typeface="Courier"/>
                <a:cs typeface="Courier"/>
                <a:sym typeface="Courier"/>
              </a:rPr>
              <a:t>return</a:t>
            </a:r>
            <a:r>
              <a:rPr lang="en-US" sz="1800">
                <a:solidFill>
                  <a:srgbClr val="262626"/>
                </a:solidFill>
                <a:latin typeface="Courier"/>
                <a:ea typeface="Courier"/>
                <a:cs typeface="Courier"/>
                <a:sym typeface="Courier"/>
              </a:rPr>
              <a:t> (</a:t>
            </a:r>
            <a:r>
              <a:rPr lang="en-US" sz="1800">
                <a:solidFill>
                  <a:srgbClr val="0000FC"/>
                </a:solidFill>
                <a:latin typeface="Courier"/>
                <a:ea typeface="Courier"/>
                <a:cs typeface="Courier"/>
                <a:sym typeface="Courier"/>
              </a:rPr>
              <a:t>this</a:t>
            </a:r>
            <a:r>
              <a:rPr lang="en-US" sz="1800">
                <a:solidFill>
                  <a:srgbClr val="262626"/>
                </a:solidFill>
                <a:latin typeface="Courier"/>
                <a:ea typeface="Courier"/>
                <a:cs typeface="Courier"/>
                <a:sym typeface="Courier"/>
              </a:rPr>
              <a:t>.username === </a:t>
            </a:r>
            <a:r>
              <a:rPr lang="en-US" sz="1800">
                <a:solidFill>
                  <a:srgbClr val="0000FF"/>
                </a:solidFill>
                <a:latin typeface="Courier"/>
                <a:ea typeface="Courier"/>
                <a:cs typeface="Courier"/>
                <a:sym typeface="Courier"/>
              </a:rPr>
              <a:t>'admin'</a:t>
            </a:r>
            <a:r>
              <a:rPr lang="en-US" sz="1800">
                <a:solidFill>
                  <a:srgbClr val="262626"/>
                </a:solidFill>
                <a:latin typeface="Courier"/>
                <a:ea typeface="Courier"/>
                <a:cs typeface="Courier"/>
                <a:sym typeface="Courier"/>
              </a:rPr>
              <a:t> &amp;&amp; </a:t>
            </a:r>
            <a:r>
              <a:rPr lang="en-US" sz="1800">
                <a:solidFill>
                  <a:srgbClr val="0000FC"/>
                </a:solidFill>
                <a:latin typeface="Courier"/>
                <a:ea typeface="Courier"/>
                <a:cs typeface="Courier"/>
                <a:sym typeface="Courier"/>
              </a:rPr>
              <a:t>this</a:t>
            </a:r>
            <a:r>
              <a:rPr lang="en-US" sz="1800">
                <a:solidFill>
                  <a:srgbClr val="262626"/>
                </a:solidFill>
                <a:latin typeface="Courier"/>
                <a:ea typeface="Courier"/>
                <a:cs typeface="Courier"/>
                <a:sym typeface="Courier"/>
              </a:rPr>
              <a:t>.password === </a:t>
            </a:r>
            <a:r>
              <a:rPr lang="en-US" sz="1800">
                <a:solidFill>
                  <a:srgbClr val="0000FF"/>
                </a:solidFill>
                <a:latin typeface="Courier"/>
                <a:ea typeface="Courier"/>
                <a:cs typeface="Courier"/>
                <a:sym typeface="Courier"/>
              </a:rPr>
              <a:t>'@123'</a:t>
            </a:r>
            <a:r>
              <a:rPr lang="en-US" sz="1800">
                <a:solidFill>
                  <a:srgbClr val="262626"/>
                </a:solidFill>
                <a:latin typeface="Courier"/>
                <a:ea typeface="Courier"/>
                <a:cs typeface="Courier"/>
                <a:sym typeface="Courier"/>
              </a:rPr>
              <a:t>);</a:t>
            </a:r>
            <a:endParaRPr/>
          </a:p>
          <a:p>
            <a:pPr indent="0" lvl="0" marL="0" marR="0" rtl="0" algn="l">
              <a:spcBef>
                <a:spcPts val="0"/>
              </a:spcBef>
              <a:spcAft>
                <a:spcPts val="0"/>
              </a:spcAft>
              <a:buNone/>
            </a:pPr>
            <a:r>
              <a:rPr lang="en-US" sz="1800">
                <a:solidFill>
                  <a:srgbClr val="262626"/>
                </a:solidFill>
                <a:latin typeface="Courier"/>
                <a:ea typeface="Courier"/>
                <a:cs typeface="Courier"/>
                <a:sym typeface="Courier"/>
              </a:rPr>
              <a:t>	};     </a:t>
            </a:r>
            <a:endParaRPr/>
          </a:p>
          <a:p>
            <a:pPr indent="0" lvl="0" marL="0" marR="0" rtl="0" algn="l">
              <a:spcBef>
                <a:spcPts val="0"/>
              </a:spcBef>
              <a:spcAft>
                <a:spcPts val="0"/>
              </a:spcAft>
              <a:buNone/>
            </a:pPr>
            <a:r>
              <a:rPr lang="en-US" sz="1800">
                <a:solidFill>
                  <a:srgbClr val="262626"/>
                </a:solidFill>
                <a:latin typeface="Courier"/>
                <a:ea typeface="Courier"/>
                <a:cs typeface="Courier"/>
                <a:sym typeface="Courier"/>
              </a:rPr>
              <a:t>};</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3.2 Phân loại</a:t>
            </a:r>
            <a:endParaRPr/>
          </a:p>
        </p:txBody>
      </p:sp>
      <p:pic>
        <p:nvPicPr>
          <p:cNvPr id="143" name="Google Shape;143;p6"/>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144" name="Google Shape;144;p6"/>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145" name="Google Shape;145;p6"/>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146" name="Google Shape;146;p6"/>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147" name="Google Shape;147;p6"/>
          <p:cNvSpPr txBox="1"/>
          <p:nvPr>
            <p:ph idx="1" type="body"/>
          </p:nvPr>
        </p:nvSpPr>
        <p:spPr>
          <a:xfrm>
            <a:off x="921327" y="901505"/>
            <a:ext cx="9531927" cy="5239521"/>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accent5"/>
              </a:buClr>
              <a:buSzPts val="2800"/>
              <a:buFont typeface="Noto Sans Symbols"/>
              <a:buChar char="▪"/>
            </a:pPr>
            <a:r>
              <a:rPr lang="en-US">
                <a:latin typeface="Calibri"/>
                <a:ea typeface="Calibri"/>
                <a:cs typeface="Calibri"/>
                <a:sym typeface="Calibri"/>
              </a:rPr>
              <a:t>Javascript </a:t>
            </a:r>
            <a:endParaRPr u="none" cap="none" strike="noStrike">
              <a:solidFill>
                <a:schemeClr val="dk1"/>
              </a:solidFill>
              <a:latin typeface="Calibri"/>
              <a:ea typeface="Calibri"/>
              <a:cs typeface="Calibri"/>
              <a:sym typeface="Calibri"/>
            </a:endParaRPr>
          </a:p>
          <a:p>
            <a:pPr indent="-228600" lvl="1" marL="685800" rtl="0" algn="l">
              <a:lnSpc>
                <a:spcPct val="150000"/>
              </a:lnSpc>
              <a:spcBef>
                <a:spcPts val="0"/>
              </a:spcBef>
              <a:spcAft>
                <a:spcPts val="0"/>
              </a:spcAft>
              <a:buClr>
                <a:schemeClr val="accent5"/>
              </a:buClr>
              <a:buSzPts val="2400"/>
              <a:buFont typeface="Noto Sans Symbols"/>
              <a:buChar char="⎼"/>
            </a:pPr>
            <a:r>
              <a:rPr lang="en-US"/>
              <a:t>bản thân JavaScript là một ngôn ngữ linh động</a:t>
            </a:r>
            <a:endParaRPr/>
          </a:p>
          <a:p>
            <a:pPr indent="-228600" lvl="1" marL="685800" rtl="0" algn="l">
              <a:lnSpc>
                <a:spcPct val="150000"/>
              </a:lnSpc>
              <a:spcBef>
                <a:spcPts val="0"/>
              </a:spcBef>
              <a:spcAft>
                <a:spcPts val="0"/>
              </a:spcAft>
              <a:buClr>
                <a:schemeClr val="accent5"/>
              </a:buClr>
              <a:buSzPts val="2400"/>
              <a:buFont typeface="Noto Sans Symbols"/>
              <a:buChar char="⎼"/>
            </a:pPr>
            <a:r>
              <a:rPr lang="en-US" u="none" cap="none" strike="noStrike">
                <a:solidFill>
                  <a:schemeClr val="dk1"/>
                </a:solidFill>
                <a:latin typeface="Calibri"/>
                <a:ea typeface="Calibri"/>
                <a:cs typeface="Calibri"/>
                <a:sym typeface="Calibri"/>
              </a:rPr>
              <a:t>các nhà phát triển đã tạo ra các thư viện với các chức năng</a:t>
            </a:r>
            <a:endParaRPr/>
          </a:p>
          <a:p>
            <a:pPr indent="-228600" lvl="2" marL="1143000" rtl="0" algn="l">
              <a:lnSpc>
                <a:spcPct val="150000"/>
              </a:lnSpc>
              <a:spcBef>
                <a:spcPts val="0"/>
              </a:spcBef>
              <a:spcAft>
                <a:spcPts val="0"/>
              </a:spcAft>
              <a:buClr>
                <a:schemeClr val="accent5"/>
              </a:buClr>
              <a:buSzPts val="2000"/>
              <a:buFont typeface="Noto Sans Symbols"/>
              <a:buChar char="⎼"/>
            </a:pPr>
            <a:r>
              <a:rPr lang="en-US"/>
              <a:t>Giao diện lập trình ứng dụng trên trình duyệt (</a:t>
            </a:r>
            <a:r>
              <a:rPr lang="en-US" u="sng">
                <a:solidFill>
                  <a:schemeClr val="hlink"/>
                </a:solidFill>
                <a:hlinkClick r:id="rId4"/>
              </a:rPr>
              <a:t>API</a:t>
            </a:r>
            <a:r>
              <a:rPr lang="en-US"/>
              <a:t>) </a:t>
            </a:r>
            <a:endParaRPr/>
          </a:p>
          <a:p>
            <a:pPr indent="-228600" lvl="2" marL="1143000" rtl="0" algn="l">
              <a:lnSpc>
                <a:spcPct val="150000"/>
              </a:lnSpc>
              <a:spcBef>
                <a:spcPts val="0"/>
              </a:spcBef>
              <a:spcAft>
                <a:spcPts val="0"/>
              </a:spcAft>
              <a:buClr>
                <a:schemeClr val="accent5"/>
              </a:buClr>
              <a:buSzPts val="2000"/>
              <a:buFont typeface="Noto Sans Symbols"/>
              <a:buChar char="⎼"/>
            </a:pPr>
            <a:r>
              <a:rPr lang="en-US"/>
              <a:t>Các API bên thứ ba cho phép nhà phát triển kết hợp tính năng trong website của họ từ người cung cấp nội dung khác chẳng hạn như Twitter hay Facebook.</a:t>
            </a:r>
            <a:endParaRPr/>
          </a:p>
          <a:p>
            <a:pPr indent="-228600" lvl="2" marL="1143000" rtl="0" algn="l">
              <a:lnSpc>
                <a:spcPct val="150000"/>
              </a:lnSpc>
              <a:spcBef>
                <a:spcPts val="0"/>
              </a:spcBef>
              <a:spcAft>
                <a:spcPts val="0"/>
              </a:spcAft>
              <a:buClr>
                <a:schemeClr val="accent5"/>
              </a:buClr>
              <a:buSzPts val="2000"/>
              <a:buFont typeface="Noto Sans Symbols"/>
              <a:buChar char="⎼"/>
            </a:pPr>
            <a:r>
              <a:rPr lang="en-US"/>
              <a:t>Từ các framework và thư viện bên thứ ba bạn có thể áp dụng tới tài liệu HTML của bạn, cho phép bạn nhanh chóng xây dựng được các trang web và các ứng dụng.</a:t>
            </a:r>
            <a:endParaRPr/>
          </a:p>
        </p:txBody>
      </p:sp>
      <p:sp>
        <p:nvSpPr>
          <p:cNvPr id="148" name="Google Shape;148;p6"/>
          <p:cNvSpPr/>
          <p:nvPr/>
        </p:nvSpPr>
        <p:spPr>
          <a:xfrm>
            <a:off x="2869554" y="6352143"/>
            <a:ext cx="47994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https://en.wikipedia.org/wiki/Scripting_language</a:t>
            </a:r>
            <a:endParaRPr sz="1800">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60"/>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3.5 Tạo lớp và đối tượng</a:t>
            </a:r>
            <a:endParaRPr/>
          </a:p>
        </p:txBody>
      </p:sp>
      <p:pic>
        <p:nvPicPr>
          <p:cNvPr id="846" name="Google Shape;846;p60"/>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847" name="Google Shape;847;p60"/>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848" name="Google Shape;848;p60"/>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849" name="Google Shape;849;p60"/>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850" name="Google Shape;850;p60"/>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https://freetuts.net/ba-cach-tao-class-trong-javascript-602.html</a:t>
            </a:r>
            <a:endParaRPr/>
          </a:p>
        </p:txBody>
      </p:sp>
      <p:sp>
        <p:nvSpPr>
          <p:cNvPr id="851" name="Google Shape;851;p60"/>
          <p:cNvSpPr txBox="1"/>
          <p:nvPr/>
        </p:nvSpPr>
        <p:spPr>
          <a:xfrm>
            <a:off x="921327" y="789709"/>
            <a:ext cx="9641090" cy="68058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accent5"/>
              </a:buClr>
              <a:buSzPts val="2800"/>
              <a:buFont typeface="Noto Sans Symbols"/>
              <a:buChar char="▪"/>
            </a:pPr>
            <a:r>
              <a:rPr b="0" i="0" lang="en-US" sz="2800">
                <a:solidFill>
                  <a:schemeClr val="dk1"/>
                </a:solidFill>
                <a:latin typeface="Calibri"/>
                <a:ea typeface="Calibri"/>
                <a:cs typeface="Calibri"/>
                <a:sym typeface="Calibri"/>
              </a:rPr>
              <a:t>Sử dụng Singleton Object</a:t>
            </a:r>
            <a:endParaRPr/>
          </a:p>
        </p:txBody>
      </p:sp>
      <p:sp>
        <p:nvSpPr>
          <p:cNvPr id="852" name="Google Shape;852;p60"/>
          <p:cNvSpPr/>
          <p:nvPr/>
        </p:nvSpPr>
        <p:spPr>
          <a:xfrm>
            <a:off x="1308100" y="2004790"/>
            <a:ext cx="60960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Cách sử dụng</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User.setInfo('admin', '@123');</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if (User.checkLogin()){</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alert('Đăng nhập thành công');</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else{</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    alert('Đăng nhập thất bại');</a:t>
            </a:r>
            <a:endParaRPr/>
          </a:p>
          <a:p>
            <a:pPr indent="0" lvl="0" marL="0" marR="0" rtl="0" algn="l">
              <a:spcBef>
                <a:spcPts val="0"/>
              </a:spcBef>
              <a:spcAft>
                <a:spcPts val="0"/>
              </a:spcAft>
              <a:buNone/>
            </a:pPr>
            <a:r>
              <a:rPr b="0" i="0" lang="en-US" sz="1800" u="none" strike="noStrike">
                <a:solidFill>
                  <a:srgbClr val="333333"/>
                </a:solidFill>
                <a:latin typeface="Consolas"/>
                <a:ea typeface="Consolas"/>
                <a:cs typeface="Consolas"/>
                <a:sym typeface="Consolas"/>
              </a:rPr>
              <a: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61"/>
          <p:cNvSpPr txBox="1"/>
          <p:nvPr>
            <p:ph type="title"/>
          </p:nvPr>
        </p:nvSpPr>
        <p:spPr>
          <a:xfrm>
            <a:off x="656151" y="158347"/>
            <a:ext cx="10326274"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Tài liệu tham khảo</a:t>
            </a:r>
            <a:endParaRPr sz="3200">
              <a:latin typeface="Calibri"/>
              <a:ea typeface="Calibri"/>
              <a:cs typeface="Calibri"/>
              <a:sym typeface="Calibri"/>
            </a:endParaRPr>
          </a:p>
        </p:txBody>
      </p:sp>
      <p:sp>
        <p:nvSpPr>
          <p:cNvPr id="859" name="Google Shape;859;p61"/>
          <p:cNvSpPr txBox="1"/>
          <p:nvPr>
            <p:ph idx="1" type="body"/>
          </p:nvPr>
        </p:nvSpPr>
        <p:spPr>
          <a:xfrm>
            <a:off x="833819" y="1097280"/>
            <a:ext cx="10148606" cy="48808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1"/>
              </a:buClr>
              <a:buSzPts val="1600"/>
              <a:buNone/>
            </a:pPr>
            <a:r>
              <a:t/>
            </a:r>
            <a:endParaRPr sz="1600">
              <a:latin typeface="Calibri"/>
              <a:ea typeface="Calibri"/>
              <a:cs typeface="Calibri"/>
              <a:sym typeface="Calibri"/>
            </a:endParaRPr>
          </a:p>
        </p:txBody>
      </p:sp>
      <p:pic>
        <p:nvPicPr>
          <p:cNvPr id="860" name="Google Shape;860;p61"/>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861" name="Google Shape;861;p61"/>
          <p:cNvCxnSpPr/>
          <p:nvPr/>
        </p:nvCxnSpPr>
        <p:spPr>
          <a:xfrm>
            <a:off x="656151" y="748146"/>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862" name="Google Shape;862;p61"/>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3.3 Cách sử dụng NNKB trong trang web</a:t>
            </a:r>
            <a:endParaRPr/>
          </a:p>
        </p:txBody>
      </p:sp>
      <p:pic>
        <p:nvPicPr>
          <p:cNvPr id="155" name="Google Shape;155;p7"/>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156" name="Google Shape;156;p7"/>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157" name="Google Shape;157;p7"/>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158" name="Google Shape;158;p7"/>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159" name="Google Shape;159;p7"/>
          <p:cNvSpPr txBox="1"/>
          <p:nvPr>
            <p:ph idx="1" type="body"/>
          </p:nvPr>
        </p:nvSpPr>
        <p:spPr>
          <a:xfrm>
            <a:off x="921327" y="901505"/>
            <a:ext cx="9181419" cy="5186143"/>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accent5"/>
              </a:buClr>
              <a:buSzPts val="2800"/>
              <a:buFont typeface="Noto Sans Symbols"/>
              <a:buChar char="▪"/>
            </a:pPr>
            <a:r>
              <a:rPr lang="en-US" u="none" cap="none" strike="noStrike">
                <a:solidFill>
                  <a:schemeClr val="dk1"/>
                </a:solidFill>
                <a:latin typeface="Calibri"/>
                <a:ea typeface="Calibri"/>
                <a:cs typeface="Calibri"/>
                <a:sym typeface="Calibri"/>
              </a:rPr>
              <a:t>Sử dụng thẻ &lt;script&gt;</a:t>
            </a:r>
            <a:endParaRPr/>
          </a:p>
          <a:p>
            <a:pPr indent="-228600" lvl="1" marL="685800" rtl="0" algn="l">
              <a:lnSpc>
                <a:spcPct val="150000"/>
              </a:lnSpc>
              <a:spcBef>
                <a:spcPts val="0"/>
              </a:spcBef>
              <a:spcAft>
                <a:spcPts val="0"/>
              </a:spcAft>
              <a:buClr>
                <a:schemeClr val="accent5"/>
              </a:buClr>
              <a:buSzPts val="2400"/>
              <a:buFont typeface="Noto Sans Symbols"/>
              <a:buChar char="⎼"/>
            </a:pPr>
            <a:r>
              <a:rPr b="1" lang="en-US"/>
              <a:t>Charset</a:t>
            </a:r>
            <a:r>
              <a:rPr lang="en-US"/>
              <a:t>: Định nghĩa mã hóa ký tự mà script sử dụng.</a:t>
            </a:r>
            <a:endParaRPr/>
          </a:p>
          <a:p>
            <a:pPr indent="-228600" lvl="1" marL="685800" rtl="0" algn="l">
              <a:lnSpc>
                <a:spcPct val="150000"/>
              </a:lnSpc>
              <a:spcBef>
                <a:spcPts val="0"/>
              </a:spcBef>
              <a:spcAft>
                <a:spcPts val="0"/>
              </a:spcAft>
              <a:buClr>
                <a:schemeClr val="accent5"/>
              </a:buClr>
              <a:buSzPts val="2400"/>
              <a:buFont typeface="Noto Sans Symbols"/>
              <a:buChar char="⎼"/>
            </a:pPr>
            <a:r>
              <a:rPr b="1" lang="en-US" u="none" cap="none" strike="noStrike">
                <a:solidFill>
                  <a:schemeClr val="dk1"/>
                </a:solidFill>
                <a:latin typeface="Calibri"/>
                <a:ea typeface="Calibri"/>
                <a:cs typeface="Calibri"/>
                <a:sym typeface="Calibri"/>
              </a:rPr>
              <a:t>Defer</a:t>
            </a:r>
            <a:r>
              <a:rPr lang="en-US" u="none" cap="none" strike="noStrike">
                <a:solidFill>
                  <a:schemeClr val="dk1"/>
                </a:solidFill>
                <a:latin typeface="Calibri"/>
                <a:ea typeface="Calibri"/>
                <a:cs typeface="Calibri"/>
                <a:sym typeface="Calibri"/>
              </a:rPr>
              <a:t>: </a:t>
            </a:r>
            <a:r>
              <a:rPr lang="en-US"/>
              <a:t>Khai báo rằng script sẽ không tạo ra bất cứ nội dung nào.</a:t>
            </a:r>
            <a:endParaRPr/>
          </a:p>
          <a:p>
            <a:pPr indent="-228600" lvl="1" marL="685800" rtl="0" algn="l">
              <a:lnSpc>
                <a:spcPct val="150000"/>
              </a:lnSpc>
              <a:spcBef>
                <a:spcPts val="0"/>
              </a:spcBef>
              <a:spcAft>
                <a:spcPts val="0"/>
              </a:spcAft>
              <a:buClr>
                <a:schemeClr val="accent5"/>
              </a:buClr>
              <a:buSzPts val="2400"/>
              <a:buFont typeface="Noto Sans Symbols"/>
              <a:buChar char="⎼"/>
            </a:pPr>
            <a:r>
              <a:rPr b="1" lang="en-US" u="none" cap="none" strike="noStrike">
                <a:solidFill>
                  <a:schemeClr val="dk1"/>
                </a:solidFill>
                <a:latin typeface="Calibri"/>
                <a:ea typeface="Calibri"/>
                <a:cs typeface="Calibri"/>
                <a:sym typeface="Calibri"/>
              </a:rPr>
              <a:t>Src</a:t>
            </a:r>
            <a:r>
              <a:rPr lang="en-US" u="none" cap="none" strike="noStrike">
                <a:solidFill>
                  <a:schemeClr val="dk1"/>
                </a:solidFill>
                <a:latin typeface="Calibri"/>
                <a:ea typeface="Calibri"/>
                <a:cs typeface="Calibri"/>
                <a:sym typeface="Calibri"/>
              </a:rPr>
              <a:t>: </a:t>
            </a:r>
            <a:r>
              <a:rPr lang="en-US"/>
              <a:t>Xác định một URI/URL cho một script ngoại vi.</a:t>
            </a:r>
            <a:endParaRPr/>
          </a:p>
          <a:p>
            <a:pPr indent="-228600" lvl="1" marL="685800" rtl="0" algn="l">
              <a:lnSpc>
                <a:spcPct val="150000"/>
              </a:lnSpc>
              <a:spcBef>
                <a:spcPts val="0"/>
              </a:spcBef>
              <a:spcAft>
                <a:spcPts val="0"/>
              </a:spcAft>
              <a:buClr>
                <a:schemeClr val="accent5"/>
              </a:buClr>
              <a:buSzPts val="2400"/>
              <a:buFont typeface="Noto Sans Symbols"/>
              <a:buChar char="⎼"/>
            </a:pPr>
            <a:r>
              <a:rPr b="1" lang="en-US"/>
              <a:t>Type</a:t>
            </a:r>
            <a:r>
              <a:rPr lang="en-US"/>
              <a:t>: Xác định ngôn ngữ scripting như là kiểu nội dung (kiểu MIME). - text/javascript</a:t>
            </a:r>
            <a:br>
              <a:rPr lang="en-US"/>
            </a:br>
            <a:r>
              <a:rPr lang="en-US"/>
              <a:t>application/ecmascript</a:t>
            </a:r>
            <a:br>
              <a:rPr lang="en-US"/>
            </a:br>
            <a:r>
              <a:rPr lang="en-US"/>
              <a:t>application/javascript</a:t>
            </a:r>
            <a:br>
              <a:rPr lang="en-US"/>
            </a:br>
            <a:r>
              <a:rPr lang="en-US"/>
              <a:t>text/vbscript</a:t>
            </a:r>
            <a:endParaRPr u="none" cap="none" strike="noStrike">
              <a:solidFill>
                <a:schemeClr val="dk1"/>
              </a:solidFill>
              <a:latin typeface="Calibri"/>
              <a:ea typeface="Calibri"/>
              <a:cs typeface="Calibri"/>
              <a:sym typeface="Calibri"/>
            </a:endParaRPr>
          </a:p>
        </p:txBody>
      </p:sp>
      <p:sp>
        <p:nvSpPr>
          <p:cNvPr id="160" name="Google Shape;160;p7"/>
          <p:cNvSpPr/>
          <p:nvPr/>
        </p:nvSpPr>
        <p:spPr>
          <a:xfrm>
            <a:off x="2810006" y="6356350"/>
            <a:ext cx="72927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https://viblo.asia/p/tat-ca-nhung-gi-toi-biet-ve-the-script-DZrGNYmDvVB</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8"/>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3.3 Cách sử dụng NNKB trong trang web</a:t>
            </a:r>
            <a:endParaRPr/>
          </a:p>
        </p:txBody>
      </p:sp>
      <p:pic>
        <p:nvPicPr>
          <p:cNvPr id="167" name="Google Shape;167;p8"/>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168" name="Google Shape;168;p8"/>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169" name="Google Shape;169;p8"/>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170" name="Google Shape;170;p8"/>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171" name="Google Shape;171;p8"/>
          <p:cNvSpPr txBox="1"/>
          <p:nvPr>
            <p:ph idx="1" type="body"/>
          </p:nvPr>
        </p:nvSpPr>
        <p:spPr>
          <a:xfrm>
            <a:off x="921327" y="901505"/>
            <a:ext cx="9641090" cy="5186143"/>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accent5"/>
              </a:buClr>
              <a:buSzPts val="2800"/>
              <a:buFont typeface="Noto Sans Symbols"/>
              <a:buChar char="▪"/>
            </a:pPr>
            <a:r>
              <a:rPr lang="en-US" u="none" cap="none" strike="noStrike">
                <a:solidFill>
                  <a:schemeClr val="dk1"/>
                </a:solidFill>
                <a:latin typeface="Calibri"/>
                <a:ea typeface="Calibri"/>
                <a:cs typeface="Calibri"/>
                <a:sym typeface="Calibri"/>
              </a:rPr>
              <a:t>Sử dụng thẻ &lt;script&gt;</a:t>
            </a:r>
            <a:endParaRPr/>
          </a:p>
          <a:p>
            <a:pPr indent="-228600" lvl="1" marL="685800" rtl="0" algn="l">
              <a:lnSpc>
                <a:spcPct val="150000"/>
              </a:lnSpc>
              <a:spcBef>
                <a:spcPts val="0"/>
              </a:spcBef>
              <a:spcAft>
                <a:spcPts val="0"/>
              </a:spcAft>
              <a:buClr>
                <a:schemeClr val="accent5"/>
              </a:buClr>
              <a:buSzPts val="2400"/>
              <a:buFont typeface="Noto Sans Symbols"/>
              <a:buChar char="⎼"/>
            </a:pPr>
            <a:r>
              <a:rPr lang="en-US"/>
              <a:t>&lt;script src="//typekit.com/fj3j1j2.js"&gt;&lt;/script&gt;</a:t>
            </a:r>
            <a:endParaRPr/>
          </a:p>
          <a:p>
            <a:pPr indent="-228600" lvl="1" marL="685800" rtl="0" algn="l">
              <a:lnSpc>
                <a:spcPct val="150000"/>
              </a:lnSpc>
              <a:spcBef>
                <a:spcPts val="0"/>
              </a:spcBef>
              <a:spcAft>
                <a:spcPts val="0"/>
              </a:spcAft>
              <a:buClr>
                <a:schemeClr val="accent5"/>
              </a:buClr>
              <a:buSzPts val="2400"/>
              <a:buFont typeface="Noto Sans Symbols"/>
              <a:buChar char="⎼"/>
            </a:pPr>
            <a:r>
              <a:rPr lang="en-US"/>
              <a:t>&lt;SCRIPT type="text/vbscript" src="http://someplace.com/progs/vbcalc"&gt;</a:t>
            </a:r>
            <a:endParaRPr/>
          </a:p>
          <a:p>
            <a:pPr indent="-228600" lvl="0" marL="228600" rtl="0" algn="l">
              <a:lnSpc>
                <a:spcPct val="150000"/>
              </a:lnSpc>
              <a:spcBef>
                <a:spcPts val="0"/>
              </a:spcBef>
              <a:spcAft>
                <a:spcPts val="0"/>
              </a:spcAft>
              <a:buClr>
                <a:schemeClr val="accent5"/>
              </a:buClr>
              <a:buSzPts val="2800"/>
              <a:buFont typeface="Noto Sans Symbols"/>
              <a:buChar char="▪"/>
            </a:pPr>
            <a:r>
              <a:rPr lang="en-US" u="none" cap="none" strike="noStrike">
                <a:solidFill>
                  <a:schemeClr val="dk1"/>
                </a:solidFill>
                <a:latin typeface="Calibri"/>
                <a:ea typeface="Calibri"/>
                <a:cs typeface="Calibri"/>
                <a:sym typeface="Calibri"/>
              </a:rPr>
              <a:t>Thiết lập NNKB mặc định:</a:t>
            </a:r>
            <a:endParaRPr/>
          </a:p>
          <a:p>
            <a:pPr indent="-228600" lvl="1" marL="685800" rtl="0" algn="l">
              <a:lnSpc>
                <a:spcPct val="150000"/>
              </a:lnSpc>
              <a:spcBef>
                <a:spcPts val="0"/>
              </a:spcBef>
              <a:spcAft>
                <a:spcPts val="0"/>
              </a:spcAft>
              <a:buClr>
                <a:schemeClr val="accent5"/>
              </a:buClr>
              <a:buSzPts val="2400"/>
              <a:buFont typeface="NTR"/>
              <a:buChar char="-"/>
            </a:pPr>
            <a:r>
              <a:rPr lang="en-US"/>
              <a:t>&lt;META http-equiv="Content-Script-Type" content="type"&gt;</a:t>
            </a:r>
            <a:endParaRPr>
              <a:latin typeface="Calibri"/>
              <a:ea typeface="Calibri"/>
              <a:cs typeface="Calibri"/>
              <a:sym typeface="Calibri"/>
            </a:endParaRPr>
          </a:p>
        </p:txBody>
      </p:sp>
      <p:sp>
        <p:nvSpPr>
          <p:cNvPr id="172" name="Google Shape;172;p8"/>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https://viblo.asia/p/tat-ca-nhung-gi-toi-biet-ve-the-script-DZrGNYmDvVB</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Calibri"/>
              <a:buNone/>
            </a:pPr>
            <a:r>
              <a:rPr lang="en-US" sz="3200">
                <a:latin typeface="Calibri"/>
                <a:ea typeface="Calibri"/>
                <a:cs typeface="Calibri"/>
                <a:sym typeface="Calibri"/>
              </a:rPr>
              <a:t>3.3 Cách sử dụng NNKB trong trang web</a:t>
            </a:r>
            <a:endParaRPr/>
          </a:p>
        </p:txBody>
      </p:sp>
      <p:pic>
        <p:nvPicPr>
          <p:cNvPr id="179" name="Google Shape;179;p9"/>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180" name="Google Shape;180;p9"/>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181" name="Google Shape;181;p9"/>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08/02/2022</a:t>
            </a:r>
            <a:endParaRPr sz="1700">
              <a:solidFill>
                <a:srgbClr val="FF0000"/>
              </a:solidFill>
            </a:endParaRPr>
          </a:p>
        </p:txBody>
      </p:sp>
      <p:sp>
        <p:nvSpPr>
          <p:cNvPr id="182" name="Google Shape;182;p9"/>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latin typeface="Calibri"/>
                <a:ea typeface="Calibri"/>
                <a:cs typeface="Calibri"/>
                <a:sym typeface="Calibri"/>
              </a:rPr>
              <a:t>‹#›</a:t>
            </a:fld>
            <a:r>
              <a:rPr lang="en-US">
                <a:solidFill>
                  <a:srgbClr val="2E75B5"/>
                </a:solidFill>
                <a:latin typeface="Calibri"/>
                <a:ea typeface="Calibri"/>
                <a:cs typeface="Calibri"/>
                <a:sym typeface="Calibri"/>
              </a:rPr>
              <a:t>/60</a:t>
            </a:r>
            <a:endParaRPr/>
          </a:p>
        </p:txBody>
      </p:sp>
      <p:sp>
        <p:nvSpPr>
          <p:cNvPr id="183" name="Google Shape;183;p9"/>
          <p:cNvSpPr txBox="1"/>
          <p:nvPr>
            <p:ph idx="1" type="body"/>
          </p:nvPr>
        </p:nvSpPr>
        <p:spPr>
          <a:xfrm>
            <a:off x="921327" y="901505"/>
            <a:ext cx="9641090" cy="5186143"/>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accent5"/>
              </a:buClr>
              <a:buSzPts val="2800"/>
              <a:buFont typeface="Noto Sans Symbols"/>
              <a:buChar char="▪"/>
            </a:pPr>
            <a:r>
              <a:rPr lang="en-US" u="none" cap="none" strike="noStrike">
                <a:solidFill>
                  <a:schemeClr val="dk1"/>
                </a:solidFill>
                <a:latin typeface="Calibri"/>
                <a:ea typeface="Calibri"/>
                <a:cs typeface="Calibri"/>
                <a:sym typeface="Calibri"/>
              </a:rPr>
              <a:t>Sử dụng thẻ &lt;script&gt;</a:t>
            </a:r>
            <a:endParaRPr/>
          </a:p>
          <a:p>
            <a:pPr indent="-228600" lvl="1" marL="685800" rtl="0" algn="l">
              <a:lnSpc>
                <a:spcPct val="150000"/>
              </a:lnSpc>
              <a:spcBef>
                <a:spcPts val="0"/>
              </a:spcBef>
              <a:spcAft>
                <a:spcPts val="0"/>
              </a:spcAft>
              <a:buClr>
                <a:schemeClr val="accent5"/>
              </a:buClr>
              <a:buSzPts val="2400"/>
              <a:buFont typeface="Noto Sans Symbols"/>
              <a:buChar char="⎼"/>
            </a:pPr>
            <a:r>
              <a:rPr lang="en-US"/>
              <a:t>&lt;script type="text/javascript"&gt; alert(”This is a message"); &lt;/script&gt;</a:t>
            </a:r>
            <a:endParaRPr/>
          </a:p>
        </p:txBody>
      </p:sp>
      <p:sp>
        <p:nvSpPr>
          <p:cNvPr id="184" name="Google Shape;184;p9"/>
          <p:cNvSpPr/>
          <p:nvPr/>
        </p:nvSpPr>
        <p:spPr>
          <a:xfrm>
            <a:off x="2464036" y="6354246"/>
            <a:ext cx="77321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https://www.tutorialspoint.com/javascript/javascript_placement.htm</a:t>
            </a:r>
            <a:endParaRPr sz="1800">
              <a:solidFill>
                <a:schemeClr val="dk1"/>
              </a:solidFill>
              <a:latin typeface="Calibri"/>
              <a:ea typeface="Calibri"/>
              <a:cs typeface="Calibri"/>
              <a:sym typeface="Calibri"/>
            </a:endParaRPr>
          </a:p>
        </p:txBody>
      </p:sp>
      <p:sp>
        <p:nvSpPr>
          <p:cNvPr id="185" name="Google Shape;185;p9"/>
          <p:cNvSpPr/>
          <p:nvPr/>
        </p:nvSpPr>
        <p:spPr>
          <a:xfrm>
            <a:off x="1544877" y="2479534"/>
            <a:ext cx="60960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88"/>
                </a:solidFill>
                <a:latin typeface="Calibri"/>
                <a:ea typeface="Calibri"/>
                <a:cs typeface="Calibri"/>
                <a:sym typeface="Calibri"/>
              </a:rPr>
              <a:t>&lt;script</a:t>
            </a:r>
            <a:r>
              <a:rPr lang="en-US" sz="1800">
                <a:solidFill>
                  <a:schemeClr val="dk1"/>
                </a:solidFill>
                <a:latin typeface="Calibri"/>
                <a:ea typeface="Calibri"/>
                <a:cs typeface="Calibri"/>
                <a:sym typeface="Calibri"/>
              </a:rPr>
              <a:t> </a:t>
            </a:r>
            <a:r>
              <a:rPr lang="en-US" sz="1800">
                <a:solidFill>
                  <a:srgbClr val="7F0055"/>
                </a:solidFill>
                <a:latin typeface="Calibri"/>
                <a:ea typeface="Calibri"/>
                <a:cs typeface="Calibri"/>
                <a:sym typeface="Calibri"/>
              </a:rPr>
              <a:t>type</a:t>
            </a:r>
            <a:r>
              <a:rPr lang="en-US" sz="1800">
                <a:solidFill>
                  <a:schemeClr val="dk1"/>
                </a:solidFill>
                <a:latin typeface="Calibri"/>
                <a:ea typeface="Calibri"/>
                <a:cs typeface="Calibri"/>
                <a:sym typeface="Calibri"/>
              </a:rPr>
              <a:t> </a:t>
            </a:r>
            <a:r>
              <a:rPr lang="en-US" sz="1800">
                <a:solidFill>
                  <a:srgbClr val="666600"/>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008800"/>
                </a:solidFill>
                <a:latin typeface="Calibri"/>
                <a:ea typeface="Calibri"/>
                <a:cs typeface="Calibri"/>
                <a:sym typeface="Calibri"/>
              </a:rPr>
              <a:t>"text/javascript"</a:t>
            </a:r>
            <a:r>
              <a:rPr lang="en-US" sz="1800">
                <a:solidFill>
                  <a:srgbClr val="000088"/>
                </a:solidFill>
                <a:latin typeface="Calibri"/>
                <a:ea typeface="Calibri"/>
                <a:cs typeface="Calibri"/>
                <a:sym typeface="Calibri"/>
              </a:rPr>
              <a:t>&gt;</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666600"/>
                </a:solidFill>
                <a:latin typeface="Calibri"/>
                <a:ea typeface="Calibri"/>
                <a:cs typeface="Calibri"/>
                <a:sym typeface="Calibri"/>
              </a:rPr>
              <a:t>	&lt;!–</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88"/>
                </a:solidFill>
                <a:latin typeface="Calibri"/>
                <a:ea typeface="Calibri"/>
                <a:cs typeface="Calibri"/>
                <a:sym typeface="Calibri"/>
              </a:rPr>
              <a:t>	function</a:t>
            </a:r>
            <a:r>
              <a:rPr lang="en-US" sz="1800">
                <a:solidFill>
                  <a:schemeClr val="dk1"/>
                </a:solidFill>
                <a:latin typeface="Calibri"/>
                <a:ea typeface="Calibri"/>
                <a:cs typeface="Calibri"/>
                <a:sym typeface="Calibri"/>
              </a:rPr>
              <a:t> sayHello</a:t>
            </a:r>
            <a:r>
              <a:rPr lang="en-US" sz="1800">
                <a:solidFill>
                  <a:srgbClr val="666600"/>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666600"/>
                </a:solidFill>
                <a:latin typeface="Calibri"/>
                <a:ea typeface="Calibri"/>
                <a:cs typeface="Calibri"/>
                <a:sym typeface="Calibri"/>
              </a:rPr>
              <a:t>{</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alert</a:t>
            </a:r>
            <a:r>
              <a:rPr lang="en-US" sz="1800">
                <a:solidFill>
                  <a:srgbClr val="666600"/>
                </a:solidFill>
                <a:latin typeface="Calibri"/>
                <a:ea typeface="Calibri"/>
                <a:cs typeface="Calibri"/>
                <a:sym typeface="Calibri"/>
              </a:rPr>
              <a:t>(</a:t>
            </a:r>
            <a:r>
              <a:rPr lang="en-US" sz="1800">
                <a:solidFill>
                  <a:srgbClr val="008800"/>
                </a:solidFill>
                <a:latin typeface="Calibri"/>
                <a:ea typeface="Calibri"/>
                <a:cs typeface="Calibri"/>
                <a:sym typeface="Calibri"/>
              </a:rPr>
              <a:t>"Hello World"</a:t>
            </a:r>
            <a:r>
              <a:rPr lang="en-US" sz="1800">
                <a:solidFill>
                  <a:srgbClr val="666600"/>
                </a:solidFill>
                <a:latin typeface="Calibri"/>
                <a:ea typeface="Calibri"/>
                <a:cs typeface="Calibri"/>
                <a:sym typeface="Calibri"/>
              </a:rPr>
              <a:t>)</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666600"/>
                </a:solidFill>
                <a:latin typeface="Calibri"/>
                <a:ea typeface="Calibri"/>
                <a:cs typeface="Calibri"/>
                <a:sym typeface="Calibri"/>
              </a:rPr>
              <a:t>	}</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880000"/>
                </a:solidFill>
                <a:latin typeface="Calibri"/>
                <a:ea typeface="Calibri"/>
                <a:cs typeface="Calibri"/>
                <a:sym typeface="Calibri"/>
              </a:rPr>
              <a:t>//--&gt;</a:t>
            </a:r>
            <a:r>
              <a:rPr lang="en-US" sz="1800">
                <a:solidFill>
                  <a:schemeClr val="dk1"/>
                </a:solidFill>
                <a:latin typeface="Calibri"/>
                <a:ea typeface="Calibri"/>
                <a:cs typeface="Calibri"/>
                <a:sym typeface="Calibri"/>
              </a:rPr>
              <a:t> </a:t>
            </a:r>
            <a:r>
              <a:rPr lang="en-US" sz="1800">
                <a:solidFill>
                  <a:srgbClr val="000088"/>
                </a:solidFill>
                <a:latin typeface="Calibri"/>
                <a:ea typeface="Calibri"/>
                <a:cs typeface="Calibri"/>
                <a:sym typeface="Calibri"/>
              </a:rPr>
              <a:t>&lt;/script&gt;</a:t>
            </a:r>
            <a:r>
              <a:rPr lang="en-US" sz="1800">
                <a:solidFill>
                  <a:schemeClr val="dk1"/>
                </a:solidFill>
                <a:latin typeface="Calibri"/>
                <a:ea typeface="Calibri"/>
                <a:cs typeface="Calibri"/>
                <a:sym typeface="Calibri"/>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2016-08-04T13:52:59Z</dcterms:created>
  <dc:creator>Tuan Duc Nguyen</dc:creator>
</cp:coreProperties>
</file>