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339" r:id="rId2"/>
    <p:sldId id="341" r:id="rId3"/>
    <p:sldId id="351" r:id="rId4"/>
    <p:sldId id="352" r:id="rId5"/>
    <p:sldId id="354" r:id="rId6"/>
    <p:sldId id="353" r:id="rId7"/>
    <p:sldId id="355" r:id="rId8"/>
  </p:sldIdLst>
  <p:sldSz cx="9144000" cy="5143500" type="screen16x9"/>
  <p:notesSz cx="6858000" cy="9144000"/>
  <p:embeddedFontLst>
    <p:embeddedFont>
      <p:font typeface="Poppins Thin" charset="0"/>
      <p:regular r:id="rId10"/>
      <p:bold r:id="rId11"/>
      <p:italic r:id="rId12"/>
      <p:boldItalic r:id="rId13"/>
    </p:embeddedFont>
    <p:embeddedFont>
      <p:font typeface="Poppins ExtraBold" charset="0"/>
      <p:bold r:id="rId14"/>
      <p:boldItalic r:id="rId15"/>
    </p:embeddedFont>
    <p:embeddedFont>
      <p:font typeface="Microsoft YaHei" pitchFamily="34" charset="-122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Baloo Thambi 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92CEB-56F4-43F5-8A7C-4D8165B3C0F6}">
  <a:tblStyle styleId="{3A992CEB-56F4-43F5-8A7C-4D8165B3C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52" autoAdjust="0"/>
    <p:restoredTop sz="94614" autoAdjust="0"/>
  </p:normalViewPr>
  <p:slideViewPr>
    <p:cSldViewPr snapToGrid="0">
      <p:cViewPr varScale="1">
        <p:scale>
          <a:sx n="110" d="100"/>
          <a:sy n="110" d="100"/>
        </p:scale>
        <p:origin x="-51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286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30750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8876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8876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6135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 flipH="1">
            <a:off x="7452701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53225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flipH="1">
            <a:off x="2995078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8698417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2995067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278017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6472442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377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7229848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 flipH="1">
            <a:off x="6347978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3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257" name="Google Shape;2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925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0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725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2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20000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419838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96400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3050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996400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13450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519025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02392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7833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2643500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375757" y="1303325"/>
            <a:ext cx="639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5750" y="3392875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7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8" r:id="rId2"/>
    <p:sldLayoutId id="2147483669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ctrTitle"/>
          </p:nvPr>
        </p:nvSpPr>
        <p:spPr>
          <a:xfrm>
            <a:off x="1115292" y="173181"/>
            <a:ext cx="6670964" cy="1153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5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 layers</a:t>
            </a:r>
            <a:endParaRPr lang="en-US" sz="3200" dirty="0">
              <a:solidFill>
                <a:schemeClr val="tx1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1"/>
          </p:nvPr>
        </p:nvSpPr>
        <p:spPr>
          <a:xfrm>
            <a:off x="1090525" y="3709216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Đỗ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Sĩ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>
            <a:off x="2121300" y="1678263"/>
            <a:ext cx="49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sp>
        <p:nvSpPr>
          <p:cNvPr id="2" name="AutoShape 2" descr="Mô Hình 3 Lớp Dùng Để Làm Gì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96" y="1420091"/>
            <a:ext cx="4053354" cy="195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Tìm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hiểu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về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3 Layers</a:t>
            </a:r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9" y="123247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4;p27"/>
          <p:cNvSpPr txBox="1">
            <a:spLocks/>
          </p:cNvSpPr>
          <p:nvPr/>
        </p:nvSpPr>
        <p:spPr>
          <a:xfrm>
            <a:off x="4052018" y="1232470"/>
            <a:ext cx="4371982" cy="1814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600" dirty="0" smtClean="0"/>
              <a:t>	</a:t>
            </a:r>
            <a:r>
              <a:rPr lang="vi-VN" sz="1600" dirty="0" smtClean="0"/>
              <a:t>Mô </a:t>
            </a:r>
            <a:r>
              <a:rPr lang="vi-VN" sz="1600" dirty="0"/>
              <a:t>hình 3 lớp hay còn được gọi là mô </a:t>
            </a:r>
            <a:r>
              <a:rPr lang="vi-VN" sz="1600" dirty="0" smtClean="0"/>
              <a:t>hình</a:t>
            </a:r>
            <a:r>
              <a:rPr lang="en-US" sz="1600" dirty="0" smtClean="0"/>
              <a:t> </a:t>
            </a:r>
            <a:r>
              <a:rPr lang="vi-VN" sz="1600" dirty="0" smtClean="0"/>
              <a:t>Three </a:t>
            </a:r>
            <a:r>
              <a:rPr lang="vi-VN" sz="1600" dirty="0"/>
              <a:t>Layer(3-Layer), mô hình này ra </a:t>
            </a:r>
            <a:r>
              <a:rPr lang="vi-VN" sz="1600" dirty="0" smtClean="0"/>
              <a:t>đời</a:t>
            </a:r>
            <a:r>
              <a:rPr lang="en-US" sz="1600" dirty="0" smtClean="0"/>
              <a:t> </a:t>
            </a:r>
            <a:r>
              <a:rPr lang="vi-VN" sz="1600" dirty="0" smtClean="0"/>
              <a:t>nhằm </a:t>
            </a:r>
            <a:r>
              <a:rPr lang="vi-VN" sz="1600" dirty="0"/>
              <a:t>phân chia các thành phần trong </a:t>
            </a:r>
            <a:r>
              <a:rPr lang="vi-VN" sz="1600" dirty="0" smtClean="0"/>
              <a:t>hệ</a:t>
            </a:r>
            <a:r>
              <a:rPr lang="en-US" sz="1600" dirty="0" smtClean="0"/>
              <a:t> </a:t>
            </a:r>
            <a:r>
              <a:rPr lang="vi-VN" sz="1600" dirty="0" smtClean="0"/>
              <a:t>thống</a:t>
            </a:r>
            <a:r>
              <a:rPr lang="vi-VN" sz="1600" dirty="0"/>
              <a:t>, các thành phần cùng chức năng </a:t>
            </a:r>
            <a:r>
              <a:rPr lang="vi-VN" sz="1600" dirty="0" smtClean="0"/>
              <a:t>sẽ</a:t>
            </a:r>
            <a:r>
              <a:rPr lang="en-US" sz="1600" dirty="0" smtClean="0"/>
              <a:t> </a:t>
            </a:r>
            <a:r>
              <a:rPr lang="vi-VN" sz="1600" dirty="0" smtClean="0"/>
              <a:t>được </a:t>
            </a:r>
            <a:r>
              <a:rPr lang="vi-VN" sz="1600" dirty="0"/>
              <a:t>nhóm lại với nhau và phân chia </a:t>
            </a:r>
            <a:r>
              <a:rPr lang="vi-VN" sz="1600" dirty="0" smtClean="0"/>
              <a:t>công</a:t>
            </a:r>
            <a:r>
              <a:rPr lang="en-US" sz="1600" dirty="0" smtClean="0"/>
              <a:t> </a:t>
            </a:r>
            <a:r>
              <a:rPr lang="vi-VN" sz="1600" dirty="0" smtClean="0"/>
              <a:t>việc </a:t>
            </a:r>
            <a:r>
              <a:rPr lang="vi-VN" sz="1600" dirty="0"/>
              <a:t>cho từng nhóm để dữ liệu không </a:t>
            </a:r>
            <a:r>
              <a:rPr lang="vi-VN" sz="1600" dirty="0" smtClean="0"/>
              <a:t>bị</a:t>
            </a:r>
            <a:r>
              <a:rPr lang="en-US" sz="1600" dirty="0" smtClean="0"/>
              <a:t> </a:t>
            </a:r>
            <a:r>
              <a:rPr lang="vi-VN" sz="1600" dirty="0" smtClean="0"/>
              <a:t>chồng </a:t>
            </a:r>
            <a:r>
              <a:rPr lang="vi-VN" sz="1600" dirty="0"/>
              <a:t>chéo và chạy lộn xộn.</a:t>
            </a:r>
          </a:p>
          <a:p>
            <a:pPr marL="285750" indent="-285750"/>
            <a:endParaRPr lang="vi-VN" sz="2000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8" y="1510145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337742"/>
            <a:ext cx="4371982" cy="71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600" dirty="0" smtClean="0"/>
              <a:t>	</a:t>
            </a:r>
            <a:r>
              <a:rPr lang="vi-VN" sz="1600" dirty="0"/>
              <a:t>Lớp này có nhiệm vụ chính là giao tiếp với người dùng.</a:t>
            </a:r>
            <a:endParaRPr lang="vi-VN" sz="2000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7" y="2202872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688381"/>
            <a:ext cx="4371982" cy="129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Đây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là nơi đáp ứng các yêu cầu thao tác dữ liệu của GUI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Đây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còn là nơi kiểm tra các ràng buộc, tính toàn vẹn và hợp lệ dữ liệu</a:t>
            </a:r>
            <a:endParaRPr lang="vi-V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7" y="2960673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424717"/>
            <a:ext cx="4371982" cy="229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6709" y="2790303"/>
            <a:ext cx="353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/>
              <a:t>Lớp này có chức năng giao tiếp với hệ quản trị CSDL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II)Chi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</a:b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0" y="1115291"/>
            <a:ext cx="5883853" cy="35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4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II)Demo code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chứng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minh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</a:b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8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sches Portfolio by Slidesgo">
  <a:themeElements>
    <a:clrScheme name="Simple Light">
      <a:dk1>
        <a:srgbClr val="151329"/>
      </a:dk1>
      <a:lt1>
        <a:srgbClr val="FFFFFF"/>
      </a:lt1>
      <a:dk2>
        <a:srgbClr val="E500FA"/>
      </a:dk2>
      <a:lt2>
        <a:srgbClr val="5729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</Words>
  <Application>Microsoft Office PowerPoint</Application>
  <PresentationFormat>On-screen Show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Poppins Thin</vt:lpstr>
      <vt:lpstr>Times New Roman</vt:lpstr>
      <vt:lpstr>Poppins ExtraBold</vt:lpstr>
      <vt:lpstr>Microsoft YaHei</vt:lpstr>
      <vt:lpstr>Calibri</vt:lpstr>
      <vt:lpstr>Baloo Thambi 2</vt:lpstr>
      <vt:lpstr>Futuristisches Portfolio by Slidesgo</vt:lpstr>
      <vt:lpstr>   Mô hình 3 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Tìm hiểu về hệ điều hành Android</dc:title>
  <dc:creator>admin</dc:creator>
  <cp:lastModifiedBy>DELL</cp:lastModifiedBy>
  <cp:revision>35</cp:revision>
  <dcterms:modified xsi:type="dcterms:W3CDTF">2023-04-21T04:56:34Z</dcterms:modified>
</cp:coreProperties>
</file>