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9"/>
  </p:notesMasterIdLst>
  <p:sldIdLst>
    <p:sldId id="357" r:id="rId2"/>
    <p:sldId id="341" r:id="rId3"/>
    <p:sldId id="351" r:id="rId4"/>
    <p:sldId id="352" r:id="rId5"/>
    <p:sldId id="354" r:id="rId6"/>
    <p:sldId id="353" r:id="rId7"/>
    <p:sldId id="35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Wingdings 2" panose="05020102010507070707" pitchFamily="18" charset="2"/>
      <p:regular r:id="rId14"/>
    </p:embeddedFont>
    <p:embeddedFont>
      <p:font typeface="Constantia" panose="02030602050306030303" pitchFamily="18" charset="0"/>
      <p:regular r:id="rId15"/>
      <p:bold r:id="rId16"/>
      <p:italic r:id="rId17"/>
      <p:boldItalic r:id="rId18"/>
    </p:embeddedFont>
    <p:embeddedFont>
      <p:font typeface="Microsoft YaHei" panose="020B0503020204020204" pitchFamily="34" charset="-122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992CEB-56F4-43F5-8A7C-4D8165B3C0F6}">
  <a:tblStyle styleId="{3A992CEB-56F4-43F5-8A7C-4D8165B3C0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652" autoAdjust="0"/>
    <p:restoredTop sz="94614" autoAdjust="0"/>
  </p:normalViewPr>
  <p:slideViewPr>
    <p:cSldViewPr snapToGrid="0">
      <p:cViewPr varScale="1">
        <p:scale>
          <a:sx n="110" d="100"/>
          <a:sy n="110" d="100"/>
        </p:scale>
        <p:origin x="-51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2863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>
                <a:latin typeface="Be Vietnam Pro" pitchFamily="2" charset="0"/>
              </a:rPr>
              <a:t>Mẫu</a:t>
            </a:r>
            <a:r>
              <a:rPr kumimoji="1" lang="en-US" altLang="ja-JP" baseline="0" smtClean="0">
                <a:latin typeface="Be Vietnam Pro" pitchFamily="2" charset="0"/>
              </a:rPr>
              <a:t> Powerpoint được thiết kế ở tỉ lệ 16:9, kích thước 1920px*1080px. Dải màu ở chân trang là yếu tố nhận diện thương hiệu, vui lòng giữ nguyên nhất quán ở tất cả các trang trắng.</a:t>
            </a:r>
            <a:endParaRPr kumimoji="1" lang="en-US" altLang="ja-JP" smtClean="0">
              <a:latin typeface="Be Vietnam Pro" pitchFamily="2" charset="0"/>
            </a:endParaRPr>
          </a:p>
          <a:p>
            <a:r>
              <a:rPr kumimoji="1" lang="en-US" altLang="ja-JP" smtClean="0">
                <a:latin typeface="Be Vietnam Pro" pitchFamily="2" charset="0"/>
              </a:rPr>
              <a:t>The slides should be</a:t>
            </a:r>
            <a:r>
              <a:rPr kumimoji="1" lang="en-US" altLang="ja-JP" baseline="0" smtClean="0">
                <a:latin typeface="Be Vietnam Pro" pitchFamily="2" charset="0"/>
              </a:rPr>
              <a:t> </a:t>
            </a:r>
            <a:r>
              <a:rPr kumimoji="1" lang="en-US" altLang="ja-JP" smtClean="0">
                <a:latin typeface="Be Vietnam Pro" pitchFamily="2" charset="0"/>
              </a:rPr>
              <a:t>created in a 16:9 ratio,</a:t>
            </a:r>
            <a:r>
              <a:rPr kumimoji="1" lang="en-US" altLang="ja-JP" baseline="0" smtClean="0">
                <a:latin typeface="Be Vietnam Pro" pitchFamily="2" charset="0"/>
              </a:rPr>
              <a:t> </a:t>
            </a:r>
            <a:r>
              <a:rPr kumimoji="1" lang="en-US" altLang="ja-JP" smtClean="0">
                <a:latin typeface="Be Vietnam Pro" pitchFamily="2" charset="0"/>
              </a:rPr>
              <a:t>1920px*1080px.</a:t>
            </a:r>
            <a:r>
              <a:rPr kumimoji="1" lang="en-US" altLang="ja-JP" baseline="0" smtClean="0">
                <a:latin typeface="Be Vietnam Pro" pitchFamily="2" charset="0"/>
              </a:rPr>
              <a:t> </a:t>
            </a:r>
            <a:r>
              <a:rPr kumimoji="1" lang="en-US" altLang="ja-JP" smtClean="0">
                <a:latin typeface="Be Vietnam Pro" pitchFamily="2" charset="0"/>
              </a:rPr>
              <a:t>The three color line at the</a:t>
            </a:r>
            <a:r>
              <a:rPr kumimoji="1" lang="en-US" altLang="ja-JP" baseline="0" smtClean="0">
                <a:latin typeface="Be Vietnam Pro" pitchFamily="2" charset="0"/>
              </a:rPr>
              <a:t> </a:t>
            </a:r>
            <a:r>
              <a:rPr kumimoji="1" lang="en-US" altLang="ja-JP" smtClean="0">
                <a:latin typeface="Be Vietnam Pro" pitchFamily="2" charset="0"/>
              </a:rPr>
              <a:t>bottom should be included</a:t>
            </a:r>
            <a:r>
              <a:rPr kumimoji="1" lang="en-US" altLang="ja-JP" baseline="0" smtClean="0">
                <a:latin typeface="Be Vietnam Pro" pitchFamily="2" charset="0"/>
              </a:rPr>
              <a:t> </a:t>
            </a:r>
            <a:r>
              <a:rPr kumimoji="1" lang="en-US" altLang="ja-JP" smtClean="0">
                <a:latin typeface="Be Vietnam Pro" pitchFamily="2" charset="0"/>
              </a:rPr>
              <a:t>in every slide.</a:t>
            </a:r>
          </a:p>
          <a:p>
            <a:endParaRPr kumimoji="1" lang="ja-JP" altLang="en-US">
              <a:latin typeface="Be Vietnam Pro" pitchFamily="2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011F917-E40C-6A4A-BEBB-BD056617F09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92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7829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7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24, 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mtClean="0"/>
              <a:t>‹#›</a:t>
            </a:fld>
            <a:endParaRPr lang="de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D4152A8-5659-3848-BFA6-AB36D2E01FC3}"/>
              </a:ext>
            </a:extLst>
          </p:cNvPr>
          <p:cNvSpPr/>
          <p:nvPr/>
        </p:nvSpPr>
        <p:spPr>
          <a:xfrm>
            <a:off x="2101956" y="362040"/>
            <a:ext cx="4572000" cy="611706"/>
          </a:xfrm>
          <a:prstGeom prst="rect">
            <a:avLst/>
          </a:prstGeom>
        </p:spPr>
        <p:txBody>
          <a:bodyPr lIns="34290" tIns="17145" rIns="34290" bIns="17145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 layers</a:t>
            </a:r>
            <a:endParaRPr lang="ja-JP" altLang="en-US" sz="3000" dirty="0">
              <a:solidFill>
                <a:srgbClr val="141ED2"/>
              </a:solidFill>
              <a:latin typeface="Be Vietnam Pro Light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18B59440-39A8-8847-8D79-8AEFBF54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3970"/>
            <a:ext cx="9144000" cy="1095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0F81C72B-5BCD-F74A-9CA6-8C0E8E09A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25" y="4080510"/>
            <a:ext cx="1686035" cy="533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79132357-68D2-A347-B260-432DC76FBB8E}"/>
              </a:ext>
            </a:extLst>
          </p:cNvPr>
          <p:cNvSpPr/>
          <p:nvPr/>
        </p:nvSpPr>
        <p:spPr>
          <a:xfrm>
            <a:off x="2746291" y="4079191"/>
            <a:ext cx="3399933" cy="698268"/>
          </a:xfrm>
          <a:prstGeom prst="rect">
            <a:avLst/>
          </a:prstGeom>
        </p:spPr>
        <p:txBody>
          <a:bodyPr wrap="square" lIns="34290" tIns="17145" rIns="34290" bIns="17145">
            <a:spAutoFit/>
          </a:bodyPr>
          <a:lstStyle/>
          <a:p>
            <a:pPr algn="ctr">
              <a:lnSpc>
                <a:spcPts val="1740"/>
              </a:lnSpc>
            </a:pPr>
            <a:r>
              <a:rPr lang="en" altLang="ja-JP" sz="1700" dirty="0">
                <a:solidFill>
                  <a:srgbClr val="141E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 Tiến Sĩ </a:t>
            </a:r>
          </a:p>
          <a:p>
            <a:pPr algn="ctr">
              <a:lnSpc>
                <a:spcPts val="1740"/>
              </a:lnSpc>
            </a:pPr>
            <a:r>
              <a:rPr lang="en" altLang="ja-JP" sz="1700" dirty="0">
                <a:solidFill>
                  <a:srgbClr val="141E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Information Technology</a:t>
            </a:r>
          </a:p>
          <a:p>
            <a:pPr>
              <a:lnSpc>
                <a:spcPts val="1740"/>
              </a:lnSpc>
            </a:pPr>
            <a:endParaRPr lang="en" altLang="ja-JP" sz="1700" dirty="0">
              <a:solidFill>
                <a:srgbClr val="141ED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Giới thiệu về mô hình 3 lớ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26" y="1215018"/>
            <a:ext cx="3980348" cy="247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5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I,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Tìm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hiểu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về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3 Layers</a:t>
            </a:r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2050" name="Picture 2" descr="MÔ HÌNH 3 LỚP – Đào Hải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9" y="1232470"/>
            <a:ext cx="26765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74;p27"/>
          <p:cNvSpPr txBox="1">
            <a:spLocks/>
          </p:cNvSpPr>
          <p:nvPr/>
        </p:nvSpPr>
        <p:spPr>
          <a:xfrm>
            <a:off x="4052018" y="1232470"/>
            <a:ext cx="4371982" cy="1814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1600" dirty="0" smtClean="0"/>
              <a:t>	</a:t>
            </a:r>
            <a:r>
              <a:rPr lang="vi-VN" sz="1600" dirty="0" smtClean="0"/>
              <a:t>Mô </a:t>
            </a:r>
            <a:r>
              <a:rPr lang="vi-VN" sz="1600" dirty="0"/>
              <a:t>hình 3 lớp hay còn được gọi là mô </a:t>
            </a:r>
            <a:r>
              <a:rPr lang="vi-VN" sz="1600" dirty="0" smtClean="0"/>
              <a:t>hình</a:t>
            </a:r>
            <a:r>
              <a:rPr lang="en-US" sz="1600" dirty="0" smtClean="0"/>
              <a:t> </a:t>
            </a:r>
            <a:r>
              <a:rPr lang="vi-VN" sz="1600" dirty="0" smtClean="0"/>
              <a:t>Three </a:t>
            </a:r>
            <a:r>
              <a:rPr lang="vi-VN" sz="1600" dirty="0"/>
              <a:t>Layer(3-Layer), mô hình này ra </a:t>
            </a:r>
            <a:r>
              <a:rPr lang="vi-VN" sz="1600" dirty="0" smtClean="0"/>
              <a:t>đời</a:t>
            </a:r>
            <a:r>
              <a:rPr lang="en-US" sz="1600" dirty="0" smtClean="0"/>
              <a:t> </a:t>
            </a:r>
            <a:r>
              <a:rPr lang="vi-VN" sz="1600" dirty="0" smtClean="0"/>
              <a:t>nhằm </a:t>
            </a:r>
            <a:r>
              <a:rPr lang="vi-VN" sz="1600" dirty="0"/>
              <a:t>phân chia các thành phần trong </a:t>
            </a:r>
            <a:r>
              <a:rPr lang="vi-VN" sz="1600" dirty="0" smtClean="0"/>
              <a:t>hệ</a:t>
            </a:r>
            <a:r>
              <a:rPr lang="en-US" sz="1600" dirty="0" smtClean="0"/>
              <a:t> </a:t>
            </a:r>
            <a:r>
              <a:rPr lang="vi-VN" sz="1600" dirty="0" smtClean="0"/>
              <a:t>thống</a:t>
            </a:r>
            <a:r>
              <a:rPr lang="vi-VN" sz="1600" dirty="0"/>
              <a:t>, các thành phần cùng chức năng </a:t>
            </a:r>
            <a:r>
              <a:rPr lang="vi-VN" sz="1600" dirty="0" smtClean="0"/>
              <a:t>sẽ</a:t>
            </a:r>
            <a:r>
              <a:rPr lang="en-US" sz="1600" dirty="0" smtClean="0"/>
              <a:t> </a:t>
            </a:r>
            <a:r>
              <a:rPr lang="vi-VN" sz="1600" dirty="0" smtClean="0"/>
              <a:t>được </a:t>
            </a:r>
            <a:r>
              <a:rPr lang="vi-VN" sz="1600" dirty="0"/>
              <a:t>nhóm lại với nhau và phân chia </a:t>
            </a:r>
            <a:r>
              <a:rPr lang="vi-VN" sz="1600" dirty="0" smtClean="0"/>
              <a:t>công</a:t>
            </a:r>
            <a:r>
              <a:rPr lang="en-US" sz="1600" dirty="0" smtClean="0"/>
              <a:t> </a:t>
            </a:r>
            <a:r>
              <a:rPr lang="vi-VN" sz="1600" dirty="0" smtClean="0"/>
              <a:t>việc </a:t>
            </a:r>
            <a:r>
              <a:rPr lang="vi-VN" sz="1600" dirty="0"/>
              <a:t>cho từng nhóm để dữ liệu không </a:t>
            </a:r>
            <a:r>
              <a:rPr lang="vi-VN" sz="1600" dirty="0" smtClean="0"/>
              <a:t>bị</a:t>
            </a:r>
            <a:r>
              <a:rPr lang="en-US" sz="1600" dirty="0" smtClean="0"/>
              <a:t> </a:t>
            </a:r>
            <a:r>
              <a:rPr lang="vi-VN" sz="1600" dirty="0" smtClean="0"/>
              <a:t>chồng </a:t>
            </a:r>
            <a:r>
              <a:rPr lang="vi-VN" sz="1600" dirty="0"/>
              <a:t>chéo và chạy lộn xộn.</a:t>
            </a:r>
          </a:p>
          <a:p>
            <a:pPr marL="285750" indent="-285750"/>
            <a:endParaRPr lang="vi-VN" sz="2000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000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73" y="124691"/>
            <a:ext cx="1322387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9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thành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phần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chính</a:t>
            </a: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5" name="Picture 2" descr="MÔ HÌNH 3 LỚP – Đào Hải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245740"/>
            <a:ext cx="26765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332018" y="1510145"/>
            <a:ext cx="671945" cy="36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74;p27"/>
          <p:cNvSpPr txBox="1">
            <a:spLocks/>
          </p:cNvSpPr>
          <p:nvPr/>
        </p:nvSpPr>
        <p:spPr>
          <a:xfrm>
            <a:off x="4176709" y="1337742"/>
            <a:ext cx="4371982" cy="711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1600" dirty="0" smtClean="0"/>
              <a:t>	</a:t>
            </a:r>
            <a:r>
              <a:rPr lang="vi-VN" sz="1600" dirty="0"/>
              <a:t>Lớp này có nhiệm vụ chính là giao tiếp với người dùng.</a:t>
            </a:r>
            <a:endParaRPr lang="vi-VN" sz="2000" spc="-5" dirty="0" smtClean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0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7" y="146483"/>
            <a:ext cx="1326631" cy="10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7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thành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phần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chính</a:t>
            </a: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5" name="Picture 2" descr="MÔ HÌNH 3 LỚP – Đào Hải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245740"/>
            <a:ext cx="26765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332017" y="2202872"/>
            <a:ext cx="671945" cy="36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74;p27"/>
          <p:cNvSpPr txBox="1">
            <a:spLocks/>
          </p:cNvSpPr>
          <p:nvPr/>
        </p:nvSpPr>
        <p:spPr>
          <a:xfrm>
            <a:off x="4176709" y="1688381"/>
            <a:ext cx="4371982" cy="1290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Đây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là nơi đáp ứng các yêu cầu thao tác dữ liệu của GUI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Đây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còn là nơi kiểm tra các ràng buộc, tính toàn vẹn và hợp lệ dữ liệu</a:t>
            </a:r>
            <a:endParaRPr lang="vi-V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24" y="108238"/>
            <a:ext cx="1322387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84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thành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phần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chính</a:t>
            </a: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5" name="Picture 2" descr="MÔ HÌNH 3 LỚP – Đào Hải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245740"/>
            <a:ext cx="26765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332017" y="2960673"/>
            <a:ext cx="671945" cy="36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74;p27"/>
          <p:cNvSpPr txBox="1">
            <a:spLocks/>
          </p:cNvSpPr>
          <p:nvPr/>
        </p:nvSpPr>
        <p:spPr>
          <a:xfrm>
            <a:off x="4176709" y="1424717"/>
            <a:ext cx="4371982" cy="229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endParaRPr lang="vi-V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76709" y="2790303"/>
            <a:ext cx="3532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/>
              <a:t>Lớp này có chức năng giao tiếp với hệ quản trị CSDL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41" y="88942"/>
            <a:ext cx="1322387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II)Chi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tiết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phần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</a:b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10" y="1115291"/>
            <a:ext cx="5883853" cy="357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04" y="206706"/>
            <a:ext cx="1322387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4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3;p27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II)Demo code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chứng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minh</a:t>
            </a:r>
          </a:p>
          <a:p>
            <a:r>
              <a:rPr lang="en-US" sz="32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</a:br>
            <a:endParaRPr lang="en-US" sz="3200" dirty="0" smtClean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  <a:p>
            <a:endParaRPr lang="en-US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031" y="206706"/>
            <a:ext cx="1322387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8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575</TotalTime>
  <Words>152</Words>
  <Application>Microsoft Office PowerPoint</Application>
  <PresentationFormat>On-screen Show (16:9)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Wingdings 2</vt:lpstr>
      <vt:lpstr>Constantia</vt:lpstr>
      <vt:lpstr>Microsoft YaHei</vt:lpstr>
      <vt:lpstr>Be Vietnam Pro</vt:lpstr>
      <vt:lpstr>Times New Roman</vt:lpstr>
      <vt:lpstr>Be Vietnam Pro Light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Tìm hiểu về hệ điều hành Android</dc:title>
  <dc:creator>admin</dc:creator>
  <cp:lastModifiedBy>DELL</cp:lastModifiedBy>
  <cp:revision>37</cp:revision>
  <dcterms:modified xsi:type="dcterms:W3CDTF">2023-04-24T07:27:10Z</dcterms:modified>
</cp:coreProperties>
</file>