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0"/>
  </p:notesMasterIdLst>
  <p:sldIdLst>
    <p:sldId id="256" r:id="rId2"/>
    <p:sldId id="257" r:id="rId3"/>
    <p:sldId id="258" r:id="rId4"/>
    <p:sldId id="295" r:id="rId5"/>
    <p:sldId id="296" r:id="rId6"/>
    <p:sldId id="297" r:id="rId7"/>
    <p:sldId id="259" r:id="rId8"/>
    <p:sldId id="260" r:id="rId9"/>
    <p:sldId id="261" r:id="rId10"/>
    <p:sldId id="318" r:id="rId11"/>
    <p:sldId id="316" r:id="rId12"/>
    <p:sldId id="319" r:id="rId13"/>
    <p:sldId id="303" r:id="rId14"/>
    <p:sldId id="262" r:id="rId15"/>
    <p:sldId id="265" r:id="rId16"/>
    <p:sldId id="266" r:id="rId17"/>
    <p:sldId id="317" r:id="rId18"/>
    <p:sldId id="269" r:id="rId19"/>
  </p:sldIdLst>
  <p:sldSz cx="9144000" cy="5143500" type="screen16x9"/>
  <p:notesSz cx="6858000" cy="9144000"/>
  <p:embeddedFontLst>
    <p:embeddedFont>
      <p:font typeface="Roboto Slab Light" charset="0"/>
      <p:regular r:id="rId21"/>
      <p:bold r:id="rId22"/>
    </p:embeddedFont>
    <p:embeddedFont>
      <p:font typeface="Lato Light" charset="0"/>
      <p:regular r:id="rId23"/>
      <p:bold r:id="rId24"/>
      <p:italic r:id="rId25"/>
      <p:boldItalic r:id="rId26"/>
    </p:embeddedFont>
    <p:embeddedFont>
      <p:font typeface="VNI-Times"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7E2B05F9-DC4B-4ECA-B2B5-28FD5FADDC33}">
  <a:tblStyle styleId="{7E2B05F9-DC4B-4ECA-B2B5-28FD5FADDC3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4F26AEA-9ABB-4C15-BDAA-569266F73B3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14" autoAdjust="0"/>
  </p:normalViewPr>
  <p:slideViewPr>
    <p:cSldViewPr snapToGrid="0">
      <p:cViewPr varScale="1">
        <p:scale>
          <a:sx n="110" d="100"/>
          <a:sy n="110" d="100"/>
        </p:scale>
        <p:origin x="-658" y="-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496864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
        <p:cNvGrpSpPr/>
        <p:nvPr/>
      </p:nvGrpSpPr>
      <p:grpSpPr>
        <a:xfrm>
          <a:off x="0" y="0"/>
          <a:ext cx="0" cy="0"/>
          <a:chOff x="0" y="0"/>
          <a:chExt cx="0" cy="0"/>
        </a:xfrm>
      </p:grpSpPr>
      <p:sp>
        <p:nvSpPr>
          <p:cNvPr id="38" name="Google Shape;38;p3"/>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630450" y="630150"/>
            <a:ext cx="3883200" cy="388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908250" y="4660825"/>
            <a:ext cx="605400" cy="6054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081694" y="771271"/>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513651" y="1616690"/>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362484" y="1670133"/>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818461" y="1338692"/>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3001075" y="4182123"/>
            <a:ext cx="508851" cy="478711"/>
            <a:chOff x="5972700" y="2330200"/>
            <a:chExt cx="411625" cy="387275"/>
          </a:xfrm>
        </p:grpSpPr>
        <p:sp>
          <p:nvSpPr>
            <p:cNvPr id="51" name="Google Shape;51;p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861768" y="506559"/>
            <a:ext cx="524975" cy="832145"/>
            <a:chOff x="6718575" y="2318625"/>
            <a:chExt cx="256950" cy="407375"/>
          </a:xfrm>
        </p:grpSpPr>
        <p:sp>
          <p:nvSpPr>
            <p:cNvPr id="54" name="Google Shape;54;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 name="Google Shape;55;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 name="Google Shape;56;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 name="Google Shape;57;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 name="Google Shape;58;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 name="Google Shape;59;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 name="Google Shape;60;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 name="Google Shape;61;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62" name="Google Shape;62;p3"/>
          <p:cNvSpPr/>
          <p:nvPr/>
        </p:nvSpPr>
        <p:spPr>
          <a:xfrm>
            <a:off x="2757247" y="861970"/>
            <a:ext cx="300900" cy="300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3000">
                <a:solidFill>
                  <a:schemeClr val="accent1"/>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endParaRPr/>
          </a:p>
        </p:txBody>
      </p:sp>
      <p:sp>
        <p:nvSpPr>
          <p:cNvPr id="66" name="Google Shape;66;p3"/>
          <p:cNvSpPr txBox="1">
            <a:spLocks noGrp="1"/>
          </p:cNvSpPr>
          <p:nvPr>
            <p:ph type="subTitle" idx="1"/>
          </p:nvPr>
        </p:nvSpPr>
        <p:spPr>
          <a:xfrm>
            <a:off x="2886100" y="2916252"/>
            <a:ext cx="33717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000"/>
              <a:buNone/>
              <a:defRPr>
                <a:solidFill>
                  <a:schemeClr val="accent2"/>
                </a:solidFill>
              </a:defRPr>
            </a:lvl1pPr>
            <a:lvl2pPr lvl="1" algn="ctr" rtl="0">
              <a:spcBef>
                <a:spcPts val="1000"/>
              </a:spcBef>
              <a:spcAft>
                <a:spcPts val="0"/>
              </a:spcAft>
              <a:buClr>
                <a:schemeClr val="accent2"/>
              </a:buClr>
              <a:buSzPts val="3000"/>
              <a:buNone/>
              <a:defRPr sz="3000">
                <a:solidFill>
                  <a:schemeClr val="accent2"/>
                </a:solidFill>
              </a:defRPr>
            </a:lvl2pPr>
            <a:lvl3pPr lvl="2" algn="ctr" rtl="0">
              <a:spcBef>
                <a:spcPts val="1000"/>
              </a:spcBef>
              <a:spcAft>
                <a:spcPts val="0"/>
              </a:spcAft>
              <a:buClr>
                <a:schemeClr val="accent2"/>
              </a:buClr>
              <a:buSzPts val="3000"/>
              <a:buNone/>
              <a:defRPr sz="3000">
                <a:solidFill>
                  <a:schemeClr val="accent2"/>
                </a:solidFill>
              </a:defRPr>
            </a:lvl3pPr>
            <a:lvl4pPr lvl="3" algn="ctr" rtl="0">
              <a:spcBef>
                <a:spcPts val="1000"/>
              </a:spcBef>
              <a:spcAft>
                <a:spcPts val="0"/>
              </a:spcAft>
              <a:buClr>
                <a:schemeClr val="accent2"/>
              </a:buClr>
              <a:buSzPts val="3000"/>
              <a:buNone/>
              <a:defRPr sz="3000">
                <a:solidFill>
                  <a:schemeClr val="accent2"/>
                </a:solidFill>
              </a:defRPr>
            </a:lvl4pPr>
            <a:lvl5pPr lvl="4" algn="ctr" rtl="0">
              <a:spcBef>
                <a:spcPts val="1000"/>
              </a:spcBef>
              <a:spcAft>
                <a:spcPts val="0"/>
              </a:spcAft>
              <a:buClr>
                <a:schemeClr val="accent2"/>
              </a:buClr>
              <a:buSzPts val="3000"/>
              <a:buNone/>
              <a:defRPr sz="3000">
                <a:solidFill>
                  <a:schemeClr val="accent2"/>
                </a:solidFill>
              </a:defRPr>
            </a:lvl5pPr>
            <a:lvl6pPr lvl="5" algn="ctr" rtl="0">
              <a:spcBef>
                <a:spcPts val="1000"/>
              </a:spcBef>
              <a:spcAft>
                <a:spcPts val="0"/>
              </a:spcAft>
              <a:buClr>
                <a:schemeClr val="accent2"/>
              </a:buClr>
              <a:buSzPts val="3000"/>
              <a:buNone/>
              <a:defRPr sz="3000">
                <a:solidFill>
                  <a:schemeClr val="accent2"/>
                </a:solidFill>
              </a:defRPr>
            </a:lvl6pPr>
            <a:lvl7pPr lvl="6" algn="ctr" rtl="0">
              <a:spcBef>
                <a:spcPts val="1000"/>
              </a:spcBef>
              <a:spcAft>
                <a:spcPts val="0"/>
              </a:spcAft>
              <a:buClr>
                <a:schemeClr val="accent2"/>
              </a:buClr>
              <a:buSzPts val="3000"/>
              <a:buNone/>
              <a:defRPr sz="3000">
                <a:solidFill>
                  <a:schemeClr val="accent2"/>
                </a:solidFill>
              </a:defRPr>
            </a:lvl7pPr>
            <a:lvl8pPr lvl="7" algn="ctr" rtl="0">
              <a:spcBef>
                <a:spcPts val="1000"/>
              </a:spcBef>
              <a:spcAft>
                <a:spcPts val="0"/>
              </a:spcAft>
              <a:buClr>
                <a:schemeClr val="accent2"/>
              </a:buClr>
              <a:buSzPts val="3000"/>
              <a:buNone/>
              <a:defRPr sz="3000">
                <a:solidFill>
                  <a:schemeClr val="accent2"/>
                </a:solidFill>
              </a:defRPr>
            </a:lvl8pPr>
            <a:lvl9pPr lvl="8" algn="ctr" rtl="0">
              <a:spcBef>
                <a:spcPts val="1000"/>
              </a:spcBef>
              <a:spcAft>
                <a:spcPts val="1000"/>
              </a:spcAft>
              <a:buClr>
                <a:schemeClr val="accent2"/>
              </a:buClr>
              <a:buSzPts val="3000"/>
              <a:buNone/>
              <a:defRPr sz="3000">
                <a:solidFill>
                  <a:schemeClr val="accen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67"/>
        <p:cNvGrpSpPr/>
        <p:nvPr/>
      </p:nvGrpSpPr>
      <p:grpSpPr>
        <a:xfrm>
          <a:off x="0" y="0"/>
          <a:ext cx="0" cy="0"/>
          <a:chOff x="0" y="0"/>
          <a:chExt cx="0" cy="0"/>
        </a:xfrm>
      </p:grpSpPr>
      <p:sp>
        <p:nvSpPr>
          <p:cNvPr id="68" name="Google Shape;68;p4"/>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811800" y="-194800"/>
            <a:ext cx="1520400" cy="152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4982150" y="734775"/>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3469949" y="810973"/>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3109875" y="154418"/>
            <a:ext cx="508800" cy="508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395528" y="-85690"/>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140400" y="3784204"/>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079301" y="44162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407150" y="4701449"/>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96576" y="412332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7800547" y="46533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471997" y="4203227"/>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528659" y="350927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8327788" y="46647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4"/>
          <p:cNvGrpSpPr/>
          <p:nvPr/>
        </p:nvGrpSpPr>
        <p:grpSpPr>
          <a:xfrm>
            <a:off x="154025" y="4093698"/>
            <a:ext cx="508851" cy="478711"/>
            <a:chOff x="5972700" y="2330200"/>
            <a:chExt cx="411625" cy="387275"/>
          </a:xfrm>
        </p:grpSpPr>
        <p:sp>
          <p:nvSpPr>
            <p:cNvPr id="83" name="Google Shape;83;p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4"/>
          <p:cNvGrpSpPr/>
          <p:nvPr/>
        </p:nvGrpSpPr>
        <p:grpSpPr>
          <a:xfrm>
            <a:off x="5222963" y="889722"/>
            <a:ext cx="292923" cy="464285"/>
            <a:chOff x="6718575" y="2318625"/>
            <a:chExt cx="256950" cy="407375"/>
          </a:xfrm>
        </p:grpSpPr>
        <p:sp>
          <p:nvSpPr>
            <p:cNvPr id="86" name="Google Shape;86;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4"/>
          <p:cNvSpPr txBox="1">
            <a:spLocks noGrp="1"/>
          </p:cNvSpPr>
          <p:nvPr>
            <p:ph type="body" idx="1"/>
          </p:nvPr>
        </p:nvSpPr>
        <p:spPr>
          <a:xfrm>
            <a:off x="1242275" y="1704600"/>
            <a:ext cx="66597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Clr>
                <a:schemeClr val="dk1"/>
              </a:buClr>
              <a:buSzPts val="3000"/>
              <a:buChar char="○"/>
              <a:defRPr sz="3000" i="1"/>
            </a:lvl1pPr>
            <a:lvl2pPr marL="914400" lvl="1" indent="-419100" algn="ctr" rtl="0">
              <a:spcBef>
                <a:spcPts val="1000"/>
              </a:spcBef>
              <a:spcAft>
                <a:spcPts val="0"/>
              </a:spcAft>
              <a:buClr>
                <a:schemeClr val="dk1"/>
              </a:buClr>
              <a:buSzPts val="3000"/>
              <a:buChar char="◦"/>
              <a:defRPr sz="3000" i="1"/>
            </a:lvl2pPr>
            <a:lvl3pPr marL="1371600" lvl="2" indent="-419100" algn="ctr" rtl="0">
              <a:spcBef>
                <a:spcPts val="1000"/>
              </a:spcBef>
              <a:spcAft>
                <a:spcPts val="0"/>
              </a:spcAft>
              <a:buClr>
                <a:schemeClr val="dk1"/>
              </a:buClr>
              <a:buSzPts val="3000"/>
              <a:buChar char="◦"/>
              <a:defRPr sz="3000" i="1"/>
            </a:lvl3pPr>
            <a:lvl4pPr marL="1828800" lvl="3" indent="-419100" algn="ctr" rtl="0">
              <a:spcBef>
                <a:spcPts val="1000"/>
              </a:spcBef>
              <a:spcAft>
                <a:spcPts val="0"/>
              </a:spcAft>
              <a:buSzPts val="3000"/>
              <a:buChar char="◦"/>
              <a:defRPr sz="3000" i="1"/>
            </a:lvl4pPr>
            <a:lvl5pPr marL="2286000" lvl="4" indent="-419100" algn="ctr" rtl="0">
              <a:spcBef>
                <a:spcPts val="1000"/>
              </a:spcBef>
              <a:spcAft>
                <a:spcPts val="0"/>
              </a:spcAft>
              <a:buSzPts val="3000"/>
              <a:buChar char="◦"/>
              <a:defRPr sz="3000" i="1"/>
            </a:lvl5pPr>
            <a:lvl6pPr marL="2743200" lvl="5" indent="-419100" algn="ctr" rtl="0">
              <a:spcBef>
                <a:spcPts val="1000"/>
              </a:spcBef>
              <a:spcAft>
                <a:spcPts val="0"/>
              </a:spcAft>
              <a:buSzPts val="3000"/>
              <a:buChar char="◦"/>
              <a:defRPr sz="3000" i="1"/>
            </a:lvl6pPr>
            <a:lvl7pPr marL="3200400" lvl="6" indent="-419100" algn="ctr" rtl="0">
              <a:spcBef>
                <a:spcPts val="1000"/>
              </a:spcBef>
              <a:spcAft>
                <a:spcPts val="0"/>
              </a:spcAft>
              <a:buSzPts val="3000"/>
              <a:buChar char="◦"/>
              <a:defRPr sz="3000" i="1"/>
            </a:lvl7pPr>
            <a:lvl8pPr marL="3657600" lvl="7" indent="-419100" algn="ctr" rtl="0">
              <a:spcBef>
                <a:spcPts val="1000"/>
              </a:spcBef>
              <a:spcAft>
                <a:spcPts val="0"/>
              </a:spcAft>
              <a:buSzPts val="3000"/>
              <a:buChar char="◦"/>
              <a:defRPr sz="3000" i="1"/>
            </a:lvl8pPr>
            <a:lvl9pPr marL="4114800" lvl="8" indent="-419100" algn="ctr">
              <a:spcBef>
                <a:spcPts val="1000"/>
              </a:spcBef>
              <a:spcAft>
                <a:spcPts val="1000"/>
              </a:spcAft>
              <a:buSzPts val="3000"/>
              <a:buChar char="◦"/>
              <a:defRPr sz="3000" i="1"/>
            </a:lvl9pPr>
          </a:lstStyle>
          <a:p>
            <a:endParaRPr/>
          </a:p>
        </p:txBody>
      </p:sp>
      <p:sp>
        <p:nvSpPr>
          <p:cNvPr id="95" name="Google Shape;95;p4"/>
          <p:cNvSpPr txBox="1"/>
          <p:nvPr/>
        </p:nvSpPr>
        <p:spPr>
          <a:xfrm>
            <a:off x="3593400" y="8930"/>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FFFFFF"/>
                </a:solidFill>
              </a:rPr>
              <a:t>“</a:t>
            </a:r>
            <a:endParaRPr sz="9600" b="1">
              <a:solidFill>
                <a:srgbClr val="FFFFFF"/>
              </a:solidFill>
            </a:endParaRPr>
          </a:p>
        </p:txBody>
      </p:sp>
      <p:sp>
        <p:nvSpPr>
          <p:cNvPr id="96" name="Google Shape;96;p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97"/>
        <p:cNvGrpSpPr/>
        <p:nvPr/>
      </p:nvGrpSpPr>
      <p:grpSpPr>
        <a:xfrm>
          <a:off x="0" y="0"/>
          <a:ext cx="0" cy="0"/>
          <a:chOff x="0" y="0"/>
          <a:chExt cx="0" cy="0"/>
        </a:xfrm>
      </p:grpSpPr>
      <p:sp>
        <p:nvSpPr>
          <p:cNvPr id="98" name="Google Shape;98;p5"/>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5"/>
          <p:cNvGrpSpPr/>
          <p:nvPr/>
        </p:nvGrpSpPr>
        <p:grpSpPr>
          <a:xfrm>
            <a:off x="8142375" y="4477573"/>
            <a:ext cx="508851" cy="478711"/>
            <a:chOff x="5972700" y="2330200"/>
            <a:chExt cx="411625" cy="387275"/>
          </a:xfrm>
        </p:grpSpPr>
        <p:sp>
          <p:nvSpPr>
            <p:cNvPr id="113" name="Google Shape;113;p5"/>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5"/>
          <p:cNvGrpSpPr/>
          <p:nvPr/>
        </p:nvGrpSpPr>
        <p:grpSpPr>
          <a:xfrm>
            <a:off x="2139871" y="482540"/>
            <a:ext cx="398658" cy="631920"/>
            <a:chOff x="6718575" y="2318625"/>
            <a:chExt cx="256950" cy="407375"/>
          </a:xfrm>
        </p:grpSpPr>
        <p:sp>
          <p:nvSpPr>
            <p:cNvPr id="116" name="Google Shape;11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5"/>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25" name="Google Shape;125;p5"/>
          <p:cNvSpPr txBox="1">
            <a:spLocks noGrp="1"/>
          </p:cNvSpPr>
          <p:nvPr>
            <p:ph type="body" idx="1"/>
          </p:nvPr>
        </p:nvSpPr>
        <p:spPr>
          <a:xfrm>
            <a:off x="2901875" y="1033400"/>
            <a:ext cx="5292300" cy="3267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1000"/>
              </a:spcBef>
              <a:spcAft>
                <a:spcPts val="0"/>
              </a:spcAft>
              <a:buSzPts val="2000"/>
              <a:buChar char="◦"/>
              <a:defRPr/>
            </a:lvl2pPr>
            <a:lvl3pPr marL="1371600" lvl="2" indent="-355600">
              <a:spcBef>
                <a:spcPts val="1000"/>
              </a:spcBef>
              <a:spcAft>
                <a:spcPts val="0"/>
              </a:spcAft>
              <a:buSzPts val="2000"/>
              <a:buChar char="◦"/>
              <a:defRPr/>
            </a:lvl3pPr>
            <a:lvl4pPr marL="1828800" lvl="3" indent="-355600">
              <a:spcBef>
                <a:spcPts val="1000"/>
              </a:spcBef>
              <a:spcAft>
                <a:spcPts val="0"/>
              </a:spcAft>
              <a:buSzPts val="2000"/>
              <a:buChar char="◦"/>
              <a:defRPr/>
            </a:lvl4pPr>
            <a:lvl5pPr marL="2286000" lvl="4" indent="-355600">
              <a:spcBef>
                <a:spcPts val="1000"/>
              </a:spcBef>
              <a:spcAft>
                <a:spcPts val="0"/>
              </a:spcAft>
              <a:buSzPts val="2000"/>
              <a:buChar char="◦"/>
              <a:defRPr/>
            </a:lvl5pPr>
            <a:lvl6pPr marL="2743200" lvl="5" indent="-355600">
              <a:spcBef>
                <a:spcPts val="1000"/>
              </a:spcBef>
              <a:spcAft>
                <a:spcPts val="0"/>
              </a:spcAft>
              <a:buSzPts val="2000"/>
              <a:buChar char="◦"/>
              <a:defRPr/>
            </a:lvl6pPr>
            <a:lvl7pPr marL="3200400" lvl="6" indent="-355600">
              <a:spcBef>
                <a:spcPts val="1000"/>
              </a:spcBef>
              <a:spcAft>
                <a:spcPts val="0"/>
              </a:spcAft>
              <a:buSzPts val="2000"/>
              <a:buChar char="◦"/>
              <a:defRPr/>
            </a:lvl7pPr>
            <a:lvl8pPr marL="3657600" lvl="7" indent="-355600">
              <a:spcBef>
                <a:spcPts val="1000"/>
              </a:spcBef>
              <a:spcAft>
                <a:spcPts val="0"/>
              </a:spcAft>
              <a:buSzPts val="2000"/>
              <a:buChar char="◦"/>
              <a:defRPr/>
            </a:lvl8pPr>
            <a:lvl9pPr marL="4114800" lvl="8" indent="-355600">
              <a:spcBef>
                <a:spcPts val="1000"/>
              </a:spcBef>
              <a:spcAft>
                <a:spcPts val="1000"/>
              </a:spcAft>
              <a:buSzPts val="2000"/>
              <a:buChar char="◦"/>
              <a:defRPr/>
            </a:lvl9pPr>
          </a:lstStyle>
          <a:p>
            <a:endParaRPr/>
          </a:p>
        </p:txBody>
      </p:sp>
      <p:sp>
        <p:nvSpPr>
          <p:cNvPr id="126" name="Google Shape;126;p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27"/>
        <p:cNvGrpSpPr/>
        <p:nvPr/>
      </p:nvGrpSpPr>
      <p:grpSpPr>
        <a:xfrm>
          <a:off x="0" y="0"/>
          <a:ext cx="0" cy="0"/>
          <a:chOff x="0" y="0"/>
          <a:chExt cx="0" cy="0"/>
        </a:xfrm>
      </p:grpSpPr>
      <p:sp>
        <p:nvSpPr>
          <p:cNvPr id="128" name="Google Shape;128;p6"/>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6"/>
          <p:cNvGrpSpPr/>
          <p:nvPr/>
        </p:nvGrpSpPr>
        <p:grpSpPr>
          <a:xfrm>
            <a:off x="8142375" y="4477573"/>
            <a:ext cx="508851" cy="478711"/>
            <a:chOff x="5972700" y="2330200"/>
            <a:chExt cx="411625" cy="387275"/>
          </a:xfrm>
        </p:grpSpPr>
        <p:sp>
          <p:nvSpPr>
            <p:cNvPr id="143" name="Google Shape;143;p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6"/>
          <p:cNvGrpSpPr/>
          <p:nvPr/>
        </p:nvGrpSpPr>
        <p:grpSpPr>
          <a:xfrm>
            <a:off x="2139871" y="482540"/>
            <a:ext cx="398658" cy="631920"/>
            <a:chOff x="6718575" y="2318625"/>
            <a:chExt cx="256950" cy="407375"/>
          </a:xfrm>
        </p:grpSpPr>
        <p:sp>
          <p:nvSpPr>
            <p:cNvPr id="146" name="Google Shape;146;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5" name="Google Shape;155;p6"/>
          <p:cNvSpPr txBox="1">
            <a:spLocks noGrp="1"/>
          </p:cNvSpPr>
          <p:nvPr>
            <p:ph type="body" idx="1"/>
          </p:nvPr>
        </p:nvSpPr>
        <p:spPr>
          <a:xfrm>
            <a:off x="2830925" y="1200150"/>
            <a:ext cx="2516400" cy="3120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6" name="Google Shape;156;p6"/>
          <p:cNvSpPr txBox="1">
            <a:spLocks noGrp="1"/>
          </p:cNvSpPr>
          <p:nvPr>
            <p:ph type="body" idx="2"/>
          </p:nvPr>
        </p:nvSpPr>
        <p:spPr>
          <a:xfrm>
            <a:off x="5651044" y="1200150"/>
            <a:ext cx="2671500" cy="3120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7" name="Google Shape;157;p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background">
  <p:cSld name="BLANK_2">
    <p:spTree>
      <p:nvGrpSpPr>
        <p:cNvPr id="1" name="Shape 273"/>
        <p:cNvGrpSpPr/>
        <p:nvPr/>
      </p:nvGrpSpPr>
      <p:grpSpPr>
        <a:xfrm>
          <a:off x="0" y="0"/>
          <a:ext cx="0" cy="0"/>
          <a:chOff x="0" y="0"/>
          <a:chExt cx="0" cy="0"/>
        </a:xfrm>
      </p:grpSpPr>
      <p:sp>
        <p:nvSpPr>
          <p:cNvPr id="274" name="Google Shape;274;p11"/>
          <p:cNvSpPr/>
          <p:nvPr/>
        </p:nvSpPr>
        <p:spPr>
          <a:xfrm>
            <a:off x="0" y="0"/>
            <a:ext cx="9144000" cy="51573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1"/>
          <p:cNvGrpSpPr/>
          <p:nvPr/>
        </p:nvGrpSpPr>
        <p:grpSpPr>
          <a:xfrm>
            <a:off x="8142375" y="4477573"/>
            <a:ext cx="508851" cy="478711"/>
            <a:chOff x="5972700" y="2330200"/>
            <a:chExt cx="411625" cy="387275"/>
          </a:xfrm>
        </p:grpSpPr>
        <p:sp>
          <p:nvSpPr>
            <p:cNvPr id="289" name="Google Shape;289;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1"/>
          <p:cNvGrpSpPr/>
          <p:nvPr/>
        </p:nvGrpSpPr>
        <p:grpSpPr>
          <a:xfrm>
            <a:off x="545621" y="382390"/>
            <a:ext cx="398658" cy="631920"/>
            <a:chOff x="6718575" y="2318625"/>
            <a:chExt cx="256950" cy="407375"/>
          </a:xfrm>
        </p:grpSpPr>
        <p:sp>
          <p:nvSpPr>
            <p:cNvPr id="292" name="Google Shape;292;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Aqua">
  <p:cSld name="BLANK_1">
    <p:spTree>
      <p:nvGrpSpPr>
        <p:cNvPr id="1" name="Shape 301"/>
        <p:cNvGrpSpPr/>
        <p:nvPr/>
      </p:nvGrpSpPr>
      <p:grpSpPr>
        <a:xfrm>
          <a:off x="0" y="0"/>
          <a:ext cx="0" cy="0"/>
          <a:chOff x="0" y="0"/>
          <a:chExt cx="0" cy="0"/>
        </a:xfrm>
      </p:grpSpPr>
      <p:sp>
        <p:nvSpPr>
          <p:cNvPr id="302" name="Google Shape;302;p12"/>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2"/>
          <p:cNvSpPr/>
          <p:nvPr/>
        </p:nvSpPr>
        <p:spPr>
          <a:xfrm>
            <a:off x="-117275" y="847257"/>
            <a:ext cx="605400" cy="605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2"/>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1397225" y="337514"/>
            <a:ext cx="136800" cy="136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7847950" y="4168079"/>
            <a:ext cx="1097700" cy="1097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8622049" y="3872635"/>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7550022" y="480165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7325661" y="4674667"/>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2"/>
          <p:cNvGrpSpPr/>
          <p:nvPr/>
        </p:nvGrpSpPr>
        <p:grpSpPr>
          <a:xfrm>
            <a:off x="8142375" y="4477573"/>
            <a:ext cx="508851" cy="478711"/>
            <a:chOff x="5972700" y="2330200"/>
            <a:chExt cx="411625" cy="387275"/>
          </a:xfrm>
        </p:grpSpPr>
        <p:sp>
          <p:nvSpPr>
            <p:cNvPr id="317" name="Google Shape;317;p1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2"/>
          <p:cNvGrpSpPr/>
          <p:nvPr/>
        </p:nvGrpSpPr>
        <p:grpSpPr>
          <a:xfrm>
            <a:off x="545621" y="382390"/>
            <a:ext cx="398658" cy="631920"/>
            <a:chOff x="6718575" y="2318625"/>
            <a:chExt cx="256950" cy="407375"/>
          </a:xfrm>
        </p:grpSpPr>
        <p:sp>
          <p:nvSpPr>
            <p:cNvPr id="320" name="Google Shape;320;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4"/>
          <p:cNvGrpSpPr/>
          <p:nvPr/>
        </p:nvGrpSpPr>
        <p:grpSpPr>
          <a:xfrm>
            <a:off x="8142375" y="4477573"/>
            <a:ext cx="508851" cy="47871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a:off x="545621" y="382390"/>
            <a:ext cx="398658" cy="631920"/>
            <a:chOff x="6718575" y="2318625"/>
            <a:chExt cx="256950" cy="407375"/>
          </a:xfrm>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1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1pPr>
            <a:lvl2pPr marL="914400" lvl="1"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2pPr>
            <a:lvl3pPr marL="1371600" lvl="2"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3pPr>
            <a:lvl4pPr marL="1828800" lvl="3"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4pPr>
            <a:lvl5pPr marL="2286000" lvl="4"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5pPr>
            <a:lvl6pPr marL="2743200" lvl="5"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6pPr>
            <a:lvl7pPr marL="3200400" lvl="6"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7pPr>
            <a:lvl8pPr marL="3657600" lvl="7"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8pPr>
            <a:lvl9pPr marL="4114800" lvl="8" indent="-355600">
              <a:spcBef>
                <a:spcPts val="1000"/>
              </a:spcBef>
              <a:spcAft>
                <a:spcPts val="1000"/>
              </a:spcAft>
              <a:buClr>
                <a:schemeClr val="dk1"/>
              </a:buClr>
              <a:buSzPts val="2000"/>
              <a:buFont typeface="Lato Light"/>
              <a:buChar char="◦"/>
              <a:defRPr sz="2000">
                <a:solidFill>
                  <a:schemeClr val="dk1"/>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1pPr>
            <a:lvl2pPr lvl="1">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2pPr>
            <a:lvl3pPr lvl="2">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3pPr>
            <a:lvl4pPr lvl="3">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4pPr>
            <a:lvl5pPr lvl="4">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5pPr>
            <a:lvl6pPr lvl="5">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6pPr>
            <a:lvl7pPr lvl="6">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7pPr>
            <a:lvl8pPr lvl="7">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8pPr>
            <a:lvl9pPr lvl="8">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Lato Light"/>
                <a:ea typeface="Lato Light"/>
                <a:cs typeface="Lato Light"/>
                <a:sym typeface="Lato Light"/>
              </a:defRPr>
            </a:lvl1pPr>
            <a:lvl2pPr lvl="1" algn="r">
              <a:buNone/>
              <a:defRPr sz="1200">
                <a:solidFill>
                  <a:schemeClr val="dk2"/>
                </a:solidFill>
                <a:latin typeface="Lato Light"/>
                <a:ea typeface="Lato Light"/>
                <a:cs typeface="Lato Light"/>
                <a:sym typeface="Lato Light"/>
              </a:defRPr>
            </a:lvl2pPr>
            <a:lvl3pPr lvl="2" algn="r">
              <a:buNone/>
              <a:defRPr sz="1200">
                <a:solidFill>
                  <a:schemeClr val="dk2"/>
                </a:solidFill>
                <a:latin typeface="Lato Light"/>
                <a:ea typeface="Lato Light"/>
                <a:cs typeface="Lato Light"/>
                <a:sym typeface="Lato Light"/>
              </a:defRPr>
            </a:lvl3pPr>
            <a:lvl4pPr lvl="3" algn="r">
              <a:buNone/>
              <a:defRPr sz="1200">
                <a:solidFill>
                  <a:schemeClr val="dk2"/>
                </a:solidFill>
                <a:latin typeface="Lato Light"/>
                <a:ea typeface="Lato Light"/>
                <a:cs typeface="Lato Light"/>
                <a:sym typeface="Lato Light"/>
              </a:defRPr>
            </a:lvl4pPr>
            <a:lvl5pPr lvl="4" algn="r">
              <a:buNone/>
              <a:defRPr sz="1200">
                <a:solidFill>
                  <a:schemeClr val="dk2"/>
                </a:solidFill>
                <a:latin typeface="Lato Light"/>
                <a:ea typeface="Lato Light"/>
                <a:cs typeface="Lato Light"/>
                <a:sym typeface="Lato Light"/>
              </a:defRPr>
            </a:lvl5pPr>
            <a:lvl6pPr lvl="5" algn="r">
              <a:buNone/>
              <a:defRPr sz="1200">
                <a:solidFill>
                  <a:schemeClr val="dk2"/>
                </a:solidFill>
                <a:latin typeface="Lato Light"/>
                <a:ea typeface="Lato Light"/>
                <a:cs typeface="Lato Light"/>
                <a:sym typeface="Lato Light"/>
              </a:defRPr>
            </a:lvl6pPr>
            <a:lvl7pPr lvl="6" algn="r">
              <a:buNone/>
              <a:defRPr sz="1200">
                <a:solidFill>
                  <a:schemeClr val="dk2"/>
                </a:solidFill>
                <a:latin typeface="Lato Light"/>
                <a:ea typeface="Lato Light"/>
                <a:cs typeface="Lato Light"/>
                <a:sym typeface="Lato Light"/>
              </a:defRPr>
            </a:lvl7pPr>
            <a:lvl8pPr lvl="7" algn="r">
              <a:buNone/>
              <a:defRPr sz="1200">
                <a:solidFill>
                  <a:schemeClr val="dk2"/>
                </a:solidFill>
                <a:latin typeface="Lato Light"/>
                <a:ea typeface="Lato Light"/>
                <a:cs typeface="Lato Light"/>
                <a:sym typeface="Lato Light"/>
              </a:defRPr>
            </a:lvl8pPr>
            <a:lvl9pPr lvl="8" algn="r">
              <a:buNone/>
              <a:defRPr sz="1200">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7" r:id="rId6"/>
    <p:sldLayoutId id="2147483658" r:id="rId7"/>
    <p:sldLayoutId id="214748366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49" y="878681"/>
            <a:ext cx="3779281" cy="330346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2">
                    <a:lumMod val="25000"/>
                  </a:schemeClr>
                </a:solidFill>
                <a:highlight>
                  <a:srgbClr val="FFFF00"/>
                </a:highlight>
              </a:rPr>
              <a:t>GIAO THỨC BẢO MẬT PGP</a:t>
            </a:r>
            <a:endParaRPr dirty="0">
              <a:solidFill>
                <a:schemeClr val="tx2">
                  <a:lumMod val="25000"/>
                </a:schemeClr>
              </a:solidFill>
              <a:highlight>
                <a:srgbClr val="FFFF00"/>
              </a:high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Mã</a:t>
            </a:r>
            <a:r>
              <a:rPr lang="en-US" dirty="0" smtClean="0"/>
              <a:t> </a:t>
            </a:r>
            <a:r>
              <a:rPr lang="en-US" dirty="0" err="1" smtClean="0"/>
              <a:t>hóa</a:t>
            </a:r>
            <a:r>
              <a:rPr lang="en-US" dirty="0" smtClean="0"/>
              <a:t> </a:t>
            </a:r>
            <a:r>
              <a:rPr lang="en-US" dirty="0" err="1" smtClean="0"/>
              <a:t>bất</a:t>
            </a:r>
            <a:r>
              <a:rPr lang="en-US" dirty="0" smtClean="0"/>
              <a:t> </a:t>
            </a:r>
            <a:r>
              <a:rPr lang="en-US" dirty="0" err="1" smtClean="0"/>
              <a:t>đối</a:t>
            </a:r>
            <a:r>
              <a:rPr lang="en-US" dirty="0" smtClean="0"/>
              <a:t> </a:t>
            </a:r>
            <a:r>
              <a:rPr lang="en-US" dirty="0" err="1" smtClean="0"/>
              <a:t>xứng</a:t>
            </a:r>
            <a:endParaRPr lang="en-US" dirty="0"/>
          </a:p>
        </p:txBody>
      </p:sp>
      <p:sp>
        <p:nvSpPr>
          <p:cNvPr id="3" name="Text Placeholder 2"/>
          <p:cNvSpPr>
            <a:spLocks noGrp="1"/>
          </p:cNvSpPr>
          <p:nvPr>
            <p:ph type="body" idx="1"/>
          </p:nvPr>
        </p:nvSpPr>
        <p:spPr/>
        <p:txBody>
          <a:bodyPr/>
          <a:lstStyle/>
          <a:p>
            <a:r>
              <a:rPr lang="en-US" dirty="0">
                <a:latin typeface="Times New Roman" pitchFamily="18" charset="0"/>
                <a:cs typeface="Times New Roman" pitchFamily="18" charset="0"/>
              </a:rPr>
              <a:t>M</a:t>
            </a:r>
            <a:r>
              <a:rPr lang="vi-VN" dirty="0" smtClean="0">
                <a:latin typeface="Times New Roman" pitchFamily="18" charset="0"/>
                <a:cs typeface="Times New Roman" pitchFamily="18" charset="0"/>
              </a:rPr>
              <a:t>ã </a:t>
            </a:r>
            <a:r>
              <a:rPr lang="vi-VN" dirty="0">
                <a:latin typeface="Times New Roman" pitchFamily="18" charset="0"/>
                <a:cs typeface="Times New Roman" pitchFamily="18" charset="0"/>
              </a:rPr>
              <a:t>hóa bất đối xứng giải quyết vấn đề gửi khóa vì phương thức này sử dụng khóa công khai để mã hóa và khóa cá nhân để giải mã. </a:t>
            </a:r>
            <a:endParaRPr lang="en-US" dirty="0" smtClean="0">
              <a:latin typeface="Times New Roman" pitchFamily="18" charset="0"/>
              <a:cs typeface="Times New Roman" pitchFamily="18" charset="0"/>
            </a:endParaRPr>
          </a:p>
          <a:p>
            <a:r>
              <a:rPr lang="vi-VN" dirty="0" smtClean="0">
                <a:latin typeface="Times New Roman" pitchFamily="18" charset="0"/>
                <a:cs typeface="Times New Roman" pitchFamily="18" charset="0"/>
              </a:rPr>
              <a:t>Tuy </a:t>
            </a:r>
            <a:r>
              <a:rPr lang="vi-VN" dirty="0">
                <a:latin typeface="Times New Roman" pitchFamily="18" charset="0"/>
                <a:cs typeface="Times New Roman" pitchFamily="18" charset="0"/>
              </a:rPr>
              <a:t>nhiên, đổi lại, các hệ thống mã hóa bất đối xứng có tốc độ chậm hơn nhiều so với hệ thống đối xứng và đòi hỏi nhiều khả năng tính toán hơn vì khóa của chúng có độ dài lớn hơn nhiều.</a:t>
            </a:r>
            <a:endParaRPr lang="en-US"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430684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6746" y="496639"/>
            <a:ext cx="4226614" cy="619652"/>
          </a:xfrm>
        </p:spPr>
        <p:txBody>
          <a:bodyPr/>
          <a:lstStyle/>
          <a:p>
            <a:pPr marL="1930400" lvl="4" indent="0">
              <a:buNone/>
            </a:pPr>
            <a:r>
              <a:rPr lang="en-US" dirty="0" err="1">
                <a:solidFill>
                  <a:srgbClr val="002060"/>
                </a:solidFill>
              </a:rPr>
              <a:t>Mã</a:t>
            </a:r>
            <a:r>
              <a:rPr lang="en-US" dirty="0">
                <a:solidFill>
                  <a:srgbClr val="002060"/>
                </a:solidFill>
              </a:rPr>
              <a:t> </a:t>
            </a:r>
            <a:r>
              <a:rPr lang="en-US" dirty="0" err="1">
                <a:solidFill>
                  <a:srgbClr val="002060"/>
                </a:solidFill>
              </a:rPr>
              <a:t>hóa</a:t>
            </a:r>
            <a:r>
              <a:rPr lang="en-US" dirty="0">
                <a:solidFill>
                  <a:srgbClr val="002060"/>
                </a:solidFill>
              </a:rPr>
              <a:t> </a:t>
            </a:r>
            <a:r>
              <a:rPr lang="en-US" dirty="0" err="1">
                <a:solidFill>
                  <a:srgbClr val="002060"/>
                </a:solidFill>
              </a:rPr>
              <a:t>đối</a:t>
            </a:r>
            <a:r>
              <a:rPr lang="en-US" dirty="0">
                <a:solidFill>
                  <a:srgbClr val="002060"/>
                </a:solidFill>
              </a:rPr>
              <a:t> </a:t>
            </a:r>
            <a:r>
              <a:rPr lang="en-US" dirty="0" err="1">
                <a:solidFill>
                  <a:srgbClr val="002060"/>
                </a:solidFill>
              </a:rPr>
              <a:t>xứng</a:t>
            </a:r>
            <a:endParaRPr lang="en-US" dirty="0">
              <a:solidFill>
                <a:srgbClr val="002060"/>
              </a:solidFill>
            </a:endParaRP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5" name="Rectangle 4"/>
          <p:cNvSpPr/>
          <p:nvPr/>
        </p:nvSpPr>
        <p:spPr>
          <a:xfrm>
            <a:off x="1489587" y="1482211"/>
            <a:ext cx="1994832" cy="2348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IDEA</a:t>
            </a:r>
          </a:p>
        </p:txBody>
      </p:sp>
      <p:sp>
        <p:nvSpPr>
          <p:cNvPr id="6" name="Rectangle 5"/>
          <p:cNvSpPr/>
          <p:nvPr/>
        </p:nvSpPr>
        <p:spPr>
          <a:xfrm>
            <a:off x="5659582" y="1614055"/>
            <a:ext cx="2209800" cy="2431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3DES </a:t>
            </a:r>
          </a:p>
          <a:p>
            <a:pPr marL="285750" indent="-285750" algn="ctr">
              <a:buFontTx/>
              <a:buChar char="-"/>
            </a:pPr>
            <a:r>
              <a:rPr lang="en-US" dirty="0"/>
              <a:t>DÉ </a:t>
            </a:r>
            <a:r>
              <a:rPr lang="en-US" dirty="0" err="1"/>
              <a:t>thuộc</a:t>
            </a:r>
            <a:r>
              <a:rPr lang="en-US" dirty="0"/>
              <a:t> </a:t>
            </a:r>
            <a:r>
              <a:rPr lang="en-US" dirty="0" err="1"/>
              <a:t>mã</a:t>
            </a:r>
            <a:r>
              <a:rPr lang="en-US" dirty="0"/>
              <a:t> </a:t>
            </a:r>
            <a:r>
              <a:rPr lang="en-US" dirty="0" err="1"/>
              <a:t>khối</a:t>
            </a:r>
            <a:r>
              <a:rPr lang="en-US" dirty="0"/>
              <a:t> 64 </a:t>
            </a:r>
            <a:r>
              <a:rPr lang="en-US" dirty="0" err="1"/>
              <a:t>bí</a:t>
            </a:r>
            <a:r>
              <a:rPr lang="en-US" dirty="0"/>
              <a:t> </a:t>
            </a:r>
            <a:r>
              <a:rPr lang="en-US" dirty="0" err="1"/>
              <a:t>với</a:t>
            </a:r>
            <a:r>
              <a:rPr lang="en-US" dirty="0"/>
              <a:t> key 64 bits</a:t>
            </a:r>
          </a:p>
          <a:p>
            <a:pPr marL="285750" indent="-285750" algn="ctr">
              <a:buFontTx/>
              <a:buChar char="-"/>
            </a:pPr>
            <a:r>
              <a:rPr lang="en-US" dirty="0"/>
              <a:t>3dex </a:t>
            </a:r>
            <a:r>
              <a:rPr lang="en-US" dirty="0" err="1"/>
              <a:t>cải</a:t>
            </a:r>
            <a:r>
              <a:rPr lang="en-US" dirty="0"/>
              <a:t> </a:t>
            </a:r>
            <a:r>
              <a:rPr lang="en-US" dirty="0" err="1"/>
              <a:t>thiện</a:t>
            </a:r>
            <a:r>
              <a:rPr lang="en-US" dirty="0"/>
              <a:t> </a:t>
            </a:r>
            <a:r>
              <a:rPr lang="en-US" dirty="0" err="1"/>
              <a:t>độ</a:t>
            </a:r>
            <a:r>
              <a:rPr lang="en-US" dirty="0"/>
              <a:t> </a:t>
            </a:r>
            <a:r>
              <a:rPr lang="en-US" dirty="0" err="1"/>
              <a:t>mạnh</a:t>
            </a:r>
            <a:r>
              <a:rPr lang="en-US" dirty="0"/>
              <a:t> </a:t>
            </a:r>
            <a:r>
              <a:rPr lang="en-US" dirty="0" err="1"/>
              <a:t>của</a:t>
            </a:r>
            <a:r>
              <a:rPr lang="en-US" dirty="0"/>
              <a:t> DES </a:t>
            </a:r>
            <a:r>
              <a:rPr lang="en-US" dirty="0" err="1"/>
              <a:t>bằng</a:t>
            </a:r>
            <a:r>
              <a:rPr lang="en-US" dirty="0"/>
              <a:t> </a:t>
            </a:r>
            <a:r>
              <a:rPr lang="en-US" dirty="0" err="1"/>
              <a:t>việc</a:t>
            </a:r>
            <a:r>
              <a:rPr lang="en-US" dirty="0"/>
              <a:t> </a:t>
            </a:r>
            <a:r>
              <a:rPr lang="en-US" dirty="0" err="1"/>
              <a:t>sử</a:t>
            </a:r>
            <a:r>
              <a:rPr lang="en-US" dirty="0"/>
              <a:t> </a:t>
            </a:r>
            <a:r>
              <a:rPr lang="en-US" dirty="0" err="1"/>
              <a:t>dụng</a:t>
            </a:r>
            <a:r>
              <a:rPr lang="en-US" dirty="0"/>
              <a:t> 3 </a:t>
            </a:r>
            <a:r>
              <a:rPr lang="en-US" dirty="0" err="1"/>
              <a:t>khóa</a:t>
            </a:r>
            <a:endParaRPr lang="en-US" dirty="0"/>
          </a:p>
          <a:p>
            <a:pPr algn="ctr"/>
            <a:r>
              <a:rPr lang="en-US" dirty="0"/>
              <a:t>=&gt; 3DES </a:t>
            </a:r>
            <a:r>
              <a:rPr lang="en-US" dirty="0" err="1"/>
              <a:t>được</a:t>
            </a:r>
            <a:r>
              <a:rPr lang="en-US" dirty="0"/>
              <a:t> </a:t>
            </a:r>
            <a:r>
              <a:rPr lang="en-US" dirty="0" err="1"/>
              <a:t>sử</a:t>
            </a:r>
            <a:r>
              <a:rPr lang="en-US" dirty="0"/>
              <a:t> </a:t>
            </a:r>
            <a:r>
              <a:rPr lang="en-US" dirty="0" err="1"/>
              <a:t>dụng</a:t>
            </a:r>
            <a:r>
              <a:rPr lang="en-US" dirty="0"/>
              <a:t> </a:t>
            </a:r>
            <a:r>
              <a:rPr lang="en-US" dirty="0" err="1"/>
              <a:t>phổ</a:t>
            </a:r>
            <a:r>
              <a:rPr lang="en-US" dirty="0"/>
              <a:t> </a:t>
            </a:r>
            <a:r>
              <a:rPr lang="en-US" dirty="0" err="1"/>
              <a:t>biến</a:t>
            </a:r>
            <a:r>
              <a:rPr lang="en-US" dirty="0"/>
              <a:t> </a:t>
            </a:r>
            <a:r>
              <a:rPr lang="en-US" dirty="0" err="1"/>
              <a:t>hơn</a:t>
            </a:r>
            <a:r>
              <a:rPr lang="en-US" dirty="0"/>
              <a:t> </a:t>
            </a:r>
            <a:r>
              <a:rPr lang="en-US" dirty="0" err="1"/>
              <a:t>vì</a:t>
            </a:r>
            <a:r>
              <a:rPr lang="en-US" dirty="0"/>
              <a:t> </a:t>
            </a:r>
            <a:r>
              <a:rPr lang="en-US" dirty="0" err="1"/>
              <a:t>tăng</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và</a:t>
            </a:r>
            <a:r>
              <a:rPr lang="en-US" dirty="0"/>
              <a:t> </a:t>
            </a:r>
            <a:r>
              <a:rPr lang="en-US" dirty="0" err="1"/>
              <a:t>kích</a:t>
            </a:r>
            <a:r>
              <a:rPr lang="en-US" dirty="0"/>
              <a:t> </a:t>
            </a:r>
            <a:r>
              <a:rPr lang="en-US" dirty="0" err="1"/>
              <a:t>thước</a:t>
            </a:r>
            <a:r>
              <a:rPr lang="en-US" dirty="0"/>
              <a:t> </a:t>
            </a:r>
            <a:r>
              <a:rPr lang="en-US" dirty="0" err="1"/>
              <a:t>của</a:t>
            </a:r>
            <a:r>
              <a:rPr lang="en-US" dirty="0"/>
              <a:t> </a:t>
            </a:r>
            <a:r>
              <a:rPr lang="en-US" dirty="0" err="1"/>
              <a:t>khóa</a:t>
            </a:r>
            <a:endParaRPr lang="en-US" dirty="0"/>
          </a:p>
        </p:txBody>
      </p:sp>
      <p:sp>
        <p:nvSpPr>
          <p:cNvPr id="2" name="AutoShape 2" descr="The diagram of 3DES encryption/decryption implementation.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Thuật toán mã hóa 3DES, hàm băm và RSA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746" y="1263179"/>
            <a:ext cx="4559655" cy="30017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fied International Data Encryption Algorithm (IDEA) - GeeksforGee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9948" y="1155398"/>
            <a:ext cx="3814465" cy="3001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18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circle(in)">
                                      <p:cBhvr>
                                        <p:cTn id="12" dur="2000"/>
                                        <p:tgtEl>
                                          <p:spTgt spid="1030"/>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xit" presetSubtype="32" fill="hold" nodeType="clickEffect">
                                  <p:stCondLst>
                                    <p:cond delay="0"/>
                                  </p:stCondLst>
                                  <p:childTnLst>
                                    <p:anim calcmode="lin" valueType="num">
                                      <p:cBhvr>
                                        <p:cTn id="16" dur="500"/>
                                        <p:tgtEl>
                                          <p:spTgt spid="1030"/>
                                        </p:tgtEl>
                                        <p:attrNameLst>
                                          <p:attrName>ppt_w</p:attrName>
                                        </p:attrNameLst>
                                      </p:cBhvr>
                                      <p:tavLst>
                                        <p:tav tm="0">
                                          <p:val>
                                            <p:strVal val="ppt_w"/>
                                          </p:val>
                                        </p:tav>
                                        <p:tav tm="100000">
                                          <p:val>
                                            <p:fltVal val="0"/>
                                          </p:val>
                                        </p:tav>
                                      </p:tavLst>
                                    </p:anim>
                                    <p:anim calcmode="lin" valueType="num">
                                      <p:cBhvr>
                                        <p:cTn id="17" dur="500"/>
                                        <p:tgtEl>
                                          <p:spTgt spid="1030"/>
                                        </p:tgtEl>
                                        <p:attrNameLst>
                                          <p:attrName>ppt_h</p:attrName>
                                        </p:attrNameLst>
                                      </p:cBhvr>
                                      <p:tavLst>
                                        <p:tav tm="0">
                                          <p:val>
                                            <p:strVal val="ppt_h"/>
                                          </p:val>
                                        </p:tav>
                                        <p:tav tm="100000">
                                          <p:val>
                                            <p:fltVal val="0"/>
                                          </p:val>
                                        </p:tav>
                                      </p:tavLst>
                                    </p:anim>
                                    <p:animEffect transition="out" filter="fade">
                                      <p:cBhvr>
                                        <p:cTn id="18" dur="500"/>
                                        <p:tgtEl>
                                          <p:spTgt spid="1030"/>
                                        </p:tgtEl>
                                      </p:cBhvr>
                                    </p:animEffect>
                                    <p:set>
                                      <p:cBhvr>
                                        <p:cTn id="19" dur="1" fill="hold">
                                          <p:stCondLst>
                                            <p:cond delay="499"/>
                                          </p:stCondLst>
                                        </p:cTn>
                                        <p:tgtEl>
                                          <p:spTgt spid="1030"/>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53" presetClass="exit" presetSubtype="32" fill="hold" grpId="1" nodeType="clickEffect">
                                  <p:stCondLst>
                                    <p:cond delay="0"/>
                                  </p:stCondLst>
                                  <p:childTnLst>
                                    <p:anim calcmode="lin" valueType="num">
                                      <p:cBhvr>
                                        <p:cTn id="23" dur="500"/>
                                        <p:tgtEl>
                                          <p:spTgt spid="5"/>
                                        </p:tgtEl>
                                        <p:attrNameLst>
                                          <p:attrName>ppt_w</p:attrName>
                                        </p:attrNameLst>
                                      </p:cBhvr>
                                      <p:tavLst>
                                        <p:tav tm="0">
                                          <p:val>
                                            <p:strVal val="ppt_w"/>
                                          </p:val>
                                        </p:tav>
                                        <p:tav tm="100000">
                                          <p:val>
                                            <p:fltVal val="0"/>
                                          </p:val>
                                        </p:tav>
                                      </p:tavLst>
                                    </p:anim>
                                    <p:anim calcmode="lin" valueType="num">
                                      <p:cBhvr>
                                        <p:cTn id="24" dur="500"/>
                                        <p:tgtEl>
                                          <p:spTgt spid="5"/>
                                        </p:tgtEl>
                                        <p:attrNameLst>
                                          <p:attrName>ppt_h</p:attrName>
                                        </p:attrNameLst>
                                      </p:cBhvr>
                                      <p:tavLst>
                                        <p:tav tm="0">
                                          <p:val>
                                            <p:strVal val="ppt_h"/>
                                          </p:val>
                                        </p:tav>
                                        <p:tav tm="100000">
                                          <p:val>
                                            <p:fltVal val="0"/>
                                          </p:val>
                                        </p:tav>
                                      </p:tavLst>
                                    </p:anim>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28"/>
                                        </p:tgtEl>
                                        <p:attrNameLst>
                                          <p:attrName>style.visibility</p:attrName>
                                        </p:attrNameLst>
                                      </p:cBhvr>
                                      <p:to>
                                        <p:strVal val="visible"/>
                                      </p:to>
                                    </p:set>
                                    <p:animEffect transition="in" filter="wipe(down)">
                                      <p:cBhvr>
                                        <p:cTn id="3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Mã</a:t>
            </a:r>
            <a:r>
              <a:rPr lang="en-US" dirty="0" smtClean="0"/>
              <a:t> </a:t>
            </a:r>
            <a:r>
              <a:rPr lang="en-US" dirty="0" err="1" smtClean="0"/>
              <a:t>hóa</a:t>
            </a:r>
            <a:r>
              <a:rPr lang="en-US" dirty="0" smtClean="0"/>
              <a:t> </a:t>
            </a:r>
            <a:r>
              <a:rPr lang="en-US" dirty="0" err="1" smtClean="0"/>
              <a:t>đối</a:t>
            </a:r>
            <a:r>
              <a:rPr lang="en-US" dirty="0" smtClean="0"/>
              <a:t> </a:t>
            </a:r>
            <a:r>
              <a:rPr lang="en-US" dirty="0" err="1" smtClean="0"/>
              <a:t>xứng</a:t>
            </a:r>
            <a:endParaRPr lang="en-US" dirty="0"/>
          </a:p>
        </p:txBody>
      </p:sp>
      <p:sp>
        <p:nvSpPr>
          <p:cNvPr id="3" name="Text Placeholder 2"/>
          <p:cNvSpPr>
            <a:spLocks noGrp="1"/>
          </p:cNvSpPr>
          <p:nvPr>
            <p:ph type="body" idx="1"/>
          </p:nvPr>
        </p:nvSpPr>
        <p:spPr/>
        <p:txBody>
          <a:bodyPr/>
          <a:lstStyle/>
          <a:p>
            <a:r>
              <a:rPr lang="vi-VN" dirty="0"/>
              <a:t>Các thuật toán mã hóa đối xứng có tốc độ nhanh hơn và đòi hỏi sức mạnh tính toán thấp hơn, </a:t>
            </a:r>
            <a:endParaRPr lang="en-US" dirty="0" smtClean="0"/>
          </a:p>
          <a:p>
            <a:r>
              <a:rPr lang="en-US" dirty="0"/>
              <a:t>N</a:t>
            </a:r>
            <a:r>
              <a:rPr lang="vi-VN" dirty="0" smtClean="0"/>
              <a:t>hược </a:t>
            </a:r>
            <a:r>
              <a:rPr lang="vi-VN" dirty="0"/>
              <a:t>điểm khi sử dụng loại mã hóa này là cần gửi khóa. Vì phương thức này sử dụng cùng một khóa để mã hóa và giải mã thông tin, nên khóa đó phải được gửi cho bất kỳ ai cần truy cập dữ liệu, và điều này sẽ tự nhiên mở ra các nguy cơ về bảo mật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20741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423;p20">
            <a:extLst>
              <a:ext uri="{FF2B5EF4-FFF2-40B4-BE49-F238E27FC236}">
                <a16:creationId xmlns:a16="http://schemas.microsoft.com/office/drawing/2014/main" xmlns="" id="{FBF48826-BA9B-F10B-CA46-BD3F4390A663}"/>
              </a:ext>
            </a:extLst>
          </p:cNvPr>
          <p:cNvSpPr txBox="1">
            <a:spLocks noGrp="1"/>
          </p:cNvSpPr>
          <p:nvPr>
            <p:ph type="title"/>
          </p:nvPr>
        </p:nvSpPr>
        <p:spPr>
          <a:xfrm>
            <a:off x="160744" y="418063"/>
            <a:ext cx="2149069" cy="283234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t>G</a:t>
            </a:r>
            <a:r>
              <a:rPr lang="en" sz="2800" dirty="0"/>
              <a:t>iải thuật sử dụng trong PGP</a:t>
            </a:r>
            <a:endParaRPr sz="2800" dirty="0"/>
          </a:p>
        </p:txBody>
      </p:sp>
      <p:sp>
        <p:nvSpPr>
          <p:cNvPr id="7" name="Google Shape;424;p20">
            <a:extLst>
              <a:ext uri="{FF2B5EF4-FFF2-40B4-BE49-F238E27FC236}">
                <a16:creationId xmlns:a16="http://schemas.microsoft.com/office/drawing/2014/main" xmlns="" id="{BCA06826-99D6-19D6-AE71-A8DEF703FF36}"/>
              </a:ext>
            </a:extLst>
          </p:cNvPr>
          <p:cNvSpPr txBox="1">
            <a:spLocks noGrp="1"/>
          </p:cNvSpPr>
          <p:nvPr>
            <p:ph type="body" idx="1"/>
          </p:nvPr>
        </p:nvSpPr>
        <p:spPr>
          <a:xfrm>
            <a:off x="2450458" y="1040544"/>
            <a:ext cx="5526881" cy="3524312"/>
          </a:xfrm>
          <a:prstGeom prst="rect">
            <a:avLst/>
          </a:prstGeom>
        </p:spPr>
        <p:txBody>
          <a:bodyPr spcFirstLastPara="1" wrap="square" lIns="91425" tIns="91425" rIns="91425" bIns="91425" anchor="t" anchorCtr="0">
            <a:noAutofit/>
          </a:bodyPr>
          <a:lstStyle/>
          <a:p>
            <a:pPr marL="101600" lvl="0" indent="0" algn="l" rtl="0">
              <a:spcBef>
                <a:spcPts val="0"/>
              </a:spcBef>
              <a:spcAft>
                <a:spcPts val="0"/>
              </a:spcAft>
              <a:buSzPts val="2000"/>
              <a:buNone/>
            </a:pPr>
            <a:r>
              <a:rPr lang="en-US" dirty="0"/>
              <a:t>C) </a:t>
            </a:r>
            <a:r>
              <a:rPr lang="en-US" dirty="0" err="1"/>
              <a:t>Hàm</a:t>
            </a:r>
            <a:r>
              <a:rPr lang="en-US" dirty="0"/>
              <a:t> Hash</a:t>
            </a:r>
          </a:p>
          <a:p>
            <a:pPr>
              <a:spcBef>
                <a:spcPts val="0"/>
              </a:spcBef>
              <a:buFontTx/>
              <a:buChar char="-"/>
            </a:pP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Hàm</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hash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nghĩa</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là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ánh</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xạ</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spcBef>
                <a:spcPts val="0"/>
              </a:spcBef>
              <a:buFontTx/>
              <a:buChar cha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Hàm</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Hash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xây</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dựng</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sao</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thỏa</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mãn</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tính</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chất</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cơ</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bản</a:t>
            </a:r>
            <a:r>
              <a:rPr lang="fr-FR" sz="18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Tính</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chất</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chiều</a:t>
            </a:r>
            <a:r>
              <a:rPr lang="fr-FR" sz="18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ea typeface="Times New Roman" panose="02020603050405020304" pitchFamily="18" charset="0"/>
                <a:cs typeface="Times New Roman" panose="02020603050405020304" pitchFamily="18" charset="0"/>
              </a:rPr>
              <a:t>hàm</a:t>
            </a:r>
            <a:r>
              <a:rPr lang="fr-FR" sz="1800" dirty="0">
                <a:latin typeface="Times New Roman" panose="02020603050405020304" pitchFamily="18" charset="0"/>
                <a:ea typeface="Times New Roman" panose="02020603050405020304" pitchFamily="18" charset="0"/>
                <a:cs typeface="Times New Roman" panose="02020603050405020304" pitchFamily="18" charset="0"/>
              </a:rPr>
              <a:t> hash </a:t>
            </a:r>
            <a:r>
              <a:rPr lang="fr-FR" sz="1800" dirty="0" err="1">
                <a:latin typeface="Times New Roman" panose="02020603050405020304" pitchFamily="18" charset="0"/>
                <a:ea typeface="Times New Roman" panose="02020603050405020304" pitchFamily="18" charset="0"/>
                <a:cs typeface="Times New Roman" panose="02020603050405020304" pitchFamily="18" charset="0"/>
              </a:rPr>
              <a:t>yếu</a:t>
            </a:r>
            <a:r>
              <a:rPr lang="fr-FR" sz="18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ea typeface="Times New Roman" panose="02020603050405020304" pitchFamily="18" charset="0"/>
                <a:cs typeface="Times New Roman" panose="02020603050405020304" pitchFamily="18" charset="0"/>
              </a:rPr>
              <a:t>hàm</a:t>
            </a:r>
            <a:r>
              <a:rPr lang="fr-FR" sz="1800" dirty="0">
                <a:latin typeface="Times New Roman" panose="02020603050405020304" pitchFamily="18" charset="0"/>
                <a:ea typeface="Times New Roman" panose="02020603050405020304" pitchFamily="18" charset="0"/>
                <a:cs typeface="Times New Roman" panose="02020603050405020304" pitchFamily="18" charset="0"/>
              </a:rPr>
              <a:t> hash </a:t>
            </a:r>
            <a:r>
              <a:rPr lang="fr-FR" sz="1800" dirty="0" err="1">
                <a:latin typeface="Times New Roman" panose="02020603050405020304" pitchFamily="18" charset="0"/>
                <a:ea typeface="Times New Roman" panose="02020603050405020304" pitchFamily="18" charset="0"/>
                <a:cs typeface="Times New Roman" panose="02020603050405020304" pitchFamily="18" charset="0"/>
              </a:rPr>
              <a:t>mạnh</a:t>
            </a:r>
            <a:r>
              <a:rPr lang="fr-FR" sz="1800" dirty="0">
                <a:latin typeface="Times New Roman" panose="02020603050405020304" pitchFamily="18" charset="0"/>
                <a:ea typeface="Times New Roman" panose="02020603050405020304" pitchFamily="18" charset="0"/>
                <a:cs typeface="Times New Roman" panose="02020603050405020304" pitchFamily="18" charset="0"/>
              </a:rPr>
              <a:t>.</a:t>
            </a:r>
          </a:p>
          <a:p>
            <a:pPr>
              <a:spcBef>
                <a:spcPts val="0"/>
              </a:spcBef>
              <a:buFontTx/>
              <a:buChar char="-"/>
            </a:pPr>
            <a:endParaRPr lang="en-US" sz="1800" dirty="0">
              <a:effectLst/>
              <a:latin typeface="VNI-Times"/>
              <a:ea typeface="Times New Roman" panose="02020603050405020304" pitchFamily="18" charset="0"/>
              <a:cs typeface="Times New Roman" panose="02020603050405020304" pitchFamily="18" charset="0"/>
            </a:endParaRPr>
          </a:p>
          <a:p>
            <a:pPr>
              <a:spcBef>
                <a:spcPts val="0"/>
              </a:spcBef>
              <a:buFontTx/>
              <a:buChar char="-"/>
            </a:pPr>
            <a:endParaRPr lang="en-US" sz="1800" dirty="0">
              <a:effectLst/>
              <a:latin typeface="VNI-Times"/>
              <a:ea typeface="Times New Roman" panose="02020603050405020304" pitchFamily="18" charset="0"/>
              <a:cs typeface="Times New Roman" panose="02020603050405020304" pitchFamily="18" charset="0"/>
            </a:endParaRPr>
          </a:p>
          <a:p>
            <a:pPr marL="101600" indent="0">
              <a:spcBef>
                <a:spcPts val="0"/>
              </a:spcBef>
              <a:buNone/>
            </a:pPr>
            <a:endParaRPr lang="en-US" sz="1800" dirty="0">
              <a:effectLst/>
              <a:latin typeface="VNI-Times"/>
              <a:ea typeface="Times New Roman" panose="02020603050405020304" pitchFamily="18" charset="0"/>
              <a:cs typeface="Times New Roman" panose="02020603050405020304" pitchFamily="18" charset="0"/>
            </a:endParaRPr>
          </a:p>
          <a:p>
            <a:pPr marL="101600" lvl="0" indent="0" algn="l" rtl="0">
              <a:spcBef>
                <a:spcPts val="0"/>
              </a:spcBef>
              <a:spcAft>
                <a:spcPts val="0"/>
              </a:spcAft>
              <a:buSzPts val="2000"/>
              <a:buNone/>
            </a:pPr>
            <a:endParaRPr dirty="0"/>
          </a:p>
        </p:txBody>
      </p:sp>
      <p:sp>
        <p:nvSpPr>
          <p:cNvPr id="4" name="Slide Number Placeholder 3">
            <a:extLst>
              <a:ext uri="{FF2B5EF4-FFF2-40B4-BE49-F238E27FC236}">
                <a16:creationId xmlns:a16="http://schemas.microsoft.com/office/drawing/2014/main" xmlns="" id="{441F3AE1-EFF9-6688-973B-84461D1DD8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5" name="Slide Number Placeholder 3">
            <a:extLst>
              <a:ext uri="{FF2B5EF4-FFF2-40B4-BE49-F238E27FC236}">
                <a16:creationId xmlns:a16="http://schemas.microsoft.com/office/drawing/2014/main" xmlns="" id="{574F8B77-DBDB-9306-DA6D-A98C782C603F}"/>
              </a:ext>
            </a:extLst>
          </p:cNvPr>
          <p:cNvSpPr txBox="1">
            <a:spLocks/>
          </p:cNvSpPr>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dk2"/>
                </a:solidFill>
                <a:latin typeface="Lato Light"/>
                <a:ea typeface="Lato Light"/>
                <a:cs typeface="Lato Light"/>
                <a:sym typeface="Lato Light"/>
              </a:defRPr>
            </a:lvl1pPr>
            <a:lvl2pPr marR="0" lvl="1" algn="r" rtl="0">
              <a:lnSpc>
                <a:spcPct val="100000"/>
              </a:lnSpc>
              <a:spcBef>
                <a:spcPts val="0"/>
              </a:spcBef>
              <a:spcAft>
                <a:spcPts val="0"/>
              </a:spcAft>
              <a:buClr>
                <a:srgbClr val="000000"/>
              </a:buClr>
              <a:buFont typeface="Arial"/>
              <a:buNone/>
              <a:defRPr sz="1200" b="0" i="0" u="none" strike="noStrike" cap="none">
                <a:solidFill>
                  <a:schemeClr val="dk2"/>
                </a:solidFill>
                <a:latin typeface="Lato Light"/>
                <a:ea typeface="Lato Light"/>
                <a:cs typeface="Lato Light"/>
                <a:sym typeface="Lato Light"/>
              </a:defRPr>
            </a:lvl2pPr>
            <a:lvl3pPr marR="0" lvl="2" algn="r" rtl="0">
              <a:lnSpc>
                <a:spcPct val="100000"/>
              </a:lnSpc>
              <a:spcBef>
                <a:spcPts val="0"/>
              </a:spcBef>
              <a:spcAft>
                <a:spcPts val="0"/>
              </a:spcAft>
              <a:buClr>
                <a:srgbClr val="000000"/>
              </a:buClr>
              <a:buFont typeface="Arial"/>
              <a:buNone/>
              <a:defRPr sz="1200" b="0" i="0" u="none" strike="noStrike" cap="none">
                <a:solidFill>
                  <a:schemeClr val="dk2"/>
                </a:solidFill>
                <a:latin typeface="Lato Light"/>
                <a:ea typeface="Lato Light"/>
                <a:cs typeface="Lato Light"/>
                <a:sym typeface="Lato Light"/>
              </a:defRPr>
            </a:lvl3pPr>
            <a:lvl4pPr marR="0" lvl="3" algn="r" rtl="0">
              <a:lnSpc>
                <a:spcPct val="100000"/>
              </a:lnSpc>
              <a:spcBef>
                <a:spcPts val="0"/>
              </a:spcBef>
              <a:spcAft>
                <a:spcPts val="0"/>
              </a:spcAft>
              <a:buClr>
                <a:srgbClr val="000000"/>
              </a:buClr>
              <a:buFont typeface="Arial"/>
              <a:buNone/>
              <a:defRPr sz="1200" b="0" i="0" u="none" strike="noStrike" cap="none">
                <a:solidFill>
                  <a:schemeClr val="dk2"/>
                </a:solidFill>
                <a:latin typeface="Lato Light"/>
                <a:ea typeface="Lato Light"/>
                <a:cs typeface="Lato Light"/>
                <a:sym typeface="Lato Light"/>
              </a:defRPr>
            </a:lvl4pPr>
            <a:lvl5pPr marR="0" lvl="4" algn="r" rtl="0">
              <a:lnSpc>
                <a:spcPct val="100000"/>
              </a:lnSpc>
              <a:spcBef>
                <a:spcPts val="0"/>
              </a:spcBef>
              <a:spcAft>
                <a:spcPts val="0"/>
              </a:spcAft>
              <a:buClr>
                <a:srgbClr val="000000"/>
              </a:buClr>
              <a:buFont typeface="Arial"/>
              <a:buNone/>
              <a:defRPr sz="1200" b="0" i="0" u="none" strike="noStrike" cap="none">
                <a:solidFill>
                  <a:schemeClr val="dk2"/>
                </a:solidFill>
                <a:latin typeface="Lato Light"/>
                <a:ea typeface="Lato Light"/>
                <a:cs typeface="Lato Light"/>
                <a:sym typeface="Lato Light"/>
              </a:defRPr>
            </a:lvl5pPr>
            <a:lvl6pPr marR="0" lvl="5" algn="r" rtl="0">
              <a:lnSpc>
                <a:spcPct val="100000"/>
              </a:lnSpc>
              <a:spcBef>
                <a:spcPts val="0"/>
              </a:spcBef>
              <a:spcAft>
                <a:spcPts val="0"/>
              </a:spcAft>
              <a:buClr>
                <a:srgbClr val="000000"/>
              </a:buClr>
              <a:buFont typeface="Arial"/>
              <a:buNone/>
              <a:defRPr sz="1200" b="0" i="0" u="none" strike="noStrike" cap="none">
                <a:solidFill>
                  <a:schemeClr val="dk2"/>
                </a:solidFill>
                <a:latin typeface="Lato Light"/>
                <a:ea typeface="Lato Light"/>
                <a:cs typeface="Lato Light"/>
                <a:sym typeface="Lato Light"/>
              </a:defRPr>
            </a:lvl6pPr>
            <a:lvl7pPr marR="0" lvl="6" algn="r" rtl="0">
              <a:lnSpc>
                <a:spcPct val="100000"/>
              </a:lnSpc>
              <a:spcBef>
                <a:spcPts val="0"/>
              </a:spcBef>
              <a:spcAft>
                <a:spcPts val="0"/>
              </a:spcAft>
              <a:buClr>
                <a:srgbClr val="000000"/>
              </a:buClr>
              <a:buFont typeface="Arial"/>
              <a:buNone/>
              <a:defRPr sz="1200" b="0" i="0" u="none" strike="noStrike" cap="none">
                <a:solidFill>
                  <a:schemeClr val="dk2"/>
                </a:solidFill>
                <a:latin typeface="Lato Light"/>
                <a:ea typeface="Lato Light"/>
                <a:cs typeface="Lato Light"/>
                <a:sym typeface="Lato Light"/>
              </a:defRPr>
            </a:lvl7pPr>
            <a:lvl8pPr marR="0" lvl="7" algn="r" rtl="0">
              <a:lnSpc>
                <a:spcPct val="100000"/>
              </a:lnSpc>
              <a:spcBef>
                <a:spcPts val="0"/>
              </a:spcBef>
              <a:spcAft>
                <a:spcPts val="0"/>
              </a:spcAft>
              <a:buClr>
                <a:srgbClr val="000000"/>
              </a:buClr>
              <a:buFont typeface="Arial"/>
              <a:buNone/>
              <a:defRPr sz="1200" b="0" i="0" u="none" strike="noStrike" cap="none">
                <a:solidFill>
                  <a:schemeClr val="dk2"/>
                </a:solidFill>
                <a:latin typeface="Lato Light"/>
                <a:ea typeface="Lato Light"/>
                <a:cs typeface="Lato Light"/>
                <a:sym typeface="Lato Light"/>
              </a:defRPr>
            </a:lvl8pPr>
            <a:lvl9pPr marR="0" lvl="8" algn="r" rtl="0">
              <a:lnSpc>
                <a:spcPct val="100000"/>
              </a:lnSpc>
              <a:spcBef>
                <a:spcPts val="0"/>
              </a:spcBef>
              <a:spcAft>
                <a:spcPts val="0"/>
              </a:spcAft>
              <a:buClr>
                <a:srgbClr val="000000"/>
              </a:buClr>
              <a:buFont typeface="Arial"/>
              <a:buNone/>
              <a:defRPr sz="1200" b="0" i="0" u="none" strike="noStrike" cap="none">
                <a:solidFill>
                  <a:schemeClr val="dk2"/>
                </a:solidFill>
                <a:latin typeface="Lato Light"/>
                <a:ea typeface="Lato Light"/>
                <a:cs typeface="Lato Light"/>
                <a:sym typeface="Lato Light"/>
              </a:defRPr>
            </a:lvl9pPr>
          </a:lstStyle>
          <a:p>
            <a:fld id="{00000000-1234-1234-1234-123412341234}" type="slidenum">
              <a:rPr lang="en" smtClean="0"/>
              <a:pPr/>
              <a:t>13</a:t>
            </a:fld>
            <a:endParaRPr lang="en"/>
          </a:p>
        </p:txBody>
      </p:sp>
      <p:sp>
        <p:nvSpPr>
          <p:cNvPr id="8" name="Google Shape;425;p20">
            <a:extLst>
              <a:ext uri="{FF2B5EF4-FFF2-40B4-BE49-F238E27FC236}">
                <a16:creationId xmlns:a16="http://schemas.microsoft.com/office/drawing/2014/main" xmlns="" id="{052A5B9C-6A53-6C2C-C4B7-E21BF280E132}"/>
              </a:ext>
            </a:extLst>
          </p:cNvPr>
          <p:cNvSpPr txBox="1">
            <a:spLocks/>
          </p:cNvSpPr>
          <p:nvPr/>
        </p:nvSpPr>
        <p:spPr>
          <a:xfrm>
            <a:off x="8020353" y="418064"/>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dk2"/>
                </a:solidFill>
                <a:latin typeface="Lato Light"/>
                <a:ea typeface="Lato Light"/>
                <a:cs typeface="Lato Light"/>
                <a:sym typeface="Lato Light"/>
              </a:defRPr>
            </a:lvl1pPr>
            <a:lvl2pPr marR="0" lvl="1" algn="r" rtl="0">
              <a:lnSpc>
                <a:spcPct val="100000"/>
              </a:lnSpc>
              <a:spcBef>
                <a:spcPts val="0"/>
              </a:spcBef>
              <a:spcAft>
                <a:spcPts val="0"/>
              </a:spcAft>
              <a:buClr>
                <a:srgbClr val="000000"/>
              </a:buClr>
              <a:buFont typeface="Arial"/>
              <a:buNone/>
              <a:defRPr sz="1200" b="0" i="0" u="none" strike="noStrike" cap="none">
                <a:solidFill>
                  <a:schemeClr val="dk2"/>
                </a:solidFill>
                <a:latin typeface="Lato Light"/>
                <a:ea typeface="Lato Light"/>
                <a:cs typeface="Lato Light"/>
                <a:sym typeface="Lato Light"/>
              </a:defRPr>
            </a:lvl2pPr>
            <a:lvl3pPr marR="0" lvl="2" algn="r" rtl="0">
              <a:lnSpc>
                <a:spcPct val="100000"/>
              </a:lnSpc>
              <a:spcBef>
                <a:spcPts val="0"/>
              </a:spcBef>
              <a:spcAft>
                <a:spcPts val="0"/>
              </a:spcAft>
              <a:buClr>
                <a:srgbClr val="000000"/>
              </a:buClr>
              <a:buFont typeface="Arial"/>
              <a:buNone/>
              <a:defRPr sz="1200" b="0" i="0" u="none" strike="noStrike" cap="none">
                <a:solidFill>
                  <a:schemeClr val="dk2"/>
                </a:solidFill>
                <a:latin typeface="Lato Light"/>
                <a:ea typeface="Lato Light"/>
                <a:cs typeface="Lato Light"/>
                <a:sym typeface="Lato Light"/>
              </a:defRPr>
            </a:lvl3pPr>
            <a:lvl4pPr marR="0" lvl="3" algn="r" rtl="0">
              <a:lnSpc>
                <a:spcPct val="100000"/>
              </a:lnSpc>
              <a:spcBef>
                <a:spcPts val="0"/>
              </a:spcBef>
              <a:spcAft>
                <a:spcPts val="0"/>
              </a:spcAft>
              <a:buClr>
                <a:srgbClr val="000000"/>
              </a:buClr>
              <a:buFont typeface="Arial"/>
              <a:buNone/>
              <a:defRPr sz="1200" b="0" i="0" u="none" strike="noStrike" cap="none">
                <a:solidFill>
                  <a:schemeClr val="dk2"/>
                </a:solidFill>
                <a:latin typeface="Lato Light"/>
                <a:ea typeface="Lato Light"/>
                <a:cs typeface="Lato Light"/>
                <a:sym typeface="Lato Light"/>
              </a:defRPr>
            </a:lvl4pPr>
            <a:lvl5pPr marR="0" lvl="4" algn="r" rtl="0">
              <a:lnSpc>
                <a:spcPct val="100000"/>
              </a:lnSpc>
              <a:spcBef>
                <a:spcPts val="0"/>
              </a:spcBef>
              <a:spcAft>
                <a:spcPts val="0"/>
              </a:spcAft>
              <a:buClr>
                <a:srgbClr val="000000"/>
              </a:buClr>
              <a:buFont typeface="Arial"/>
              <a:buNone/>
              <a:defRPr sz="1200" b="0" i="0" u="none" strike="noStrike" cap="none">
                <a:solidFill>
                  <a:schemeClr val="dk2"/>
                </a:solidFill>
                <a:latin typeface="Lato Light"/>
                <a:ea typeface="Lato Light"/>
                <a:cs typeface="Lato Light"/>
                <a:sym typeface="Lato Light"/>
              </a:defRPr>
            </a:lvl5pPr>
            <a:lvl6pPr marR="0" lvl="5" algn="r" rtl="0">
              <a:lnSpc>
                <a:spcPct val="100000"/>
              </a:lnSpc>
              <a:spcBef>
                <a:spcPts val="0"/>
              </a:spcBef>
              <a:spcAft>
                <a:spcPts val="0"/>
              </a:spcAft>
              <a:buClr>
                <a:srgbClr val="000000"/>
              </a:buClr>
              <a:buFont typeface="Arial"/>
              <a:buNone/>
              <a:defRPr sz="1200" b="0" i="0" u="none" strike="noStrike" cap="none">
                <a:solidFill>
                  <a:schemeClr val="dk2"/>
                </a:solidFill>
                <a:latin typeface="Lato Light"/>
                <a:ea typeface="Lato Light"/>
                <a:cs typeface="Lato Light"/>
                <a:sym typeface="Lato Light"/>
              </a:defRPr>
            </a:lvl6pPr>
            <a:lvl7pPr marR="0" lvl="6" algn="r" rtl="0">
              <a:lnSpc>
                <a:spcPct val="100000"/>
              </a:lnSpc>
              <a:spcBef>
                <a:spcPts val="0"/>
              </a:spcBef>
              <a:spcAft>
                <a:spcPts val="0"/>
              </a:spcAft>
              <a:buClr>
                <a:srgbClr val="000000"/>
              </a:buClr>
              <a:buFont typeface="Arial"/>
              <a:buNone/>
              <a:defRPr sz="1200" b="0" i="0" u="none" strike="noStrike" cap="none">
                <a:solidFill>
                  <a:schemeClr val="dk2"/>
                </a:solidFill>
                <a:latin typeface="Lato Light"/>
                <a:ea typeface="Lato Light"/>
                <a:cs typeface="Lato Light"/>
                <a:sym typeface="Lato Light"/>
              </a:defRPr>
            </a:lvl7pPr>
            <a:lvl8pPr marR="0" lvl="7" algn="r" rtl="0">
              <a:lnSpc>
                <a:spcPct val="100000"/>
              </a:lnSpc>
              <a:spcBef>
                <a:spcPts val="0"/>
              </a:spcBef>
              <a:spcAft>
                <a:spcPts val="0"/>
              </a:spcAft>
              <a:buClr>
                <a:srgbClr val="000000"/>
              </a:buClr>
              <a:buFont typeface="Arial"/>
              <a:buNone/>
              <a:defRPr sz="1200" b="0" i="0" u="none" strike="noStrike" cap="none">
                <a:solidFill>
                  <a:schemeClr val="dk2"/>
                </a:solidFill>
                <a:latin typeface="Lato Light"/>
                <a:ea typeface="Lato Light"/>
                <a:cs typeface="Lato Light"/>
                <a:sym typeface="Lato Light"/>
              </a:defRPr>
            </a:lvl8pPr>
            <a:lvl9pPr marR="0" lvl="8" algn="r" rtl="0">
              <a:lnSpc>
                <a:spcPct val="100000"/>
              </a:lnSpc>
              <a:spcBef>
                <a:spcPts val="0"/>
              </a:spcBef>
              <a:spcAft>
                <a:spcPts val="0"/>
              </a:spcAft>
              <a:buClr>
                <a:srgbClr val="000000"/>
              </a:buClr>
              <a:buFont typeface="Arial"/>
              <a:buNone/>
              <a:defRPr sz="1200" b="0" i="0" u="none" strike="noStrike" cap="none">
                <a:solidFill>
                  <a:schemeClr val="dk2"/>
                </a:solidFill>
                <a:latin typeface="Lato Light"/>
                <a:ea typeface="Lato Light"/>
                <a:cs typeface="Lato Light"/>
                <a:sym typeface="Lato Light"/>
              </a:defRPr>
            </a:lvl9pPr>
          </a:lstStyle>
          <a:p>
            <a:fld id="{00000000-1234-1234-1234-123412341234}" type="slidenum">
              <a:rPr lang="en" smtClean="0"/>
              <a:pPr/>
              <a:t>13</a:t>
            </a:fld>
            <a:endParaRPr lang="en"/>
          </a:p>
        </p:txBody>
      </p:sp>
      <p:pic>
        <p:nvPicPr>
          <p:cNvPr id="2050" name="Picture 2" descr="Hash function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0524" y="2327563"/>
            <a:ext cx="2529959" cy="1939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357295"/>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1"/>
          <p:cNvSpPr/>
          <p:nvPr/>
        </p:nvSpPr>
        <p:spPr>
          <a:xfrm>
            <a:off x="3459600" y="628000"/>
            <a:ext cx="2224800" cy="2224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431" name="Google Shape;431;p21"/>
          <p:cNvSpPr txBox="1">
            <a:spLocks noGrp="1"/>
          </p:cNvSpPr>
          <p:nvPr>
            <p:ph type="ctrTitle" idx="4294967295"/>
          </p:nvPr>
        </p:nvSpPr>
        <p:spPr>
          <a:xfrm>
            <a:off x="0" y="2928938"/>
            <a:ext cx="7537450" cy="11604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err="1">
                <a:highlight>
                  <a:srgbClr val="C0C0C0"/>
                </a:highlight>
              </a:rPr>
              <a:t>Mô</a:t>
            </a:r>
            <a:r>
              <a:rPr lang="en-US" sz="6000" dirty="0">
                <a:highlight>
                  <a:srgbClr val="C0C0C0"/>
                </a:highlight>
              </a:rPr>
              <a:t> </a:t>
            </a:r>
            <a:r>
              <a:rPr lang="en-US" sz="6000" dirty="0" err="1">
                <a:highlight>
                  <a:srgbClr val="C0C0C0"/>
                </a:highlight>
              </a:rPr>
              <a:t>hình</a:t>
            </a:r>
            <a:r>
              <a:rPr lang="en-US" sz="6000" dirty="0">
                <a:highlight>
                  <a:srgbClr val="C0C0C0"/>
                </a:highlight>
              </a:rPr>
              <a:t> </a:t>
            </a:r>
            <a:r>
              <a:rPr lang="en-US" sz="6000" dirty="0" err="1">
                <a:highlight>
                  <a:srgbClr val="C0C0C0"/>
                </a:highlight>
              </a:rPr>
              <a:t>kiến</a:t>
            </a:r>
            <a:r>
              <a:rPr lang="en-US" sz="6000" dirty="0">
                <a:highlight>
                  <a:srgbClr val="C0C0C0"/>
                </a:highlight>
              </a:rPr>
              <a:t> </a:t>
            </a:r>
            <a:r>
              <a:rPr lang="en-US" sz="6000" dirty="0" err="1">
                <a:highlight>
                  <a:srgbClr val="C0C0C0"/>
                </a:highlight>
              </a:rPr>
              <a:t>trúc</a:t>
            </a:r>
            <a:endParaRPr sz="6000" dirty="0">
              <a:highlight>
                <a:srgbClr val="C0C0C0"/>
              </a:highlight>
            </a:endParaRPr>
          </a:p>
        </p:txBody>
      </p:sp>
      <p:grpSp>
        <p:nvGrpSpPr>
          <p:cNvPr id="433" name="Google Shape;433;p21"/>
          <p:cNvGrpSpPr/>
          <p:nvPr/>
        </p:nvGrpSpPr>
        <p:grpSpPr>
          <a:xfrm>
            <a:off x="3818378" y="944687"/>
            <a:ext cx="1447570" cy="1447577"/>
            <a:chOff x="6643075" y="3664250"/>
            <a:chExt cx="407950" cy="407975"/>
          </a:xfrm>
        </p:grpSpPr>
        <p:sp>
          <p:nvSpPr>
            <p:cNvPr id="434" name="Google Shape;43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1"/>
          <p:cNvGrpSpPr/>
          <p:nvPr/>
        </p:nvGrpSpPr>
        <p:grpSpPr>
          <a:xfrm rot="-587344">
            <a:off x="3600928" y="2274183"/>
            <a:ext cx="595166" cy="595133"/>
            <a:chOff x="576250" y="4319400"/>
            <a:chExt cx="442075" cy="442050"/>
          </a:xfrm>
        </p:grpSpPr>
        <p:sp>
          <p:nvSpPr>
            <p:cNvPr id="437" name="Google Shape;43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21"/>
          <p:cNvSpPr/>
          <p:nvPr/>
        </p:nvSpPr>
        <p:spPr>
          <a:xfrm>
            <a:off x="3593939" y="962288"/>
            <a:ext cx="226251" cy="21606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rot="2697328">
            <a:off x="5346647" y="2148789"/>
            <a:ext cx="343459" cy="32794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5356714" y="1881143"/>
            <a:ext cx="137570" cy="13142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rot="1280404">
            <a:off x="3589575" y="1613971"/>
            <a:ext cx="137564" cy="131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4"/>
          <p:cNvSpPr txBox="1">
            <a:spLocks noGrp="1"/>
          </p:cNvSpPr>
          <p:nvPr>
            <p:ph type="title"/>
          </p:nvPr>
        </p:nvSpPr>
        <p:spPr>
          <a:xfrm>
            <a:off x="136931" y="811663"/>
            <a:ext cx="2199075" cy="211943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err="1"/>
              <a:t>Kiến</a:t>
            </a:r>
            <a:r>
              <a:rPr lang="en-US" sz="3200" dirty="0"/>
              <a:t> </a:t>
            </a:r>
            <a:r>
              <a:rPr lang="en-US" sz="3200" dirty="0" err="1"/>
              <a:t>trúc</a:t>
            </a:r>
            <a:r>
              <a:rPr lang="en-US" sz="3200" dirty="0"/>
              <a:t> </a:t>
            </a:r>
            <a:r>
              <a:rPr lang="en-US" sz="3200" dirty="0" err="1"/>
              <a:t>tổng</a:t>
            </a:r>
            <a:r>
              <a:rPr lang="en-US" sz="3200" dirty="0"/>
              <a:t> </a:t>
            </a:r>
            <a:r>
              <a:rPr lang="en-US" sz="3200" dirty="0" err="1"/>
              <a:t>quan</a:t>
            </a:r>
            <a:endParaRPr sz="3200" dirty="0"/>
          </a:p>
        </p:txBody>
      </p:sp>
      <p:sp>
        <p:nvSpPr>
          <p:cNvPr id="468" name="Google Shape;468;p24"/>
          <p:cNvSpPr txBox="1">
            <a:spLocks noGrp="1"/>
          </p:cNvSpPr>
          <p:nvPr>
            <p:ph type="body" idx="1"/>
          </p:nvPr>
        </p:nvSpPr>
        <p:spPr>
          <a:xfrm>
            <a:off x="2400300" y="1107281"/>
            <a:ext cx="3089291" cy="3350419"/>
          </a:xfrm>
          <a:prstGeom prst="rect">
            <a:avLst/>
          </a:prstGeom>
        </p:spPr>
        <p:txBody>
          <a:bodyPr spcFirstLastPara="1" wrap="square" lIns="91425" tIns="91425" rIns="91425" bIns="91425" anchor="t" anchorCtr="0">
            <a:noAutofit/>
          </a:bodyPr>
          <a:lstStyle/>
          <a:p>
            <a:pPr marL="285750" lvl="0" indent="-285750">
              <a:spcAft>
                <a:spcPts val="1000"/>
              </a:spcAft>
              <a:buFontTx/>
              <a:buChar char="-"/>
            </a:pPr>
            <a:r>
              <a:rPr lang="en-US" sz="1800" dirty="0">
                <a:effectLst/>
                <a:latin typeface="Times New Roman" panose="02020603050405020304" pitchFamily="18" charset="0"/>
                <a:ea typeface="Times New Roman" panose="02020603050405020304" pitchFamily="18" charset="0"/>
              </a:rPr>
              <a:t>Hai </a:t>
            </a:r>
            <a:r>
              <a:rPr lang="en-US" sz="1800" dirty="0" err="1">
                <a:effectLst/>
                <a:latin typeface="Times New Roman" panose="02020603050405020304" pitchFamily="18" charset="0"/>
                <a:ea typeface="Times New Roman" panose="02020603050405020304" pitchFamily="18" charset="0"/>
              </a:rPr>
              <a:t>dịch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a:t>
            </a:r>
            <a:r>
              <a:rPr lang="en-US" sz="1800" dirty="0">
                <a:effectLst/>
                <a:latin typeface="Times New Roman" panose="02020603050405020304" pitchFamily="18" charset="0"/>
                <a:ea typeface="Times New Roman" panose="02020603050405020304" pitchFamily="18" charset="0"/>
              </a:rPr>
              <a:t> PGP </a:t>
            </a:r>
            <a:r>
              <a:rPr lang="en-US" sz="1800" dirty="0" err="1">
                <a:effectLst/>
                <a:latin typeface="Times New Roman" panose="02020603050405020304" pitchFamily="18" charset="0"/>
                <a:ea typeface="Times New Roman" panose="02020603050405020304" pitchFamily="18" charset="0"/>
              </a:rPr>
              <a:t>cung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điệp</a:t>
            </a:r>
            <a:r>
              <a:rPr lang="en-US" sz="1800" dirty="0">
                <a:effectLst/>
                <a:latin typeface="Times New Roman" panose="02020603050405020304" pitchFamily="18" charset="0"/>
                <a:ea typeface="Times New Roman" panose="02020603050405020304" pitchFamily="18" charset="0"/>
              </a:rPr>
              <a:t>.</a:t>
            </a:r>
          </a:p>
          <a:p>
            <a:pPr marL="285750" lvl="0" indent="-285750">
              <a:spcAft>
                <a:spcPts val="1000"/>
              </a:spcAft>
              <a:buFontTx/>
              <a:buChar char="-"/>
            </a:pP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PGP,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dịch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thuật</a:t>
            </a:r>
            <a:r>
              <a:rPr lang="en-US" sz="1800" dirty="0">
                <a:effectLst/>
                <a:latin typeface="Times New Roman" panose="02020603050405020304" pitchFamily="18" charset="0"/>
                <a:ea typeface="Times New Roman" panose="02020603050405020304" pitchFamily="18" charset="0"/>
              </a:rPr>
              <a:t> IDEA (</a:t>
            </a:r>
            <a:r>
              <a:rPr lang="en-US" sz="1800" dirty="0" err="1">
                <a:effectLst/>
                <a:latin typeface="Times New Roman" panose="02020603050405020304" pitchFamily="18" charset="0"/>
                <a:ea typeface="Times New Roman" panose="02020603050405020304" pitchFamily="18" charset="0"/>
              </a:rPr>
              <a:t>mã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mật</a:t>
            </a:r>
            <a:r>
              <a:rPr lang="en-US" sz="1800" dirty="0">
                <a:effectLst/>
                <a:latin typeface="Times New Roman" panose="02020603050405020304" pitchFamily="18" charset="0"/>
                <a:ea typeface="Times New Roman" panose="02020603050405020304" pitchFamily="18" charset="0"/>
              </a:rPr>
              <a:t>), RSA (</a:t>
            </a:r>
            <a:r>
              <a:rPr lang="en-US" sz="1800" dirty="0" err="1">
                <a:effectLst/>
                <a:latin typeface="Times New Roman" panose="02020603050405020304" pitchFamily="18" charset="0"/>
                <a:ea typeface="Times New Roman" panose="02020603050405020304" pitchFamily="18" charset="0"/>
              </a:rPr>
              <a:t>mã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MD5 (</a:t>
            </a:r>
            <a:r>
              <a:rPr lang="en-US" sz="1800" dirty="0" err="1">
                <a:effectLst/>
                <a:latin typeface="Times New Roman" panose="02020603050405020304" pitchFamily="18" charset="0"/>
                <a:ea typeface="Times New Roman" panose="02020603050405020304" pitchFamily="18" charset="0"/>
              </a:rPr>
              <a:t>Hàm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băm</a:t>
            </a:r>
            <a:r>
              <a:rPr lang="en-US" sz="1800" dirty="0">
                <a:effectLst/>
                <a:latin typeface="Times New Roman" panose="02020603050405020304" pitchFamily="18" charset="0"/>
                <a:ea typeface="Times New Roman" panose="02020603050405020304" pitchFamily="18" charset="0"/>
              </a:rPr>
              <a:t> an </a:t>
            </a:r>
            <a:r>
              <a:rPr lang="en-US" sz="1800" dirty="0" err="1">
                <a:effectLst/>
                <a:latin typeface="Times New Roman" panose="02020603050405020304" pitchFamily="18" charset="0"/>
                <a:ea typeface="Times New Roman" panose="02020603050405020304" pitchFamily="18" charset="0"/>
              </a:rPr>
              <a:t>toàn</a:t>
            </a:r>
            <a:r>
              <a:rPr lang="en-US" sz="1800" dirty="0">
                <a:effectLst/>
                <a:latin typeface="Times New Roman" panose="02020603050405020304" pitchFamily="18" charset="0"/>
                <a:ea typeface="Times New Roman" panose="02020603050405020304" pitchFamily="18" charset="0"/>
              </a:rPr>
              <a:t>)</a:t>
            </a:r>
            <a:endParaRPr sz="1800" dirty="0"/>
          </a:p>
        </p:txBody>
      </p:sp>
      <p:sp>
        <p:nvSpPr>
          <p:cNvPr id="470" name="Google Shape;470;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1026" name="Picture 2">
            <a:extLst>
              <a:ext uri="{FF2B5EF4-FFF2-40B4-BE49-F238E27FC236}">
                <a16:creationId xmlns:a16="http://schemas.microsoft.com/office/drawing/2014/main" xmlns="" id="{201CEB33-7579-AE60-1944-F85EA67DA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91" y="418063"/>
            <a:ext cx="2902743" cy="3199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4"/>
        <p:cNvGrpSpPr/>
        <p:nvPr/>
      </p:nvGrpSpPr>
      <p:grpSpPr>
        <a:xfrm>
          <a:off x="0" y="0"/>
          <a:ext cx="0" cy="0"/>
          <a:chOff x="0" y="0"/>
          <a:chExt cx="0" cy="0"/>
        </a:xfrm>
      </p:grpSpPr>
      <p:sp>
        <p:nvSpPr>
          <p:cNvPr id="476" name="Google Shape;476;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475" name="Google Shape;475;p25"/>
          <p:cNvSpPr txBox="1">
            <a:spLocks noGrp="1"/>
          </p:cNvSpPr>
          <p:nvPr>
            <p:ph type="title" idx="4294967295"/>
          </p:nvPr>
        </p:nvSpPr>
        <p:spPr>
          <a:xfrm>
            <a:off x="0" y="1779588"/>
            <a:ext cx="4752975" cy="14827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b="0" dirty="0" err="1">
                <a:solidFill>
                  <a:schemeClr val="tx1">
                    <a:lumMod val="50000"/>
                  </a:schemeClr>
                </a:solidFill>
                <a:highlight>
                  <a:srgbClr val="FFFF00"/>
                </a:highlight>
              </a:rPr>
              <a:t>Hoạt</a:t>
            </a:r>
            <a:r>
              <a:rPr lang="en-US" sz="6000" b="0" dirty="0">
                <a:solidFill>
                  <a:schemeClr val="tx1">
                    <a:lumMod val="50000"/>
                  </a:schemeClr>
                </a:solidFill>
                <a:highlight>
                  <a:srgbClr val="FFFF00"/>
                </a:highlight>
              </a:rPr>
              <a:t> </a:t>
            </a:r>
            <a:r>
              <a:rPr lang="en-US" sz="6000" b="0" dirty="0" err="1">
                <a:solidFill>
                  <a:schemeClr val="tx1">
                    <a:lumMod val="50000"/>
                  </a:schemeClr>
                </a:solidFill>
                <a:highlight>
                  <a:srgbClr val="FFFF00"/>
                </a:highlight>
              </a:rPr>
              <a:t>động</a:t>
            </a:r>
            <a:endParaRPr sz="6000" dirty="0">
              <a:solidFill>
                <a:schemeClr val="tx1">
                  <a:lumMod val="50000"/>
                </a:schemeClr>
              </a:solidFill>
              <a:highlight>
                <a:srgbClr val="FFFF00"/>
              </a:highlight>
            </a:endParaRPr>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3" name="Picture 2" descr="pUQTmL8"/>
          <p:cNvPicPr/>
          <p:nvPr/>
        </p:nvPicPr>
        <p:blipFill>
          <a:blip r:embed="rId2">
            <a:extLst>
              <a:ext uri="{28A0092B-C50C-407E-A947-70E740481C1C}">
                <a14:useLocalDpi xmlns:a14="http://schemas.microsoft.com/office/drawing/2010/main" val="0"/>
              </a:ext>
            </a:extLst>
          </a:blip>
          <a:srcRect/>
          <a:stretch>
            <a:fillRect/>
          </a:stretch>
        </p:blipFill>
        <p:spPr bwMode="auto">
          <a:xfrm>
            <a:off x="820188" y="1611631"/>
            <a:ext cx="7270865" cy="1767840"/>
          </a:xfrm>
          <a:prstGeom prst="rect">
            <a:avLst/>
          </a:prstGeom>
          <a:noFill/>
          <a:ln>
            <a:noFill/>
          </a:ln>
        </p:spPr>
      </p:pic>
    </p:spTree>
    <p:extLst>
      <p:ext uri="{BB962C8B-B14F-4D97-AF65-F5344CB8AC3E}">
        <p14:creationId xmlns:p14="http://schemas.microsoft.com/office/powerpoint/2010/main" val="4132121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28"/>
          <p:cNvSpPr/>
          <p:nvPr/>
        </p:nvSpPr>
        <p:spPr>
          <a:xfrm>
            <a:off x="1255601" y="954425"/>
            <a:ext cx="6842284" cy="3259513"/>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498" name="Google Shape;498;p28"/>
          <p:cNvSpPr txBox="1">
            <a:spLocks noGrp="1"/>
          </p:cNvSpPr>
          <p:nvPr>
            <p:ph type="title" idx="4294967295"/>
          </p:nvPr>
        </p:nvSpPr>
        <p:spPr>
          <a:xfrm>
            <a:off x="815975" y="635000"/>
            <a:ext cx="8328025" cy="271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Maps</a:t>
            </a:r>
            <a:endParaRPr/>
          </a:p>
        </p:txBody>
      </p:sp>
      <p:sp>
        <p:nvSpPr>
          <p:cNvPr id="499" name="Google Shape;499;p28"/>
          <p:cNvSpPr/>
          <p:nvPr/>
        </p:nvSpPr>
        <p:spPr>
          <a:xfrm>
            <a:off x="2432950" y="1668896"/>
            <a:ext cx="618600" cy="202500"/>
          </a:xfrm>
          <a:prstGeom prst="wedgeRectCallout">
            <a:avLst>
              <a:gd name="adj1" fmla="val -21428"/>
              <a:gd name="adj2" fmla="val 84287"/>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a:solidFill>
                  <a:srgbClr val="4A5C65"/>
                </a:solidFill>
                <a:latin typeface="Lato Light"/>
                <a:ea typeface="Lato Light"/>
                <a:cs typeface="Lato Light"/>
                <a:sym typeface="Lato Light"/>
              </a:rPr>
              <a:t>our office</a:t>
            </a:r>
            <a:endParaRPr sz="800" dirty="0">
              <a:solidFill>
                <a:srgbClr val="4A5C65"/>
              </a:solidFill>
              <a:latin typeface="Lato Light"/>
              <a:ea typeface="Lato Light"/>
              <a:cs typeface="Lato Light"/>
              <a:sym typeface="Lato Light"/>
            </a:endParaRPr>
          </a:p>
        </p:txBody>
      </p:sp>
      <p:sp>
        <p:nvSpPr>
          <p:cNvPr id="500" name="Google Shape;500;p28"/>
          <p:cNvSpPr/>
          <p:nvPr/>
        </p:nvSpPr>
        <p:spPr>
          <a:xfrm>
            <a:off x="1786775" y="2070874"/>
            <a:ext cx="134700" cy="134700"/>
          </a:xfrm>
          <a:prstGeom prst="ellipse">
            <a:avLst/>
          </a:prstGeom>
          <a:solidFill>
            <a:srgbClr val="02BDC7"/>
          </a:solidFill>
          <a:ln w="38100"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p:nvPr/>
        </p:nvSpPr>
        <p:spPr>
          <a:xfrm>
            <a:off x="3299800" y="3150299"/>
            <a:ext cx="134700" cy="134700"/>
          </a:xfrm>
          <a:prstGeom prst="ellipse">
            <a:avLst/>
          </a:prstGeom>
          <a:solidFill>
            <a:srgbClr val="02BDC7"/>
          </a:solidFill>
          <a:ln w="38100"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8"/>
          <p:cNvSpPr/>
          <p:nvPr/>
        </p:nvSpPr>
        <p:spPr>
          <a:xfrm>
            <a:off x="4072700" y="1814974"/>
            <a:ext cx="134700" cy="134700"/>
          </a:xfrm>
          <a:prstGeom prst="ellipse">
            <a:avLst/>
          </a:prstGeom>
          <a:solidFill>
            <a:srgbClr val="02BDC7"/>
          </a:solidFill>
          <a:ln w="38100"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8"/>
          <p:cNvSpPr/>
          <p:nvPr/>
        </p:nvSpPr>
        <p:spPr>
          <a:xfrm>
            <a:off x="4681175" y="3612099"/>
            <a:ext cx="134700" cy="134700"/>
          </a:xfrm>
          <a:prstGeom prst="ellipse">
            <a:avLst/>
          </a:prstGeom>
          <a:solidFill>
            <a:srgbClr val="02BDC7"/>
          </a:solidFill>
          <a:ln w="38100"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8"/>
          <p:cNvSpPr/>
          <p:nvPr/>
        </p:nvSpPr>
        <p:spPr>
          <a:xfrm>
            <a:off x="6508175" y="2254349"/>
            <a:ext cx="134700" cy="134700"/>
          </a:xfrm>
          <a:prstGeom prst="ellipse">
            <a:avLst/>
          </a:prstGeom>
          <a:solidFill>
            <a:srgbClr val="02BDC7"/>
          </a:solidFill>
          <a:ln w="38100"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8"/>
          <p:cNvSpPr/>
          <p:nvPr/>
        </p:nvSpPr>
        <p:spPr>
          <a:xfrm>
            <a:off x="7034400" y="3670174"/>
            <a:ext cx="134700" cy="134700"/>
          </a:xfrm>
          <a:prstGeom prst="ellipse">
            <a:avLst/>
          </a:prstGeom>
          <a:solidFill>
            <a:srgbClr val="02BDC7"/>
          </a:solidFill>
          <a:ln w="38100"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xmlns="" id="{45C18E51-2320-A249-91FE-F9C4B93E9583}"/>
              </a:ext>
            </a:extLst>
          </p:cNvPr>
          <p:cNvSpPr txBox="1"/>
          <p:nvPr/>
        </p:nvSpPr>
        <p:spPr>
          <a:xfrm>
            <a:off x="2131095" y="1827537"/>
            <a:ext cx="4903305" cy="110799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6600" dirty="0">
                <a:solidFill>
                  <a:srgbClr val="002060"/>
                </a:solidFill>
              </a:rPr>
              <a:t>ỨNG DỤNG</a:t>
            </a: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213894" y="338019"/>
            <a:ext cx="2578894"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tx1"/>
                </a:solidFill>
                <a:highlight>
                  <a:srgbClr val="FFFF00"/>
                </a:highlight>
              </a:rPr>
              <a:t>GIỚI THIỆU CHUNG </a:t>
            </a:r>
            <a:endParaRPr sz="3600" dirty="0">
              <a:solidFill>
                <a:schemeClr val="tx1"/>
              </a:solidFill>
              <a:highlight>
                <a:srgbClr val="FFFF00"/>
              </a:highlight>
            </a:endParaRPr>
          </a:p>
        </p:txBody>
      </p:sp>
      <p:sp>
        <p:nvSpPr>
          <p:cNvPr id="396" name="Google Shape;396;p16"/>
          <p:cNvSpPr txBox="1">
            <a:spLocks noGrp="1"/>
          </p:cNvSpPr>
          <p:nvPr>
            <p:ph type="body" idx="1"/>
          </p:nvPr>
        </p:nvSpPr>
        <p:spPr>
          <a:xfrm>
            <a:off x="2830925" y="1156850"/>
            <a:ext cx="5541550" cy="22721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3600" dirty="0">
                <a:solidFill>
                  <a:schemeClr val="accent4">
                    <a:lumMod val="50000"/>
                  </a:schemeClr>
                </a:solidFill>
              </a:rPr>
              <a:t>- </a:t>
            </a:r>
            <a:r>
              <a:rPr lang="en-US" sz="3600" dirty="0" err="1">
                <a:solidFill>
                  <a:schemeClr val="accent4">
                    <a:lumMod val="50000"/>
                  </a:schemeClr>
                </a:solidFill>
              </a:rPr>
              <a:t>Giới</a:t>
            </a:r>
            <a:r>
              <a:rPr lang="en-US" sz="3600" dirty="0">
                <a:solidFill>
                  <a:schemeClr val="accent4">
                    <a:lumMod val="50000"/>
                  </a:schemeClr>
                </a:solidFill>
              </a:rPr>
              <a:t> </a:t>
            </a:r>
            <a:r>
              <a:rPr lang="en-US" sz="3600" dirty="0" err="1">
                <a:solidFill>
                  <a:schemeClr val="accent4">
                    <a:lumMod val="50000"/>
                  </a:schemeClr>
                </a:solidFill>
              </a:rPr>
              <a:t>thiệu</a:t>
            </a:r>
            <a:r>
              <a:rPr lang="en-US" sz="3600" dirty="0">
                <a:solidFill>
                  <a:schemeClr val="accent4">
                    <a:lumMod val="50000"/>
                  </a:schemeClr>
                </a:solidFill>
              </a:rPr>
              <a:t> </a:t>
            </a:r>
            <a:r>
              <a:rPr lang="en-US" sz="3600" dirty="0" err="1">
                <a:solidFill>
                  <a:schemeClr val="accent4">
                    <a:lumMod val="50000"/>
                  </a:schemeClr>
                </a:solidFill>
              </a:rPr>
              <a:t>chung</a:t>
            </a:r>
            <a:endParaRPr lang="en-US" sz="3600" dirty="0">
              <a:solidFill>
                <a:schemeClr val="accent4">
                  <a:lumMod val="50000"/>
                </a:schemeClr>
              </a:solidFill>
            </a:endParaRPr>
          </a:p>
          <a:p>
            <a:pPr marL="0" lvl="0" indent="0" algn="l" rtl="0">
              <a:spcBef>
                <a:spcPts val="600"/>
              </a:spcBef>
              <a:spcAft>
                <a:spcPts val="0"/>
              </a:spcAft>
              <a:buClr>
                <a:schemeClr val="dk1"/>
              </a:buClr>
              <a:buSzPts val="1100"/>
              <a:buFont typeface="Arial"/>
              <a:buNone/>
            </a:pPr>
            <a:r>
              <a:rPr lang="en-US" sz="3600" dirty="0">
                <a:solidFill>
                  <a:schemeClr val="accent4">
                    <a:lumMod val="50000"/>
                  </a:schemeClr>
                </a:solidFill>
              </a:rPr>
              <a:t>- </a:t>
            </a:r>
            <a:r>
              <a:rPr lang="en-US" sz="3600" dirty="0" err="1">
                <a:solidFill>
                  <a:schemeClr val="accent4">
                    <a:lumMod val="50000"/>
                  </a:schemeClr>
                </a:solidFill>
              </a:rPr>
              <a:t>Mục</a:t>
            </a:r>
            <a:r>
              <a:rPr lang="en-US" sz="3600" dirty="0">
                <a:solidFill>
                  <a:schemeClr val="accent4">
                    <a:lumMod val="50000"/>
                  </a:schemeClr>
                </a:solidFill>
              </a:rPr>
              <a:t> </a:t>
            </a:r>
            <a:r>
              <a:rPr lang="en-US" sz="3600" dirty="0" err="1">
                <a:solidFill>
                  <a:schemeClr val="accent4">
                    <a:lumMod val="50000"/>
                  </a:schemeClr>
                </a:solidFill>
              </a:rPr>
              <a:t>đích</a:t>
            </a:r>
            <a:r>
              <a:rPr lang="en-US" sz="3600" dirty="0">
                <a:solidFill>
                  <a:schemeClr val="accent4">
                    <a:lumMod val="50000"/>
                  </a:schemeClr>
                </a:solidFill>
              </a:rPr>
              <a:t> </a:t>
            </a:r>
            <a:r>
              <a:rPr lang="en-US" sz="3600" dirty="0" err="1">
                <a:solidFill>
                  <a:schemeClr val="accent4">
                    <a:lumMod val="50000"/>
                  </a:schemeClr>
                </a:solidFill>
              </a:rPr>
              <a:t>sử</a:t>
            </a:r>
            <a:r>
              <a:rPr lang="en-US" sz="3600" dirty="0">
                <a:solidFill>
                  <a:schemeClr val="accent4">
                    <a:lumMod val="50000"/>
                  </a:schemeClr>
                </a:solidFill>
              </a:rPr>
              <a:t> </a:t>
            </a:r>
            <a:r>
              <a:rPr lang="en-US" sz="3600" dirty="0" err="1">
                <a:solidFill>
                  <a:schemeClr val="accent4">
                    <a:lumMod val="50000"/>
                  </a:schemeClr>
                </a:solidFill>
              </a:rPr>
              <a:t>dụng</a:t>
            </a:r>
            <a:r>
              <a:rPr lang="en-US" sz="3600" dirty="0">
                <a:solidFill>
                  <a:schemeClr val="accent4">
                    <a:lumMod val="50000"/>
                  </a:schemeClr>
                </a:solidFill>
              </a:rPr>
              <a:t> </a:t>
            </a:r>
          </a:p>
          <a:p>
            <a:pPr marL="0" lvl="0" indent="0" algn="l" rtl="0">
              <a:spcBef>
                <a:spcPts val="600"/>
              </a:spcBef>
              <a:spcAft>
                <a:spcPts val="0"/>
              </a:spcAft>
              <a:buClr>
                <a:schemeClr val="dk1"/>
              </a:buClr>
              <a:buSzPts val="1100"/>
              <a:buFont typeface="Arial"/>
              <a:buNone/>
            </a:pPr>
            <a:r>
              <a:rPr lang="en-US" sz="3600" dirty="0">
                <a:solidFill>
                  <a:schemeClr val="accent4">
                    <a:lumMod val="50000"/>
                  </a:schemeClr>
                </a:solidFill>
              </a:rPr>
              <a:t>- </a:t>
            </a:r>
            <a:r>
              <a:rPr lang="en-US" sz="3600" dirty="0" err="1">
                <a:solidFill>
                  <a:schemeClr val="accent4">
                    <a:lumMod val="50000"/>
                  </a:schemeClr>
                </a:solidFill>
              </a:rPr>
              <a:t>Phương</a:t>
            </a:r>
            <a:r>
              <a:rPr lang="en-US" sz="3600" dirty="0">
                <a:solidFill>
                  <a:schemeClr val="accent4">
                    <a:lumMod val="50000"/>
                  </a:schemeClr>
                </a:solidFill>
              </a:rPr>
              <a:t> </a:t>
            </a:r>
            <a:r>
              <a:rPr lang="en-US" sz="3600" dirty="0" err="1">
                <a:solidFill>
                  <a:schemeClr val="accent4">
                    <a:lumMod val="50000"/>
                  </a:schemeClr>
                </a:solidFill>
              </a:rPr>
              <a:t>thức</a:t>
            </a:r>
            <a:r>
              <a:rPr lang="en-US" sz="3600" dirty="0">
                <a:solidFill>
                  <a:schemeClr val="accent4">
                    <a:lumMod val="50000"/>
                  </a:schemeClr>
                </a:solidFill>
              </a:rPr>
              <a:t> </a:t>
            </a:r>
            <a:r>
              <a:rPr lang="en-US" sz="3600" dirty="0" err="1">
                <a:solidFill>
                  <a:schemeClr val="accent4">
                    <a:lumMod val="50000"/>
                  </a:schemeClr>
                </a:solidFill>
              </a:rPr>
              <a:t>hoạt</a:t>
            </a:r>
            <a:r>
              <a:rPr lang="en-US" sz="3600" dirty="0">
                <a:solidFill>
                  <a:schemeClr val="accent4">
                    <a:lumMod val="50000"/>
                  </a:schemeClr>
                </a:solidFill>
              </a:rPr>
              <a:t> </a:t>
            </a:r>
            <a:r>
              <a:rPr lang="en-US" sz="3600" dirty="0" err="1">
                <a:solidFill>
                  <a:schemeClr val="accent4">
                    <a:lumMod val="50000"/>
                  </a:schemeClr>
                </a:solidFill>
              </a:rPr>
              <a:t>động</a:t>
            </a:r>
            <a:endParaRPr lang="en-US" sz="3600" dirty="0">
              <a:solidFill>
                <a:schemeClr val="accent4">
                  <a:lumMod val="50000"/>
                </a:schemeClr>
              </a:solidFill>
            </a:endParaRPr>
          </a:p>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1000"/>
              </a:spcAft>
              <a:buNone/>
            </a:pPr>
            <a:endParaRPr dirty="0">
              <a:solidFill>
                <a:srgbClr val="4A5C65"/>
              </a:solidFill>
            </a:endParaRPr>
          </a:p>
        </p:txBody>
      </p:sp>
      <p:sp>
        <p:nvSpPr>
          <p:cNvPr id="398" name="Google Shape;39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02"/>
        <p:cNvGrpSpPr/>
        <p:nvPr/>
      </p:nvGrpSpPr>
      <p:grpSpPr>
        <a:xfrm>
          <a:off x="0" y="0"/>
          <a:ext cx="0" cy="0"/>
          <a:chOff x="0" y="0"/>
          <a:chExt cx="0" cy="0"/>
        </a:xfrm>
      </p:grpSpPr>
      <p:sp>
        <p:nvSpPr>
          <p:cNvPr id="406" name="Google Shape;406;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403" name="Google Shape;403;p17"/>
          <p:cNvSpPr txBox="1">
            <a:spLocks noGrp="1"/>
          </p:cNvSpPr>
          <p:nvPr>
            <p:ph type="ctrTitle" idx="4294967295"/>
          </p:nvPr>
        </p:nvSpPr>
        <p:spPr>
          <a:xfrm>
            <a:off x="0" y="1506538"/>
            <a:ext cx="6594475" cy="11604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solidFill>
                  <a:srgbClr val="002060"/>
                </a:solidFill>
              </a:rPr>
              <a:t>1.1: G</a:t>
            </a:r>
            <a:r>
              <a:rPr lang="en-US" sz="4400" dirty="0" err="1">
                <a:solidFill>
                  <a:srgbClr val="002060"/>
                </a:solidFill>
              </a:rPr>
              <a:t>i</a:t>
            </a:r>
            <a:r>
              <a:rPr lang="en" sz="4400" dirty="0">
                <a:solidFill>
                  <a:srgbClr val="002060"/>
                </a:solidFill>
              </a:rPr>
              <a:t>ới thiệu chung</a:t>
            </a:r>
            <a:endParaRPr sz="4400" dirty="0">
              <a:solidFill>
                <a:srgbClr val="002060"/>
              </a:solidFill>
            </a:endParaRPr>
          </a:p>
        </p:txBody>
      </p:sp>
      <p:sp>
        <p:nvSpPr>
          <p:cNvPr id="404" name="Google Shape;404;p17"/>
          <p:cNvSpPr txBox="1">
            <a:spLocks noGrp="1"/>
          </p:cNvSpPr>
          <p:nvPr>
            <p:ph type="subTitle" idx="4294967295"/>
          </p:nvPr>
        </p:nvSpPr>
        <p:spPr>
          <a:xfrm>
            <a:off x="486697" y="2542900"/>
            <a:ext cx="6594475" cy="1549777"/>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marL="0" lvl="0" indent="0" algn="l" rtl="0">
              <a:spcBef>
                <a:spcPts val="600"/>
              </a:spcBef>
              <a:spcAft>
                <a:spcPts val="0"/>
              </a:spcAft>
              <a:buNone/>
            </a:pPr>
            <a:r>
              <a:rPr lang="en-US" sz="2400" dirty="0">
                <a:solidFill>
                  <a:srgbClr val="002060"/>
                </a:solidFill>
                <a:effectLst/>
                <a:latin typeface="Times New Roman" panose="02020603050405020304" pitchFamily="18" charset="0"/>
                <a:ea typeface="Times New Roman" panose="02020603050405020304" pitchFamily="18" charset="0"/>
              </a:rPr>
              <a:t>PGP </a:t>
            </a:r>
            <a:r>
              <a:rPr lang="en-US" sz="2400" dirty="0" err="1">
                <a:solidFill>
                  <a:srgbClr val="002060"/>
                </a:solidFill>
                <a:effectLst/>
                <a:latin typeface="Times New Roman" panose="02020603050405020304" pitchFamily="18" charset="0"/>
                <a:ea typeface="Times New Roman" panose="02020603050405020304" pitchFamily="18" charset="0"/>
              </a:rPr>
              <a:t>là</a:t>
            </a:r>
            <a:r>
              <a:rPr lang="en-US" sz="2400" dirty="0">
                <a:solidFill>
                  <a:srgbClr val="002060"/>
                </a:solidFill>
                <a:effectLst/>
                <a:latin typeface="Times New Roman" panose="02020603050405020304" pitchFamily="18" charset="0"/>
                <a:ea typeface="Times New Roman" panose="02020603050405020304" pitchFamily="18" charset="0"/>
              </a:rPr>
              <a:t> </a:t>
            </a:r>
            <a:r>
              <a:rPr lang="en-US" sz="2400" dirty="0" err="1">
                <a:solidFill>
                  <a:srgbClr val="002060"/>
                </a:solidFill>
                <a:effectLst/>
                <a:latin typeface="Times New Roman" panose="02020603050405020304" pitchFamily="18" charset="0"/>
                <a:ea typeface="Times New Roman" panose="02020603050405020304" pitchFamily="18" charset="0"/>
              </a:rPr>
              <a:t>viết</a:t>
            </a:r>
            <a:r>
              <a:rPr lang="en-US" sz="2400" dirty="0">
                <a:solidFill>
                  <a:srgbClr val="002060"/>
                </a:solidFill>
                <a:effectLst/>
                <a:latin typeface="Times New Roman" panose="02020603050405020304" pitchFamily="18" charset="0"/>
                <a:ea typeface="Times New Roman" panose="02020603050405020304" pitchFamily="18" charset="0"/>
              </a:rPr>
              <a:t> </a:t>
            </a:r>
            <a:r>
              <a:rPr lang="en-US" sz="2400" dirty="0" err="1">
                <a:solidFill>
                  <a:srgbClr val="002060"/>
                </a:solidFill>
                <a:effectLst/>
                <a:latin typeface="Times New Roman" panose="02020603050405020304" pitchFamily="18" charset="0"/>
                <a:ea typeface="Times New Roman" panose="02020603050405020304" pitchFamily="18" charset="0"/>
              </a:rPr>
              <a:t>tắt</a:t>
            </a:r>
            <a:r>
              <a:rPr lang="en-US" sz="2400" dirty="0">
                <a:solidFill>
                  <a:srgbClr val="002060"/>
                </a:solidFill>
                <a:effectLst/>
                <a:latin typeface="Times New Roman" panose="02020603050405020304" pitchFamily="18" charset="0"/>
                <a:ea typeface="Times New Roman" panose="02020603050405020304" pitchFamily="18" charset="0"/>
              </a:rPr>
              <a:t> </a:t>
            </a:r>
            <a:r>
              <a:rPr lang="en-US" sz="2400" dirty="0" err="1">
                <a:solidFill>
                  <a:srgbClr val="002060"/>
                </a:solidFill>
                <a:effectLst/>
                <a:latin typeface="Times New Roman" panose="02020603050405020304" pitchFamily="18" charset="0"/>
                <a:ea typeface="Times New Roman" panose="02020603050405020304" pitchFamily="18" charset="0"/>
              </a:rPr>
              <a:t>của</a:t>
            </a:r>
            <a:r>
              <a:rPr lang="en-US" sz="2400" dirty="0">
                <a:solidFill>
                  <a:srgbClr val="002060"/>
                </a:solidFill>
                <a:effectLst/>
                <a:latin typeface="Times New Roman" panose="02020603050405020304" pitchFamily="18" charset="0"/>
                <a:ea typeface="Times New Roman" panose="02020603050405020304" pitchFamily="18" charset="0"/>
              </a:rPr>
              <a:t> </a:t>
            </a:r>
            <a:r>
              <a:rPr lang="en-US" sz="2400" dirty="0" err="1">
                <a:solidFill>
                  <a:srgbClr val="002060"/>
                </a:solidFill>
                <a:effectLst/>
                <a:latin typeface="Times New Roman" panose="02020603050405020304" pitchFamily="18" charset="0"/>
                <a:ea typeface="Times New Roman" panose="02020603050405020304" pitchFamily="18" charset="0"/>
              </a:rPr>
              <a:t>từ</a:t>
            </a:r>
            <a:r>
              <a:rPr lang="en-US" sz="2400" dirty="0">
                <a:solidFill>
                  <a:srgbClr val="002060"/>
                </a:solidFill>
                <a:effectLst/>
                <a:latin typeface="Times New Roman" panose="02020603050405020304" pitchFamily="18" charset="0"/>
                <a:ea typeface="Times New Roman" panose="02020603050405020304" pitchFamily="18" charset="0"/>
              </a:rPr>
              <a:t> Pretty Good Privacy (</a:t>
            </a:r>
            <a:r>
              <a:rPr lang="en-US" sz="2400" dirty="0" err="1">
                <a:solidFill>
                  <a:srgbClr val="002060"/>
                </a:solidFill>
                <a:effectLst/>
                <a:latin typeface="Times New Roman" panose="02020603050405020304" pitchFamily="18" charset="0"/>
                <a:ea typeface="Times New Roman" panose="02020603050405020304" pitchFamily="18" charset="0"/>
              </a:rPr>
              <a:t>Bảo</a:t>
            </a:r>
            <a:r>
              <a:rPr lang="en-US" sz="2400" dirty="0">
                <a:solidFill>
                  <a:srgbClr val="002060"/>
                </a:solidFill>
                <a:effectLst/>
                <a:latin typeface="Times New Roman" panose="02020603050405020304" pitchFamily="18" charset="0"/>
                <a:ea typeface="Times New Roman" panose="02020603050405020304" pitchFamily="18" charset="0"/>
              </a:rPr>
              <a:t> </a:t>
            </a:r>
            <a:r>
              <a:rPr lang="en-US" sz="2400" dirty="0" err="1">
                <a:solidFill>
                  <a:srgbClr val="002060"/>
                </a:solidFill>
                <a:effectLst/>
                <a:latin typeface="Times New Roman" panose="02020603050405020304" pitchFamily="18" charset="0"/>
                <a:ea typeface="Times New Roman" panose="02020603050405020304" pitchFamily="18" charset="0"/>
              </a:rPr>
              <a:t>mật</a:t>
            </a:r>
            <a:r>
              <a:rPr lang="en-US" sz="2400" dirty="0">
                <a:solidFill>
                  <a:srgbClr val="002060"/>
                </a:solidFill>
                <a:effectLst/>
                <a:latin typeface="Times New Roman" panose="02020603050405020304" pitchFamily="18" charset="0"/>
                <a:ea typeface="Times New Roman" panose="02020603050405020304" pitchFamily="18" charset="0"/>
              </a:rPr>
              <a:t> </a:t>
            </a:r>
            <a:r>
              <a:rPr lang="en-US" sz="2400" dirty="0" err="1">
                <a:solidFill>
                  <a:srgbClr val="002060"/>
                </a:solidFill>
                <a:effectLst/>
                <a:latin typeface="Times New Roman" panose="02020603050405020304" pitchFamily="18" charset="0"/>
                <a:ea typeface="Times New Roman" panose="02020603050405020304" pitchFamily="18" charset="0"/>
              </a:rPr>
              <a:t>rất</a:t>
            </a:r>
            <a:r>
              <a:rPr lang="en-US" sz="2400" dirty="0">
                <a:solidFill>
                  <a:srgbClr val="002060"/>
                </a:solidFill>
                <a:effectLst/>
                <a:latin typeface="Times New Roman" panose="02020603050405020304" pitchFamily="18" charset="0"/>
                <a:ea typeface="Times New Roman" panose="02020603050405020304" pitchFamily="18" charset="0"/>
              </a:rPr>
              <a:t> </a:t>
            </a:r>
            <a:r>
              <a:rPr lang="en-US" sz="2400" dirty="0" err="1">
                <a:solidFill>
                  <a:srgbClr val="002060"/>
                </a:solidFill>
                <a:effectLst/>
                <a:latin typeface="Times New Roman" panose="02020603050405020304" pitchFamily="18" charset="0"/>
                <a:ea typeface="Times New Roman" panose="02020603050405020304" pitchFamily="18" charset="0"/>
              </a:rPr>
              <a:t>mạnh</a:t>
            </a:r>
            <a:r>
              <a:rPr lang="en-US" sz="2400" dirty="0">
                <a:solidFill>
                  <a:srgbClr val="002060"/>
                </a:solidFill>
                <a:effectLst/>
                <a:latin typeface="Times New Roman" panose="02020603050405020304" pitchFamily="18" charset="0"/>
                <a:ea typeface="Times New Roman" panose="02020603050405020304" pitchFamily="18" charset="0"/>
              </a:rPr>
              <a:t>). </a:t>
            </a:r>
            <a:r>
              <a:rPr lang="en-US" sz="2400" dirty="0" err="1">
                <a:solidFill>
                  <a:srgbClr val="002060"/>
                </a:solidFill>
                <a:effectLst/>
                <a:latin typeface="Times New Roman" panose="02020603050405020304" pitchFamily="18" charset="0"/>
                <a:ea typeface="Times New Roman" panose="02020603050405020304" pitchFamily="18" charset="0"/>
              </a:rPr>
              <a:t>Mã</a:t>
            </a:r>
            <a:r>
              <a:rPr lang="en-US" sz="2400" dirty="0">
                <a:solidFill>
                  <a:srgbClr val="002060"/>
                </a:solidFill>
                <a:effectLst/>
                <a:latin typeface="Times New Roman" panose="02020603050405020304" pitchFamily="18" charset="0"/>
                <a:ea typeface="Times New Roman" panose="02020603050405020304" pitchFamily="18" charset="0"/>
              </a:rPr>
              <a:t> </a:t>
            </a:r>
            <a:r>
              <a:rPr lang="en-US" sz="2400" dirty="0" err="1">
                <a:solidFill>
                  <a:srgbClr val="002060"/>
                </a:solidFill>
                <a:effectLst/>
                <a:latin typeface="Times New Roman" panose="02020603050405020304" pitchFamily="18" charset="0"/>
                <a:ea typeface="Times New Roman" panose="02020603050405020304" pitchFamily="18" charset="0"/>
              </a:rPr>
              <a:t>hóa</a:t>
            </a:r>
            <a:r>
              <a:rPr lang="en-US" sz="2400" dirty="0">
                <a:solidFill>
                  <a:srgbClr val="002060"/>
                </a:solidFill>
                <a:effectLst/>
                <a:latin typeface="Times New Roman" panose="02020603050405020304" pitchFamily="18" charset="0"/>
                <a:ea typeface="Times New Roman" panose="02020603050405020304" pitchFamily="18" charset="0"/>
              </a:rPr>
              <a:t> PGP </a:t>
            </a:r>
            <a:r>
              <a:rPr lang="en-US" sz="2400" dirty="0" err="1">
                <a:solidFill>
                  <a:srgbClr val="002060"/>
                </a:solidFill>
                <a:effectLst/>
                <a:latin typeface="Times New Roman" panose="02020603050405020304" pitchFamily="18" charset="0"/>
                <a:ea typeface="Times New Roman" panose="02020603050405020304" pitchFamily="18" charset="0"/>
              </a:rPr>
              <a:t>là</a:t>
            </a:r>
            <a:r>
              <a:rPr lang="en-US" sz="2400" dirty="0">
                <a:solidFill>
                  <a:srgbClr val="002060"/>
                </a:solidFill>
                <a:effectLst/>
                <a:latin typeface="Times New Roman" panose="02020603050405020304" pitchFamily="18" charset="0"/>
                <a:ea typeface="Times New Roman" panose="02020603050405020304" pitchFamily="18" charset="0"/>
              </a:rPr>
              <a:t> </a:t>
            </a:r>
            <a:r>
              <a:rPr lang="en-US" sz="2400" dirty="0" err="1">
                <a:solidFill>
                  <a:srgbClr val="002060"/>
                </a:solidFill>
                <a:effectLst/>
                <a:latin typeface="Times New Roman" panose="02020603050405020304" pitchFamily="18" charset="0"/>
                <a:ea typeface="Times New Roman" panose="02020603050405020304" pitchFamily="18" charset="0"/>
              </a:rPr>
              <a:t>một</a:t>
            </a:r>
            <a:r>
              <a:rPr lang="en-US" sz="2400" dirty="0">
                <a:solidFill>
                  <a:srgbClr val="002060"/>
                </a:solidFill>
                <a:effectLst/>
                <a:latin typeface="Times New Roman" panose="02020603050405020304" pitchFamily="18" charset="0"/>
                <a:ea typeface="Times New Roman" panose="02020603050405020304" pitchFamily="18" charset="0"/>
              </a:rPr>
              <a:t> </a:t>
            </a:r>
            <a:r>
              <a:rPr lang="en-US" sz="2400" dirty="0" err="1">
                <a:solidFill>
                  <a:srgbClr val="002060"/>
                </a:solidFill>
                <a:effectLst/>
                <a:latin typeface="Times New Roman" panose="02020603050405020304" pitchFamily="18" charset="0"/>
                <a:ea typeface="Times New Roman" panose="02020603050405020304" pitchFamily="18" charset="0"/>
              </a:rPr>
              <a:t>phần</a:t>
            </a:r>
            <a:r>
              <a:rPr lang="en-US" sz="2400" dirty="0">
                <a:solidFill>
                  <a:srgbClr val="002060"/>
                </a:solidFill>
                <a:effectLst/>
                <a:latin typeface="Times New Roman" panose="02020603050405020304" pitchFamily="18" charset="0"/>
                <a:ea typeface="Times New Roman" panose="02020603050405020304" pitchFamily="18" charset="0"/>
              </a:rPr>
              <a:t> </a:t>
            </a:r>
            <a:r>
              <a:rPr lang="en-US" sz="2400" dirty="0" err="1">
                <a:solidFill>
                  <a:srgbClr val="002060"/>
                </a:solidFill>
                <a:effectLst/>
                <a:latin typeface="Times New Roman" panose="02020603050405020304" pitchFamily="18" charset="0"/>
                <a:ea typeface="Times New Roman" panose="02020603050405020304" pitchFamily="18" charset="0"/>
              </a:rPr>
              <a:t>mềm</a:t>
            </a:r>
            <a:r>
              <a:rPr lang="en-US" sz="2400" dirty="0">
                <a:solidFill>
                  <a:srgbClr val="002060"/>
                </a:solidFill>
                <a:effectLst/>
                <a:latin typeface="Times New Roman" panose="02020603050405020304" pitchFamily="18" charset="0"/>
                <a:ea typeface="Times New Roman" panose="02020603050405020304" pitchFamily="18" charset="0"/>
              </a:rPr>
              <a:t> </a:t>
            </a:r>
            <a:r>
              <a:rPr lang="en-US" sz="2400" dirty="0" err="1">
                <a:solidFill>
                  <a:srgbClr val="002060"/>
                </a:solidFill>
                <a:effectLst/>
                <a:latin typeface="Times New Roman" panose="02020603050405020304" pitchFamily="18" charset="0"/>
                <a:ea typeface="Times New Roman" panose="02020603050405020304" pitchFamily="18" charset="0"/>
              </a:rPr>
              <a:t>máy</a:t>
            </a:r>
            <a:r>
              <a:rPr lang="en-US" sz="2400" dirty="0">
                <a:solidFill>
                  <a:srgbClr val="002060"/>
                </a:solidFill>
                <a:effectLst/>
                <a:latin typeface="Times New Roman" panose="02020603050405020304" pitchFamily="18" charset="0"/>
                <a:ea typeface="Times New Roman" panose="02020603050405020304" pitchFamily="18" charset="0"/>
              </a:rPr>
              <a:t> </a:t>
            </a:r>
            <a:r>
              <a:rPr lang="en-US" sz="2400" dirty="0" err="1">
                <a:solidFill>
                  <a:srgbClr val="002060"/>
                </a:solidFill>
                <a:effectLst/>
                <a:latin typeface="Times New Roman" panose="02020603050405020304" pitchFamily="18" charset="0"/>
                <a:ea typeface="Times New Roman" panose="02020603050405020304" pitchFamily="18" charset="0"/>
              </a:rPr>
              <a:t>tính</a:t>
            </a:r>
            <a:r>
              <a:rPr lang="en-US" sz="2400" dirty="0">
                <a:solidFill>
                  <a:srgbClr val="002060"/>
                </a:solidFill>
                <a:effectLst/>
                <a:latin typeface="Times New Roman" panose="02020603050405020304" pitchFamily="18" charset="0"/>
                <a:ea typeface="Times New Roman" panose="02020603050405020304" pitchFamily="18" charset="0"/>
              </a:rPr>
              <a:t> </a:t>
            </a:r>
            <a:r>
              <a:rPr lang="en-US" sz="2400" dirty="0" err="1">
                <a:solidFill>
                  <a:srgbClr val="002060"/>
                </a:solidFill>
                <a:effectLst/>
                <a:latin typeface="Times New Roman" panose="02020603050405020304" pitchFamily="18" charset="0"/>
                <a:ea typeface="Times New Roman" panose="02020603050405020304" pitchFamily="18" charset="0"/>
              </a:rPr>
              <a:t>dùng</a:t>
            </a:r>
            <a:r>
              <a:rPr lang="en-US" sz="2400" dirty="0">
                <a:solidFill>
                  <a:srgbClr val="002060"/>
                </a:solidFill>
                <a:effectLst/>
                <a:latin typeface="Times New Roman" panose="02020603050405020304" pitchFamily="18" charset="0"/>
                <a:ea typeface="Times New Roman" panose="02020603050405020304" pitchFamily="18" charset="0"/>
              </a:rPr>
              <a:t> </a:t>
            </a:r>
            <a:r>
              <a:rPr lang="en-US" sz="2400" dirty="0" err="1">
                <a:solidFill>
                  <a:srgbClr val="002060"/>
                </a:solidFill>
                <a:effectLst/>
                <a:latin typeface="Times New Roman" panose="02020603050405020304" pitchFamily="18" charset="0"/>
                <a:ea typeface="Times New Roman" panose="02020603050405020304" pitchFamily="18" charset="0"/>
              </a:rPr>
              <a:t>để</a:t>
            </a:r>
            <a:r>
              <a:rPr lang="en-US" sz="2400" dirty="0">
                <a:solidFill>
                  <a:srgbClr val="002060"/>
                </a:solidFill>
                <a:effectLst/>
                <a:latin typeface="Times New Roman" panose="02020603050405020304" pitchFamily="18" charset="0"/>
                <a:ea typeface="Times New Roman" panose="02020603050405020304" pitchFamily="18" charset="0"/>
              </a:rPr>
              <a:t> </a:t>
            </a:r>
            <a:r>
              <a:rPr lang="en-US" sz="2400" dirty="0" err="1">
                <a:solidFill>
                  <a:srgbClr val="002060"/>
                </a:solidFill>
                <a:effectLst/>
                <a:latin typeface="Times New Roman" panose="02020603050405020304" pitchFamily="18" charset="0"/>
                <a:ea typeface="Times New Roman" panose="02020603050405020304" pitchFamily="18" charset="0"/>
              </a:rPr>
              <a:t>mật</a:t>
            </a:r>
            <a:r>
              <a:rPr lang="en-US" sz="2400" dirty="0">
                <a:solidFill>
                  <a:srgbClr val="002060"/>
                </a:solidFill>
                <a:effectLst/>
                <a:latin typeface="Times New Roman" panose="02020603050405020304" pitchFamily="18" charset="0"/>
                <a:ea typeface="Times New Roman" panose="02020603050405020304" pitchFamily="18" charset="0"/>
              </a:rPr>
              <a:t> </a:t>
            </a:r>
            <a:r>
              <a:rPr lang="en-US" sz="2400" dirty="0" err="1">
                <a:solidFill>
                  <a:srgbClr val="002060"/>
                </a:solidFill>
                <a:effectLst/>
                <a:latin typeface="Times New Roman" panose="02020603050405020304" pitchFamily="18" charset="0"/>
                <a:ea typeface="Times New Roman" panose="02020603050405020304" pitchFamily="18" charset="0"/>
              </a:rPr>
              <a:t>mã</a:t>
            </a:r>
            <a:r>
              <a:rPr lang="en-US" sz="2400" dirty="0">
                <a:solidFill>
                  <a:srgbClr val="002060"/>
                </a:solidFill>
                <a:effectLst/>
                <a:latin typeface="Times New Roman" panose="02020603050405020304" pitchFamily="18" charset="0"/>
                <a:ea typeface="Times New Roman" panose="02020603050405020304" pitchFamily="18" charset="0"/>
              </a:rPr>
              <a:t> </a:t>
            </a:r>
            <a:r>
              <a:rPr lang="en-US" sz="2400" dirty="0" err="1">
                <a:solidFill>
                  <a:srgbClr val="002060"/>
                </a:solidFill>
                <a:effectLst/>
                <a:latin typeface="Times New Roman" panose="02020603050405020304" pitchFamily="18" charset="0"/>
                <a:ea typeface="Times New Roman" panose="02020603050405020304" pitchFamily="18" charset="0"/>
              </a:rPr>
              <a:t>hóa</a:t>
            </a:r>
            <a:r>
              <a:rPr lang="en-US" sz="2400" dirty="0">
                <a:solidFill>
                  <a:srgbClr val="002060"/>
                </a:solidFill>
                <a:effectLst/>
                <a:latin typeface="Times New Roman" panose="02020603050405020304" pitchFamily="18" charset="0"/>
                <a:ea typeface="Times New Roman" panose="02020603050405020304" pitchFamily="18" charset="0"/>
              </a:rPr>
              <a:t> </a:t>
            </a:r>
            <a:r>
              <a:rPr lang="en-US" sz="2400" dirty="0" err="1">
                <a:solidFill>
                  <a:srgbClr val="002060"/>
                </a:solidFill>
                <a:effectLst/>
                <a:latin typeface="Times New Roman" panose="02020603050405020304" pitchFamily="18" charset="0"/>
                <a:ea typeface="Times New Roman" panose="02020603050405020304" pitchFamily="18" charset="0"/>
              </a:rPr>
              <a:t>dữ</a:t>
            </a:r>
            <a:r>
              <a:rPr lang="en-US" sz="2400" dirty="0">
                <a:solidFill>
                  <a:srgbClr val="002060"/>
                </a:solidFill>
                <a:effectLst/>
                <a:latin typeface="Times New Roman" panose="02020603050405020304" pitchFamily="18" charset="0"/>
                <a:ea typeface="Times New Roman" panose="02020603050405020304" pitchFamily="18" charset="0"/>
              </a:rPr>
              <a:t> </a:t>
            </a:r>
            <a:r>
              <a:rPr lang="en-US" sz="2400" dirty="0" err="1">
                <a:solidFill>
                  <a:srgbClr val="002060"/>
                </a:solidFill>
                <a:effectLst/>
                <a:latin typeface="Times New Roman" panose="02020603050405020304" pitchFamily="18" charset="0"/>
                <a:ea typeface="Times New Roman" panose="02020603050405020304" pitchFamily="18" charset="0"/>
              </a:rPr>
              <a:t>liệu</a:t>
            </a:r>
            <a:r>
              <a:rPr lang="en-US" sz="2400" dirty="0">
                <a:solidFill>
                  <a:srgbClr val="002060"/>
                </a:solidFill>
                <a:effectLst/>
                <a:latin typeface="Times New Roman" panose="02020603050405020304" pitchFamily="18" charset="0"/>
                <a:ea typeface="Times New Roman" panose="02020603050405020304" pitchFamily="18" charset="0"/>
              </a:rPr>
              <a:t> </a:t>
            </a:r>
            <a:r>
              <a:rPr lang="en-US" sz="2400" dirty="0" err="1">
                <a:solidFill>
                  <a:srgbClr val="002060"/>
                </a:solidFill>
                <a:effectLst/>
                <a:latin typeface="Times New Roman" panose="02020603050405020304" pitchFamily="18" charset="0"/>
                <a:ea typeface="Times New Roman" panose="02020603050405020304" pitchFamily="18" charset="0"/>
              </a:rPr>
              <a:t>và</a:t>
            </a:r>
            <a:r>
              <a:rPr lang="en-US" sz="2400" dirty="0">
                <a:solidFill>
                  <a:srgbClr val="002060"/>
                </a:solidFill>
                <a:effectLst/>
                <a:latin typeface="Times New Roman" panose="02020603050405020304" pitchFamily="18" charset="0"/>
                <a:ea typeface="Times New Roman" panose="02020603050405020304" pitchFamily="18" charset="0"/>
              </a:rPr>
              <a:t> </a:t>
            </a:r>
            <a:r>
              <a:rPr lang="en-US" sz="2400" dirty="0" err="1">
                <a:solidFill>
                  <a:srgbClr val="002060"/>
                </a:solidFill>
                <a:effectLst/>
                <a:latin typeface="Times New Roman" panose="02020603050405020304" pitchFamily="18" charset="0"/>
                <a:ea typeface="Times New Roman" panose="02020603050405020304" pitchFamily="18" charset="0"/>
              </a:rPr>
              <a:t>xác</a:t>
            </a:r>
            <a:r>
              <a:rPr lang="en-US" sz="2400" dirty="0">
                <a:solidFill>
                  <a:srgbClr val="002060"/>
                </a:solidFill>
                <a:effectLst/>
                <a:latin typeface="Times New Roman" panose="02020603050405020304" pitchFamily="18" charset="0"/>
                <a:ea typeface="Times New Roman" panose="02020603050405020304" pitchFamily="18" charset="0"/>
              </a:rPr>
              <a:t> </a:t>
            </a:r>
            <a:r>
              <a:rPr lang="en-US" sz="2400" dirty="0" err="1">
                <a:solidFill>
                  <a:srgbClr val="002060"/>
                </a:solidFill>
                <a:effectLst/>
                <a:latin typeface="Times New Roman" panose="02020603050405020304" pitchFamily="18" charset="0"/>
                <a:ea typeface="Times New Roman" panose="02020603050405020304" pitchFamily="18" charset="0"/>
              </a:rPr>
              <a:t>thực</a:t>
            </a:r>
            <a:r>
              <a:rPr lang="en-US" sz="2400" dirty="0">
                <a:solidFill>
                  <a:srgbClr val="002060"/>
                </a:solidFill>
                <a:effectLst/>
                <a:latin typeface="Times New Roman" panose="02020603050405020304" pitchFamily="18" charset="0"/>
                <a:ea typeface="Times New Roman" panose="02020603050405020304" pitchFamily="18" charset="0"/>
              </a:rPr>
              <a:t>.</a:t>
            </a:r>
            <a:endParaRPr sz="2400" dirty="0">
              <a:solidFill>
                <a:srgbClr val="002060"/>
              </a:solidFill>
            </a:endParaRPr>
          </a:p>
        </p:txBody>
      </p:sp>
      <p:pic>
        <p:nvPicPr>
          <p:cNvPr id="405" name="Google Shape;405;p17" descr="photo-1434030216411-0b793f4b4173.jpg"/>
          <p:cNvPicPr preferRelativeResize="0"/>
          <p:nvPr/>
        </p:nvPicPr>
        <p:blipFill>
          <a:blip r:embed="rId3">
            <a:alphaModFix/>
          </a:blip>
          <a:stretch>
            <a:fillRect/>
          </a:stretch>
        </p:blipFill>
        <p:spPr>
          <a:xfrm>
            <a:off x="6515182" y="471400"/>
            <a:ext cx="2071500" cy="2071500"/>
          </a:xfrm>
          <a:prstGeom prst="ellipse">
            <a:avLst/>
          </a:prstGeom>
          <a:noFill/>
          <a:ln>
            <a:noFill/>
          </a:ln>
        </p:spPr>
      </p:pic>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C990AC84-B1BE-46BA-C4BD-5FB6114ED2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dirty="0"/>
          </a:p>
        </p:txBody>
      </p:sp>
      <p:sp>
        <p:nvSpPr>
          <p:cNvPr id="4" name="TextBox 3">
            <a:extLst>
              <a:ext uri="{FF2B5EF4-FFF2-40B4-BE49-F238E27FC236}">
                <a16:creationId xmlns:a16="http://schemas.microsoft.com/office/drawing/2014/main" xmlns="" id="{AACFA83B-B148-3903-52B3-BAC6201765D9}"/>
              </a:ext>
            </a:extLst>
          </p:cNvPr>
          <p:cNvSpPr txBox="1"/>
          <p:nvPr/>
        </p:nvSpPr>
        <p:spPr>
          <a:xfrm>
            <a:off x="1049038" y="1028931"/>
            <a:ext cx="6236494" cy="769441"/>
          </a:xfrm>
          <a:prstGeom prst="rect">
            <a:avLst/>
          </a:prstGeom>
          <a:noFill/>
        </p:spPr>
        <p:txBody>
          <a:bodyPr wrap="square" rtlCol="0">
            <a:spAutoFit/>
          </a:bodyPr>
          <a:lstStyle/>
          <a:p>
            <a:r>
              <a:rPr lang="en-US" sz="4400" dirty="0">
                <a:solidFill>
                  <a:srgbClr val="002060"/>
                </a:solidFill>
                <a:latin typeface="Roboto Slab Light" panose="020B0604020202020204" charset="0"/>
                <a:ea typeface="Roboto Slab Light" panose="020B0604020202020204" charset="0"/>
              </a:rPr>
              <a:t>1.2: </a:t>
            </a:r>
            <a:r>
              <a:rPr lang="en-US" sz="4400" dirty="0" err="1">
                <a:solidFill>
                  <a:srgbClr val="002060"/>
                </a:solidFill>
                <a:latin typeface="Roboto Slab Light" panose="020B0604020202020204" charset="0"/>
                <a:ea typeface="Roboto Slab Light" panose="020B0604020202020204" charset="0"/>
              </a:rPr>
              <a:t>Mục</a:t>
            </a:r>
            <a:r>
              <a:rPr lang="en-US" sz="4400" dirty="0">
                <a:solidFill>
                  <a:srgbClr val="002060"/>
                </a:solidFill>
                <a:latin typeface="Roboto Slab Light" panose="020B0604020202020204" charset="0"/>
                <a:ea typeface="Roboto Slab Light" panose="020B0604020202020204" charset="0"/>
              </a:rPr>
              <a:t> </a:t>
            </a:r>
            <a:r>
              <a:rPr lang="en-US" sz="4400" dirty="0" err="1">
                <a:solidFill>
                  <a:srgbClr val="002060"/>
                </a:solidFill>
                <a:latin typeface="Roboto Slab Light" panose="020B0604020202020204" charset="0"/>
                <a:ea typeface="Roboto Slab Light" panose="020B0604020202020204" charset="0"/>
              </a:rPr>
              <a:t>đích</a:t>
            </a:r>
            <a:r>
              <a:rPr lang="en-US" sz="4400" dirty="0">
                <a:solidFill>
                  <a:srgbClr val="002060"/>
                </a:solidFill>
                <a:latin typeface="Roboto Slab Light" panose="020B0604020202020204" charset="0"/>
                <a:ea typeface="Roboto Slab Light" panose="020B0604020202020204" charset="0"/>
              </a:rPr>
              <a:t> </a:t>
            </a:r>
            <a:r>
              <a:rPr lang="en-US" sz="4400" dirty="0" err="1">
                <a:solidFill>
                  <a:srgbClr val="002060"/>
                </a:solidFill>
                <a:latin typeface="Roboto Slab Light" panose="020B0604020202020204" charset="0"/>
                <a:ea typeface="Roboto Slab Light" panose="020B0604020202020204" charset="0"/>
              </a:rPr>
              <a:t>sử</a:t>
            </a:r>
            <a:r>
              <a:rPr lang="en-US" sz="4400" dirty="0">
                <a:solidFill>
                  <a:srgbClr val="002060"/>
                </a:solidFill>
                <a:latin typeface="Roboto Slab Light" panose="020B0604020202020204" charset="0"/>
                <a:ea typeface="Roboto Slab Light" panose="020B0604020202020204" charset="0"/>
              </a:rPr>
              <a:t> </a:t>
            </a:r>
            <a:r>
              <a:rPr lang="en-US" sz="4400" dirty="0" err="1">
                <a:solidFill>
                  <a:srgbClr val="002060"/>
                </a:solidFill>
                <a:latin typeface="Roboto Slab Light" panose="020B0604020202020204" charset="0"/>
                <a:ea typeface="Roboto Slab Light" panose="020B0604020202020204" charset="0"/>
              </a:rPr>
              <a:t>dụng</a:t>
            </a:r>
            <a:r>
              <a:rPr lang="en-US" sz="4400" dirty="0">
                <a:solidFill>
                  <a:srgbClr val="002060"/>
                </a:solidFill>
                <a:latin typeface="Roboto Slab Light" panose="020B0604020202020204" charset="0"/>
                <a:ea typeface="Roboto Slab Light" panose="020B0604020202020204" charset="0"/>
              </a:rPr>
              <a:t> </a:t>
            </a:r>
          </a:p>
        </p:txBody>
      </p:sp>
      <p:sp>
        <p:nvSpPr>
          <p:cNvPr id="5" name="TextBox 4">
            <a:extLst>
              <a:ext uri="{FF2B5EF4-FFF2-40B4-BE49-F238E27FC236}">
                <a16:creationId xmlns:a16="http://schemas.microsoft.com/office/drawing/2014/main" xmlns="" id="{52D40185-B5C5-E398-15FC-16EB147E4EB8}"/>
              </a:ext>
            </a:extLst>
          </p:cNvPr>
          <p:cNvSpPr txBox="1"/>
          <p:nvPr/>
        </p:nvSpPr>
        <p:spPr>
          <a:xfrm>
            <a:off x="1058790" y="2019597"/>
            <a:ext cx="6800850" cy="224676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800" dirty="0" err="1">
                <a:solidFill>
                  <a:srgbClr val="002060"/>
                </a:solidFill>
                <a:effectLst/>
                <a:latin typeface="Times New Roman" panose="02020603050405020304" pitchFamily="18" charset="0"/>
                <a:ea typeface="Times New Roman" panose="02020603050405020304" pitchFamily="18" charset="0"/>
              </a:rPr>
              <a:t>Mục</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đích</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sử</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dụng</a:t>
            </a:r>
            <a:r>
              <a:rPr lang="en-US" sz="1800" dirty="0">
                <a:solidFill>
                  <a:srgbClr val="002060"/>
                </a:solidFill>
                <a:effectLst/>
                <a:latin typeface="Times New Roman" panose="02020603050405020304" pitchFamily="18" charset="0"/>
                <a:ea typeface="Times New Roman" panose="02020603050405020304" pitchFamily="18" charset="0"/>
              </a:rPr>
              <a:t> PGP </a:t>
            </a:r>
            <a:r>
              <a:rPr lang="en-US" sz="1800" dirty="0" err="1">
                <a:solidFill>
                  <a:srgbClr val="002060"/>
                </a:solidFill>
                <a:effectLst/>
                <a:latin typeface="Times New Roman" panose="02020603050405020304" pitchFamily="18" charset="0"/>
                <a:ea typeface="Times New Roman" panose="02020603050405020304" pitchFamily="18" charset="0"/>
              </a:rPr>
              <a:t>là</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phục</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vụ</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cho</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việc</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mã</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hóa</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thư</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điện</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tử</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phần</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mềm</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mã</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nguồn</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mở</a:t>
            </a:r>
            <a:r>
              <a:rPr lang="en-US" sz="1800" dirty="0">
                <a:solidFill>
                  <a:srgbClr val="002060"/>
                </a:solidFill>
                <a:effectLst/>
                <a:latin typeface="Times New Roman" panose="02020603050405020304" pitchFamily="18" charset="0"/>
                <a:ea typeface="Times New Roman" panose="02020603050405020304" pitchFamily="18" charset="0"/>
              </a:rPr>
              <a:t> PGP </a:t>
            </a:r>
            <a:r>
              <a:rPr lang="en-US" sz="1800" dirty="0" err="1">
                <a:solidFill>
                  <a:srgbClr val="002060"/>
                </a:solidFill>
                <a:effectLst/>
                <a:latin typeface="Times New Roman" panose="02020603050405020304" pitchFamily="18" charset="0"/>
                <a:ea typeface="Times New Roman" panose="02020603050405020304" pitchFamily="18" charset="0"/>
              </a:rPr>
              <a:t>hiện</a:t>
            </a:r>
            <a:r>
              <a:rPr lang="en-US" sz="1800" dirty="0">
                <a:solidFill>
                  <a:srgbClr val="002060"/>
                </a:solidFill>
                <a:effectLst/>
                <a:latin typeface="Times New Roman" panose="02020603050405020304" pitchFamily="18" charset="0"/>
                <a:ea typeface="Times New Roman" panose="02020603050405020304" pitchFamily="18" charset="0"/>
              </a:rPr>
              <a:t> nay </a:t>
            </a:r>
            <a:r>
              <a:rPr lang="en-US" sz="1800" dirty="0" err="1">
                <a:solidFill>
                  <a:srgbClr val="002060"/>
                </a:solidFill>
                <a:effectLst/>
                <a:latin typeface="Times New Roman" panose="02020603050405020304" pitchFamily="18" charset="0"/>
                <a:ea typeface="Times New Roman" panose="02020603050405020304" pitchFamily="18" charset="0"/>
              </a:rPr>
              <a:t>đã</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trở</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thành</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một</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giải</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pháp</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mã</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hóa</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cho</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các</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công</a:t>
            </a:r>
            <a:r>
              <a:rPr lang="en-US" sz="1800" dirty="0">
                <a:solidFill>
                  <a:srgbClr val="002060"/>
                </a:solidFill>
                <a:effectLst/>
                <a:latin typeface="Times New Roman" panose="02020603050405020304" pitchFamily="18" charset="0"/>
                <a:ea typeface="Times New Roman" panose="02020603050405020304" pitchFamily="18" charset="0"/>
              </a:rPr>
              <a:t> ty </a:t>
            </a:r>
            <a:r>
              <a:rPr lang="en-US" sz="1800" dirty="0" err="1">
                <a:solidFill>
                  <a:srgbClr val="002060"/>
                </a:solidFill>
                <a:effectLst/>
                <a:latin typeface="Times New Roman" panose="02020603050405020304" pitchFamily="18" charset="0"/>
                <a:ea typeface="Times New Roman" panose="02020603050405020304" pitchFamily="18" charset="0"/>
              </a:rPr>
              <a:t>lớn</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chính</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phủ</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cũng</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như</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các</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cá</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nhân</a:t>
            </a:r>
            <a:r>
              <a:rPr lang="en-US" sz="1800" dirty="0">
                <a:solidFill>
                  <a:srgbClr val="002060"/>
                </a:solidFill>
                <a:effectLst/>
                <a:latin typeface="Times New Roman" panose="02020603050405020304" pitchFamily="18" charset="0"/>
                <a:ea typeface="Times New Roman" panose="02020603050405020304" pitchFamily="18" charset="0"/>
              </a:rPr>
              <a:t>.</a:t>
            </a:r>
          </a:p>
          <a:p>
            <a:endParaRPr lang="en-US" sz="1800" dirty="0">
              <a:solidFill>
                <a:srgbClr val="002060"/>
              </a:solidFill>
              <a:effectLst/>
              <a:highlight>
                <a:srgbClr val="FFFF00"/>
              </a:highlight>
              <a:latin typeface="Times New Roman" panose="02020603050405020304" pitchFamily="18" charset="0"/>
              <a:ea typeface="Times New Roman" panose="02020603050405020304" pitchFamily="18" charset="0"/>
            </a:endParaRPr>
          </a:p>
          <a:p>
            <a:r>
              <a:rPr lang="en-US" sz="1800" dirty="0" err="1">
                <a:solidFill>
                  <a:srgbClr val="002060"/>
                </a:solidFill>
                <a:effectLst/>
                <a:latin typeface="Times New Roman" panose="02020603050405020304" pitchFamily="18" charset="0"/>
                <a:ea typeface="Times New Roman" panose="02020603050405020304" pitchFamily="18" charset="0"/>
              </a:rPr>
              <a:t>Các</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ứng</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dụng</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của</a:t>
            </a:r>
            <a:r>
              <a:rPr lang="en-US" sz="1800" dirty="0">
                <a:solidFill>
                  <a:srgbClr val="002060"/>
                </a:solidFill>
                <a:effectLst/>
                <a:latin typeface="Times New Roman" panose="02020603050405020304" pitchFamily="18" charset="0"/>
                <a:ea typeface="Times New Roman" panose="02020603050405020304" pitchFamily="18" charset="0"/>
              </a:rPr>
              <a:t> PGP </a:t>
            </a:r>
            <a:r>
              <a:rPr lang="en-US" sz="1800" dirty="0" err="1">
                <a:solidFill>
                  <a:srgbClr val="002060"/>
                </a:solidFill>
                <a:effectLst/>
                <a:latin typeface="Times New Roman" panose="02020603050405020304" pitchFamily="18" charset="0"/>
                <a:ea typeface="Times New Roman" panose="02020603050405020304" pitchFamily="18" charset="0"/>
              </a:rPr>
              <a:t>được</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dùng</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để</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mã</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hóa</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bảo</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vệ</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thông</a:t>
            </a:r>
            <a:r>
              <a:rPr lang="en-US" sz="1800" dirty="0">
                <a:solidFill>
                  <a:srgbClr val="002060"/>
                </a:solidFill>
                <a:effectLst/>
                <a:latin typeface="Times New Roman" panose="02020603050405020304" pitchFamily="18" charset="0"/>
                <a:ea typeface="Times New Roman" panose="02020603050405020304" pitchFamily="18" charset="0"/>
              </a:rPr>
              <a:t> tin </a:t>
            </a:r>
            <a:r>
              <a:rPr lang="en-US" sz="1800" dirty="0" err="1">
                <a:solidFill>
                  <a:srgbClr val="002060"/>
                </a:solidFill>
                <a:effectLst/>
                <a:latin typeface="Times New Roman" panose="02020603050405020304" pitchFamily="18" charset="0"/>
                <a:ea typeface="Times New Roman" panose="02020603050405020304" pitchFamily="18" charset="0"/>
              </a:rPr>
              <a:t>lưu</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trữ</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trên</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máy</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tính</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xách</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tay</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máy</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tính</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để</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bàn</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máy</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chủ</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và</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trong</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quá</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trình</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trao</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đổ</a:t>
            </a:r>
            <a:r>
              <a:rPr lang="en-US" sz="1800" dirty="0">
                <a:solidFill>
                  <a:srgbClr val="002060"/>
                </a:solidFill>
                <a:effectLst/>
                <a:latin typeface="Times New Roman" panose="02020603050405020304" pitchFamily="18" charset="0"/>
                <a:ea typeface="Times New Roman" panose="02020603050405020304" pitchFamily="18" charset="0"/>
              </a:rPr>
              <a:t> email </a:t>
            </a:r>
            <a:r>
              <a:rPr lang="en-US" sz="1800" dirty="0" err="1">
                <a:solidFill>
                  <a:srgbClr val="002060"/>
                </a:solidFill>
                <a:effectLst/>
                <a:latin typeface="Times New Roman" panose="02020603050405020304" pitchFamily="18" charset="0"/>
                <a:ea typeface="Times New Roman" panose="02020603050405020304" pitchFamily="18" charset="0"/>
              </a:rPr>
              <a:t>hoặc</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chuyển</a:t>
            </a:r>
            <a:r>
              <a:rPr lang="en-US" sz="1800" dirty="0">
                <a:solidFill>
                  <a:srgbClr val="002060"/>
                </a:solidFill>
                <a:effectLst/>
                <a:latin typeface="Times New Roman" panose="02020603050405020304" pitchFamily="18" charset="0"/>
                <a:ea typeface="Times New Roman" panose="02020603050405020304" pitchFamily="18" charset="0"/>
              </a:rPr>
              <a:t> file, </a:t>
            </a:r>
            <a:r>
              <a:rPr lang="en-US" sz="1800" dirty="0" err="1">
                <a:solidFill>
                  <a:srgbClr val="002060"/>
                </a:solidFill>
                <a:effectLst/>
                <a:latin typeface="Times New Roman" panose="02020603050405020304" pitchFamily="18" charset="0"/>
                <a:ea typeface="Times New Roman" panose="02020603050405020304" pitchFamily="18" charset="0"/>
              </a:rPr>
              <a:t>chữ</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ký</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số</a:t>
            </a:r>
            <a:r>
              <a:rPr lang="en-US" sz="1800" dirty="0">
                <a:solidFill>
                  <a:srgbClr val="002060"/>
                </a:solidFill>
                <a:effectLst/>
                <a:latin typeface="Times New Roman" panose="02020603050405020304" pitchFamily="18" charset="0"/>
                <a:ea typeface="Times New Roman" panose="02020603050405020304" pitchFamily="18" charset="0"/>
              </a:rPr>
              <a:t>.</a:t>
            </a:r>
          </a:p>
          <a:p>
            <a:endParaRPr lang="en-US" dirty="0"/>
          </a:p>
        </p:txBody>
      </p:sp>
      <p:pic>
        <p:nvPicPr>
          <p:cNvPr id="1026" name="Picture 2" descr="What's the Difference: PGP vs.GPG vs. Open PGP vs. Gnu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7215" y="1891087"/>
            <a:ext cx="3365132" cy="23257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PGP Encryption and How Does It 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696" y="1933324"/>
            <a:ext cx="3990092" cy="2277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63204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1000"/>
                                        <p:tgtEl>
                                          <p:spTgt spid="1028"/>
                                        </p:tgtEl>
                                      </p:cBhvr>
                                    </p:animEffect>
                                    <p:anim calcmode="lin" valueType="num">
                                      <p:cBhvr>
                                        <p:cTn id="14" dur="1000" fill="hold"/>
                                        <p:tgtEl>
                                          <p:spTgt spid="1028"/>
                                        </p:tgtEl>
                                        <p:attrNameLst>
                                          <p:attrName>ppt_x</p:attrName>
                                        </p:attrNameLst>
                                      </p:cBhvr>
                                      <p:tavLst>
                                        <p:tav tm="0">
                                          <p:val>
                                            <p:strVal val="#ppt_x"/>
                                          </p:val>
                                        </p:tav>
                                        <p:tav tm="100000">
                                          <p:val>
                                            <p:strVal val="#ppt_x"/>
                                          </p:val>
                                        </p:tav>
                                      </p:tavLst>
                                    </p:anim>
                                    <p:anim calcmode="lin" valueType="num">
                                      <p:cBhvr>
                                        <p:cTn id="15"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1000"/>
                                        <p:tgtEl>
                                          <p:spTgt spid="1026"/>
                                        </p:tgtEl>
                                      </p:cBhvr>
                                    </p:animEffect>
                                    <p:anim calcmode="lin" valueType="num">
                                      <p:cBhvr>
                                        <p:cTn id="21" dur="1000" fill="hold"/>
                                        <p:tgtEl>
                                          <p:spTgt spid="1026"/>
                                        </p:tgtEl>
                                        <p:attrNameLst>
                                          <p:attrName>ppt_x</p:attrName>
                                        </p:attrNameLst>
                                      </p:cBhvr>
                                      <p:tavLst>
                                        <p:tav tm="0">
                                          <p:val>
                                            <p:strVal val="#ppt_x"/>
                                          </p:val>
                                        </p:tav>
                                        <p:tav tm="100000">
                                          <p:val>
                                            <p:strVal val="#ppt_x"/>
                                          </p:val>
                                        </p:tav>
                                      </p:tavLst>
                                    </p:anim>
                                    <p:anim calcmode="lin" valueType="num">
                                      <p:cBhvr>
                                        <p:cTn id="22"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xit" presetSubtype="32" fill="hold" nodeType="clickEffect">
                                  <p:stCondLst>
                                    <p:cond delay="0"/>
                                  </p:stCondLst>
                                  <p:childTnLst>
                                    <p:anim calcmode="lin" valueType="num">
                                      <p:cBhvr>
                                        <p:cTn id="26" dur="500"/>
                                        <p:tgtEl>
                                          <p:spTgt spid="1028"/>
                                        </p:tgtEl>
                                        <p:attrNameLst>
                                          <p:attrName>ppt_w</p:attrName>
                                        </p:attrNameLst>
                                      </p:cBhvr>
                                      <p:tavLst>
                                        <p:tav tm="0">
                                          <p:val>
                                            <p:strVal val="ppt_w"/>
                                          </p:val>
                                        </p:tav>
                                        <p:tav tm="100000">
                                          <p:val>
                                            <p:fltVal val="0"/>
                                          </p:val>
                                        </p:tav>
                                      </p:tavLst>
                                    </p:anim>
                                    <p:anim calcmode="lin" valueType="num">
                                      <p:cBhvr>
                                        <p:cTn id="27" dur="500"/>
                                        <p:tgtEl>
                                          <p:spTgt spid="1028"/>
                                        </p:tgtEl>
                                        <p:attrNameLst>
                                          <p:attrName>ppt_h</p:attrName>
                                        </p:attrNameLst>
                                      </p:cBhvr>
                                      <p:tavLst>
                                        <p:tav tm="0">
                                          <p:val>
                                            <p:strVal val="ppt_h"/>
                                          </p:val>
                                        </p:tav>
                                        <p:tav tm="100000">
                                          <p:val>
                                            <p:fltVal val="0"/>
                                          </p:val>
                                        </p:tav>
                                      </p:tavLst>
                                    </p:anim>
                                    <p:animEffect transition="out" filter="fade">
                                      <p:cBhvr>
                                        <p:cTn id="28" dur="500"/>
                                        <p:tgtEl>
                                          <p:spTgt spid="1028"/>
                                        </p:tgtEl>
                                      </p:cBhvr>
                                    </p:animEffect>
                                    <p:set>
                                      <p:cBhvr>
                                        <p:cTn id="29" dur="1" fill="hold">
                                          <p:stCondLst>
                                            <p:cond delay="499"/>
                                          </p:stCondLst>
                                        </p:cTn>
                                        <p:tgtEl>
                                          <p:spTgt spid="102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53" presetClass="exit" presetSubtype="32" fill="hold" nodeType="clickEffect">
                                  <p:stCondLst>
                                    <p:cond delay="0"/>
                                  </p:stCondLst>
                                  <p:childTnLst>
                                    <p:anim calcmode="lin" valueType="num">
                                      <p:cBhvr>
                                        <p:cTn id="33" dur="500"/>
                                        <p:tgtEl>
                                          <p:spTgt spid="1026"/>
                                        </p:tgtEl>
                                        <p:attrNameLst>
                                          <p:attrName>ppt_w</p:attrName>
                                        </p:attrNameLst>
                                      </p:cBhvr>
                                      <p:tavLst>
                                        <p:tav tm="0">
                                          <p:val>
                                            <p:strVal val="ppt_w"/>
                                          </p:val>
                                        </p:tav>
                                        <p:tav tm="100000">
                                          <p:val>
                                            <p:fltVal val="0"/>
                                          </p:val>
                                        </p:tav>
                                      </p:tavLst>
                                    </p:anim>
                                    <p:anim calcmode="lin" valueType="num">
                                      <p:cBhvr>
                                        <p:cTn id="34" dur="500"/>
                                        <p:tgtEl>
                                          <p:spTgt spid="1026"/>
                                        </p:tgtEl>
                                        <p:attrNameLst>
                                          <p:attrName>ppt_h</p:attrName>
                                        </p:attrNameLst>
                                      </p:cBhvr>
                                      <p:tavLst>
                                        <p:tav tm="0">
                                          <p:val>
                                            <p:strVal val="ppt_h"/>
                                          </p:val>
                                        </p:tav>
                                        <p:tav tm="100000">
                                          <p:val>
                                            <p:fltVal val="0"/>
                                          </p:val>
                                        </p:tav>
                                      </p:tavLst>
                                    </p:anim>
                                    <p:animEffect transition="out" filter="fade">
                                      <p:cBhvr>
                                        <p:cTn id="35" dur="500"/>
                                        <p:tgtEl>
                                          <p:spTgt spid="1026"/>
                                        </p:tgtEl>
                                      </p:cBhvr>
                                    </p:animEffect>
                                    <p:set>
                                      <p:cBhvr>
                                        <p:cTn id="36" dur="1" fill="hold">
                                          <p:stCondLst>
                                            <p:cond delay="499"/>
                                          </p:stCondLst>
                                        </p:cTn>
                                        <p:tgtEl>
                                          <p:spTgt spid="102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C2CF6437-49CF-786B-B812-FDCFFAACAA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Slide Number Placeholder 1">
            <a:extLst>
              <a:ext uri="{FF2B5EF4-FFF2-40B4-BE49-F238E27FC236}">
                <a16:creationId xmlns:a16="http://schemas.microsoft.com/office/drawing/2014/main" xmlns="" id="{DF0A5B3F-2F03-65FB-B5BC-2925A329E3B3}"/>
              </a:ext>
            </a:extLst>
          </p:cNvPr>
          <p:cNvSpPr txBox="1">
            <a:spLocks/>
          </p:cNvSpPr>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rgbClr val="FFFFFF"/>
                </a:solidFill>
                <a:latin typeface="Lato Light"/>
                <a:ea typeface="Lato Light"/>
                <a:cs typeface="Lato Light"/>
                <a:sym typeface="Lato Light"/>
              </a:defRPr>
            </a:lvl1pPr>
            <a:lvl2pPr marR="0" lvl="1" algn="r" rtl="0">
              <a:lnSpc>
                <a:spcPct val="100000"/>
              </a:lnSpc>
              <a:spcBef>
                <a:spcPts val="0"/>
              </a:spcBef>
              <a:spcAft>
                <a:spcPts val="0"/>
              </a:spcAft>
              <a:buClr>
                <a:srgbClr val="000000"/>
              </a:buClr>
              <a:buFont typeface="Arial"/>
              <a:buNone/>
              <a:defRPr sz="1200" b="0" i="0" u="none" strike="noStrike" cap="none">
                <a:solidFill>
                  <a:srgbClr val="FFFFFF"/>
                </a:solidFill>
                <a:latin typeface="Lato Light"/>
                <a:ea typeface="Lato Light"/>
                <a:cs typeface="Lato Light"/>
                <a:sym typeface="Lato Light"/>
              </a:defRPr>
            </a:lvl2pPr>
            <a:lvl3pPr marR="0" lvl="2" algn="r" rtl="0">
              <a:lnSpc>
                <a:spcPct val="100000"/>
              </a:lnSpc>
              <a:spcBef>
                <a:spcPts val="0"/>
              </a:spcBef>
              <a:spcAft>
                <a:spcPts val="0"/>
              </a:spcAft>
              <a:buClr>
                <a:srgbClr val="000000"/>
              </a:buClr>
              <a:buFont typeface="Arial"/>
              <a:buNone/>
              <a:defRPr sz="1200" b="0" i="0" u="none" strike="noStrike" cap="none">
                <a:solidFill>
                  <a:srgbClr val="FFFFFF"/>
                </a:solidFill>
                <a:latin typeface="Lato Light"/>
                <a:ea typeface="Lato Light"/>
                <a:cs typeface="Lato Light"/>
                <a:sym typeface="Lato Light"/>
              </a:defRPr>
            </a:lvl3pPr>
            <a:lvl4pPr marR="0" lvl="3" algn="r" rtl="0">
              <a:lnSpc>
                <a:spcPct val="100000"/>
              </a:lnSpc>
              <a:spcBef>
                <a:spcPts val="0"/>
              </a:spcBef>
              <a:spcAft>
                <a:spcPts val="0"/>
              </a:spcAft>
              <a:buClr>
                <a:srgbClr val="000000"/>
              </a:buClr>
              <a:buFont typeface="Arial"/>
              <a:buNone/>
              <a:defRPr sz="1200" b="0" i="0" u="none" strike="noStrike" cap="none">
                <a:solidFill>
                  <a:srgbClr val="FFFFFF"/>
                </a:solidFill>
                <a:latin typeface="Lato Light"/>
                <a:ea typeface="Lato Light"/>
                <a:cs typeface="Lato Light"/>
                <a:sym typeface="Lato Light"/>
              </a:defRPr>
            </a:lvl4pPr>
            <a:lvl5pPr marR="0" lvl="4" algn="r" rtl="0">
              <a:lnSpc>
                <a:spcPct val="100000"/>
              </a:lnSpc>
              <a:spcBef>
                <a:spcPts val="0"/>
              </a:spcBef>
              <a:spcAft>
                <a:spcPts val="0"/>
              </a:spcAft>
              <a:buClr>
                <a:srgbClr val="000000"/>
              </a:buClr>
              <a:buFont typeface="Arial"/>
              <a:buNone/>
              <a:defRPr sz="1200" b="0" i="0" u="none" strike="noStrike" cap="none">
                <a:solidFill>
                  <a:srgbClr val="FFFFFF"/>
                </a:solidFill>
                <a:latin typeface="Lato Light"/>
                <a:ea typeface="Lato Light"/>
                <a:cs typeface="Lato Light"/>
                <a:sym typeface="Lato Light"/>
              </a:defRPr>
            </a:lvl5pPr>
            <a:lvl6pPr marR="0" lvl="5" algn="r" rtl="0">
              <a:lnSpc>
                <a:spcPct val="100000"/>
              </a:lnSpc>
              <a:spcBef>
                <a:spcPts val="0"/>
              </a:spcBef>
              <a:spcAft>
                <a:spcPts val="0"/>
              </a:spcAft>
              <a:buClr>
                <a:srgbClr val="000000"/>
              </a:buClr>
              <a:buFont typeface="Arial"/>
              <a:buNone/>
              <a:defRPr sz="1200" b="0" i="0" u="none" strike="noStrike" cap="none">
                <a:solidFill>
                  <a:srgbClr val="FFFFFF"/>
                </a:solidFill>
                <a:latin typeface="Lato Light"/>
                <a:ea typeface="Lato Light"/>
                <a:cs typeface="Lato Light"/>
                <a:sym typeface="Lato Light"/>
              </a:defRPr>
            </a:lvl6pPr>
            <a:lvl7pPr marR="0" lvl="6" algn="r" rtl="0">
              <a:lnSpc>
                <a:spcPct val="100000"/>
              </a:lnSpc>
              <a:spcBef>
                <a:spcPts val="0"/>
              </a:spcBef>
              <a:spcAft>
                <a:spcPts val="0"/>
              </a:spcAft>
              <a:buClr>
                <a:srgbClr val="000000"/>
              </a:buClr>
              <a:buFont typeface="Arial"/>
              <a:buNone/>
              <a:defRPr sz="1200" b="0" i="0" u="none" strike="noStrike" cap="none">
                <a:solidFill>
                  <a:srgbClr val="FFFFFF"/>
                </a:solidFill>
                <a:latin typeface="Lato Light"/>
                <a:ea typeface="Lato Light"/>
                <a:cs typeface="Lato Light"/>
                <a:sym typeface="Lato Light"/>
              </a:defRPr>
            </a:lvl7pPr>
            <a:lvl8pPr marR="0" lvl="7" algn="r" rtl="0">
              <a:lnSpc>
                <a:spcPct val="100000"/>
              </a:lnSpc>
              <a:spcBef>
                <a:spcPts val="0"/>
              </a:spcBef>
              <a:spcAft>
                <a:spcPts val="0"/>
              </a:spcAft>
              <a:buClr>
                <a:srgbClr val="000000"/>
              </a:buClr>
              <a:buFont typeface="Arial"/>
              <a:buNone/>
              <a:defRPr sz="1200" b="0" i="0" u="none" strike="noStrike" cap="none">
                <a:solidFill>
                  <a:srgbClr val="FFFFFF"/>
                </a:solidFill>
                <a:latin typeface="Lato Light"/>
                <a:ea typeface="Lato Light"/>
                <a:cs typeface="Lato Light"/>
                <a:sym typeface="Lato Light"/>
              </a:defRPr>
            </a:lvl8pPr>
            <a:lvl9pPr marR="0" lvl="8" algn="r" rtl="0">
              <a:lnSpc>
                <a:spcPct val="100000"/>
              </a:lnSpc>
              <a:spcBef>
                <a:spcPts val="0"/>
              </a:spcBef>
              <a:spcAft>
                <a:spcPts val="0"/>
              </a:spcAft>
              <a:buClr>
                <a:srgbClr val="000000"/>
              </a:buClr>
              <a:buFont typeface="Arial"/>
              <a:buNone/>
              <a:defRPr sz="1200" b="0" i="0" u="none" strike="noStrike" cap="none">
                <a:solidFill>
                  <a:srgbClr val="FFFFFF"/>
                </a:solidFill>
                <a:latin typeface="Lato Light"/>
                <a:ea typeface="Lato Light"/>
                <a:cs typeface="Lato Light"/>
                <a:sym typeface="Lato Light"/>
              </a:defRPr>
            </a:lvl9pPr>
          </a:lstStyle>
          <a:p>
            <a:fld id="{00000000-1234-1234-1234-123412341234}" type="slidenum">
              <a:rPr lang="en" smtClean="0"/>
              <a:pPr/>
              <a:t>5</a:t>
            </a:fld>
            <a:endParaRPr lang="en" dirty="0"/>
          </a:p>
        </p:txBody>
      </p:sp>
      <p:sp>
        <p:nvSpPr>
          <p:cNvPr id="4" name="TextBox 3">
            <a:extLst>
              <a:ext uri="{FF2B5EF4-FFF2-40B4-BE49-F238E27FC236}">
                <a16:creationId xmlns:a16="http://schemas.microsoft.com/office/drawing/2014/main" xmlns="" id="{C0DE083C-EC93-6A86-B253-AAAD54BA200A}"/>
              </a:ext>
            </a:extLst>
          </p:cNvPr>
          <p:cNvSpPr txBox="1"/>
          <p:nvPr/>
        </p:nvSpPr>
        <p:spPr>
          <a:xfrm>
            <a:off x="914400" y="960145"/>
            <a:ext cx="7315200" cy="769441"/>
          </a:xfrm>
          <a:prstGeom prst="rect">
            <a:avLst/>
          </a:prstGeom>
          <a:noFill/>
        </p:spPr>
        <p:txBody>
          <a:bodyPr wrap="square" rtlCol="0">
            <a:spAutoFit/>
          </a:bodyPr>
          <a:lstStyle/>
          <a:p>
            <a:r>
              <a:rPr lang="en-US" sz="4400" dirty="0">
                <a:solidFill>
                  <a:srgbClr val="002060"/>
                </a:solidFill>
                <a:latin typeface="Roboto Slab Light" panose="020B0604020202020204" charset="0"/>
                <a:ea typeface="Roboto Slab Light" panose="020B0604020202020204" charset="0"/>
              </a:rPr>
              <a:t>1.3: </a:t>
            </a:r>
            <a:r>
              <a:rPr lang="en-US" sz="4400" dirty="0" err="1">
                <a:solidFill>
                  <a:srgbClr val="002060"/>
                </a:solidFill>
                <a:latin typeface="Roboto Slab Light" panose="020B0604020202020204" charset="0"/>
                <a:ea typeface="Roboto Slab Light" panose="020B0604020202020204" charset="0"/>
              </a:rPr>
              <a:t>Phương</a:t>
            </a:r>
            <a:r>
              <a:rPr lang="en-US" sz="4400" dirty="0">
                <a:solidFill>
                  <a:srgbClr val="002060"/>
                </a:solidFill>
                <a:latin typeface="Roboto Slab Light" panose="020B0604020202020204" charset="0"/>
                <a:ea typeface="Roboto Slab Light" panose="020B0604020202020204" charset="0"/>
              </a:rPr>
              <a:t> </a:t>
            </a:r>
            <a:r>
              <a:rPr lang="en-US" sz="4400" dirty="0" err="1">
                <a:solidFill>
                  <a:srgbClr val="002060"/>
                </a:solidFill>
                <a:latin typeface="Roboto Slab Light" panose="020B0604020202020204" charset="0"/>
                <a:ea typeface="Roboto Slab Light" panose="020B0604020202020204" charset="0"/>
              </a:rPr>
              <a:t>thức</a:t>
            </a:r>
            <a:r>
              <a:rPr lang="en-US" sz="4400" dirty="0">
                <a:solidFill>
                  <a:srgbClr val="002060"/>
                </a:solidFill>
                <a:latin typeface="Roboto Slab Light" panose="020B0604020202020204" charset="0"/>
                <a:ea typeface="Roboto Slab Light" panose="020B0604020202020204" charset="0"/>
              </a:rPr>
              <a:t> </a:t>
            </a:r>
            <a:r>
              <a:rPr lang="en-US" sz="4400" dirty="0" err="1">
                <a:solidFill>
                  <a:srgbClr val="002060"/>
                </a:solidFill>
                <a:latin typeface="Roboto Slab Light" panose="020B0604020202020204" charset="0"/>
                <a:ea typeface="Roboto Slab Light" panose="020B0604020202020204" charset="0"/>
              </a:rPr>
              <a:t>hoạt</a:t>
            </a:r>
            <a:r>
              <a:rPr lang="en-US" sz="4400" dirty="0">
                <a:solidFill>
                  <a:srgbClr val="002060"/>
                </a:solidFill>
                <a:latin typeface="Roboto Slab Light" panose="020B0604020202020204" charset="0"/>
                <a:ea typeface="Roboto Slab Light" panose="020B0604020202020204" charset="0"/>
              </a:rPr>
              <a:t> </a:t>
            </a:r>
            <a:r>
              <a:rPr lang="en-US" sz="4400" dirty="0" err="1">
                <a:solidFill>
                  <a:srgbClr val="002060"/>
                </a:solidFill>
                <a:latin typeface="Roboto Slab Light" panose="020B0604020202020204" charset="0"/>
                <a:ea typeface="Roboto Slab Light" panose="020B0604020202020204" charset="0"/>
              </a:rPr>
              <a:t>động</a:t>
            </a:r>
            <a:endParaRPr lang="en-US" sz="4400" dirty="0">
              <a:solidFill>
                <a:srgbClr val="002060"/>
              </a:solidFill>
              <a:latin typeface="Roboto Slab Light" panose="020B0604020202020204" charset="0"/>
              <a:ea typeface="Roboto Slab Light" panose="020B0604020202020204" charset="0"/>
            </a:endParaRPr>
          </a:p>
        </p:txBody>
      </p:sp>
      <p:sp>
        <p:nvSpPr>
          <p:cNvPr id="5" name="TextBox 4">
            <a:extLst>
              <a:ext uri="{FF2B5EF4-FFF2-40B4-BE49-F238E27FC236}">
                <a16:creationId xmlns:a16="http://schemas.microsoft.com/office/drawing/2014/main" xmlns="" id="{E6B36C5F-40F2-1085-588A-8F88C6E75C1A}"/>
              </a:ext>
            </a:extLst>
          </p:cNvPr>
          <p:cNvSpPr txBox="1"/>
          <p:nvPr/>
        </p:nvSpPr>
        <p:spPr>
          <a:xfrm>
            <a:off x="1077784" y="1722903"/>
            <a:ext cx="6800850"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solidFill>
                  <a:srgbClr val="002060"/>
                </a:solidFill>
                <a:effectLst/>
                <a:latin typeface="Times New Roman" panose="02020603050405020304" pitchFamily="18" charset="0"/>
                <a:ea typeface="Times New Roman" panose="02020603050405020304" pitchFamily="18" charset="0"/>
              </a:rPr>
              <a:t>PGP </a:t>
            </a:r>
            <a:r>
              <a:rPr lang="en-US" sz="2000" dirty="0" err="1">
                <a:solidFill>
                  <a:srgbClr val="002060"/>
                </a:solidFill>
                <a:effectLst/>
                <a:latin typeface="Times New Roman" panose="02020603050405020304" pitchFamily="18" charset="0"/>
                <a:ea typeface="Times New Roman" panose="02020603050405020304" pitchFamily="18" charset="0"/>
              </a:rPr>
              <a:t>sử</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dụng</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kết</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hợp</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mật</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mã</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hóa</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khóa</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công</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khai</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và</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thuật</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toán</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khóa</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đối</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xứng</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cộng</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thêm</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với</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hệ</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thống</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xác</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lập</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mối</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quan</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hệ</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giữa</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khóa</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công</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khai</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và</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chỉ</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danh</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người</a:t>
            </a: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err="1">
                <a:solidFill>
                  <a:srgbClr val="002060"/>
                </a:solidFill>
                <a:effectLst/>
                <a:latin typeface="Times New Roman" panose="02020603050405020304" pitchFamily="18" charset="0"/>
                <a:ea typeface="Times New Roman" panose="02020603050405020304" pitchFamily="18" charset="0"/>
              </a:rPr>
              <a:t>dùng</a:t>
            </a:r>
            <a:r>
              <a:rPr lang="en-US" sz="2000" dirty="0">
                <a:solidFill>
                  <a:srgbClr val="002060"/>
                </a:solidFill>
                <a:effectLst/>
                <a:latin typeface="Times New Roman" panose="02020603050405020304" pitchFamily="18" charset="0"/>
                <a:ea typeface="Times New Roman" panose="02020603050405020304" pitchFamily="18" charset="0"/>
              </a:rPr>
              <a:t> (ID). </a:t>
            </a:r>
          </a:p>
        </p:txBody>
      </p:sp>
      <p:pic>
        <p:nvPicPr>
          <p:cNvPr id="2050" name="Picture 2" descr="Ransomware – Mã độc mã hóa dữ liệu - Vina Aspi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673" y="1669435"/>
            <a:ext cx="3799100" cy="288044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hững khái niệm và kiến thức cơ bản trong Mật mã học">
            <a:extLst>
              <a:ext uri="{FF2B5EF4-FFF2-40B4-BE49-F238E27FC236}">
                <a16:creationId xmlns:a16="http://schemas.microsoft.com/office/drawing/2014/main" xmlns="" id="{3230ED7C-F4A0-AD5F-76B8-115E6929D0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773" y="1729586"/>
            <a:ext cx="4530175" cy="2820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6745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xit" presetSubtype="32" fill="hold" grpId="1" nodeType="clickEffect">
                                  <p:stCondLst>
                                    <p:cond delay="0"/>
                                  </p:stCondLst>
                                  <p:childTnLst>
                                    <p:anim calcmode="lin" valueType="num">
                                      <p:cBhvr>
                                        <p:cTn id="18" dur="500"/>
                                        <p:tgtEl>
                                          <p:spTgt spid="5"/>
                                        </p:tgtEl>
                                        <p:attrNameLst>
                                          <p:attrName>ppt_w</p:attrName>
                                        </p:attrNameLst>
                                      </p:cBhvr>
                                      <p:tavLst>
                                        <p:tav tm="0">
                                          <p:val>
                                            <p:strVal val="ppt_w"/>
                                          </p:val>
                                        </p:tav>
                                        <p:tav tm="100000">
                                          <p:val>
                                            <p:fltVal val="0"/>
                                          </p:val>
                                        </p:tav>
                                      </p:tavLst>
                                    </p:anim>
                                    <p:anim calcmode="lin" valueType="num">
                                      <p:cBhvr>
                                        <p:cTn id="19" dur="500"/>
                                        <p:tgtEl>
                                          <p:spTgt spid="5"/>
                                        </p:tgtEl>
                                        <p:attrNameLst>
                                          <p:attrName>ppt_h</p:attrName>
                                        </p:attrNameLst>
                                      </p:cBhvr>
                                      <p:tavLst>
                                        <p:tav tm="0">
                                          <p:val>
                                            <p:strVal val="ppt_h"/>
                                          </p:val>
                                        </p:tav>
                                        <p:tav tm="100000">
                                          <p:val>
                                            <p:fltVal val="0"/>
                                          </p:val>
                                        </p:tav>
                                      </p:tavLst>
                                    </p:anim>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050"/>
                                        </p:tgtEl>
                                        <p:attrNameLst>
                                          <p:attrName>style.visibility</p:attrName>
                                        </p:attrNameLst>
                                      </p:cBhvr>
                                      <p:to>
                                        <p:strVal val="visible"/>
                                      </p:to>
                                    </p:set>
                                    <p:anim calcmode="lin" valueType="num">
                                      <p:cBhvr additive="base">
                                        <p:cTn id="26" dur="500" fill="hold"/>
                                        <p:tgtEl>
                                          <p:spTgt spid="2050"/>
                                        </p:tgtEl>
                                        <p:attrNameLst>
                                          <p:attrName>ppt_x</p:attrName>
                                        </p:attrNameLst>
                                      </p:cBhvr>
                                      <p:tavLst>
                                        <p:tav tm="0">
                                          <p:val>
                                            <p:strVal val="#ppt_x"/>
                                          </p:val>
                                        </p:tav>
                                        <p:tav tm="100000">
                                          <p:val>
                                            <p:strVal val="#ppt_x"/>
                                          </p:val>
                                        </p:tav>
                                      </p:tavLst>
                                    </p:anim>
                                    <p:anim calcmode="lin" valueType="num">
                                      <p:cBhvr additive="base">
                                        <p:cTn id="27"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 calcmode="lin" valueType="num">
                                      <p:cBhvr additive="base">
                                        <p:cTn id="32" dur="500" fill="hold"/>
                                        <p:tgtEl>
                                          <p:spTgt spid="1026"/>
                                        </p:tgtEl>
                                        <p:attrNameLst>
                                          <p:attrName>ppt_x</p:attrName>
                                        </p:attrNameLst>
                                      </p:cBhvr>
                                      <p:tavLst>
                                        <p:tav tm="0">
                                          <p:val>
                                            <p:strVal val="#ppt_x"/>
                                          </p:val>
                                        </p:tav>
                                        <p:tav tm="100000">
                                          <p:val>
                                            <p:strVal val="#ppt_x"/>
                                          </p:val>
                                        </p:tav>
                                      </p:tavLst>
                                    </p:anim>
                                    <p:anim calcmode="lin" valueType="num">
                                      <p:cBhvr additive="base">
                                        <p:cTn id="3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221F6CC-2595-965B-2F12-CF0C66D50D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Slide Number Placeholder 1">
            <a:extLst>
              <a:ext uri="{FF2B5EF4-FFF2-40B4-BE49-F238E27FC236}">
                <a16:creationId xmlns:a16="http://schemas.microsoft.com/office/drawing/2014/main" xmlns="" id="{8B6C1051-09BD-2729-B3CD-62B01194AD84}"/>
              </a:ext>
            </a:extLst>
          </p:cNvPr>
          <p:cNvSpPr txBox="1">
            <a:spLocks/>
          </p:cNvSpPr>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rgbClr val="FFFFFF"/>
                </a:solidFill>
                <a:latin typeface="Lato Light"/>
                <a:ea typeface="Lato Light"/>
                <a:cs typeface="Lato Light"/>
                <a:sym typeface="Lato Light"/>
              </a:defRPr>
            </a:lvl1pPr>
            <a:lvl2pPr marR="0" lvl="1" algn="r" rtl="0">
              <a:lnSpc>
                <a:spcPct val="100000"/>
              </a:lnSpc>
              <a:spcBef>
                <a:spcPts val="0"/>
              </a:spcBef>
              <a:spcAft>
                <a:spcPts val="0"/>
              </a:spcAft>
              <a:buClr>
                <a:srgbClr val="000000"/>
              </a:buClr>
              <a:buFont typeface="Arial"/>
              <a:buNone/>
              <a:defRPr sz="1200" b="0" i="0" u="none" strike="noStrike" cap="none">
                <a:solidFill>
                  <a:srgbClr val="FFFFFF"/>
                </a:solidFill>
                <a:latin typeface="Lato Light"/>
                <a:ea typeface="Lato Light"/>
                <a:cs typeface="Lato Light"/>
                <a:sym typeface="Lato Light"/>
              </a:defRPr>
            </a:lvl2pPr>
            <a:lvl3pPr marR="0" lvl="2" algn="r" rtl="0">
              <a:lnSpc>
                <a:spcPct val="100000"/>
              </a:lnSpc>
              <a:spcBef>
                <a:spcPts val="0"/>
              </a:spcBef>
              <a:spcAft>
                <a:spcPts val="0"/>
              </a:spcAft>
              <a:buClr>
                <a:srgbClr val="000000"/>
              </a:buClr>
              <a:buFont typeface="Arial"/>
              <a:buNone/>
              <a:defRPr sz="1200" b="0" i="0" u="none" strike="noStrike" cap="none">
                <a:solidFill>
                  <a:srgbClr val="FFFFFF"/>
                </a:solidFill>
                <a:latin typeface="Lato Light"/>
                <a:ea typeface="Lato Light"/>
                <a:cs typeface="Lato Light"/>
                <a:sym typeface="Lato Light"/>
              </a:defRPr>
            </a:lvl3pPr>
            <a:lvl4pPr marR="0" lvl="3" algn="r" rtl="0">
              <a:lnSpc>
                <a:spcPct val="100000"/>
              </a:lnSpc>
              <a:spcBef>
                <a:spcPts val="0"/>
              </a:spcBef>
              <a:spcAft>
                <a:spcPts val="0"/>
              </a:spcAft>
              <a:buClr>
                <a:srgbClr val="000000"/>
              </a:buClr>
              <a:buFont typeface="Arial"/>
              <a:buNone/>
              <a:defRPr sz="1200" b="0" i="0" u="none" strike="noStrike" cap="none">
                <a:solidFill>
                  <a:srgbClr val="FFFFFF"/>
                </a:solidFill>
                <a:latin typeface="Lato Light"/>
                <a:ea typeface="Lato Light"/>
                <a:cs typeface="Lato Light"/>
                <a:sym typeface="Lato Light"/>
              </a:defRPr>
            </a:lvl4pPr>
            <a:lvl5pPr marR="0" lvl="4" algn="r" rtl="0">
              <a:lnSpc>
                <a:spcPct val="100000"/>
              </a:lnSpc>
              <a:spcBef>
                <a:spcPts val="0"/>
              </a:spcBef>
              <a:spcAft>
                <a:spcPts val="0"/>
              </a:spcAft>
              <a:buClr>
                <a:srgbClr val="000000"/>
              </a:buClr>
              <a:buFont typeface="Arial"/>
              <a:buNone/>
              <a:defRPr sz="1200" b="0" i="0" u="none" strike="noStrike" cap="none">
                <a:solidFill>
                  <a:srgbClr val="FFFFFF"/>
                </a:solidFill>
                <a:latin typeface="Lato Light"/>
                <a:ea typeface="Lato Light"/>
                <a:cs typeface="Lato Light"/>
                <a:sym typeface="Lato Light"/>
              </a:defRPr>
            </a:lvl5pPr>
            <a:lvl6pPr marR="0" lvl="5" algn="r" rtl="0">
              <a:lnSpc>
                <a:spcPct val="100000"/>
              </a:lnSpc>
              <a:spcBef>
                <a:spcPts val="0"/>
              </a:spcBef>
              <a:spcAft>
                <a:spcPts val="0"/>
              </a:spcAft>
              <a:buClr>
                <a:srgbClr val="000000"/>
              </a:buClr>
              <a:buFont typeface="Arial"/>
              <a:buNone/>
              <a:defRPr sz="1200" b="0" i="0" u="none" strike="noStrike" cap="none">
                <a:solidFill>
                  <a:srgbClr val="FFFFFF"/>
                </a:solidFill>
                <a:latin typeface="Lato Light"/>
                <a:ea typeface="Lato Light"/>
                <a:cs typeface="Lato Light"/>
                <a:sym typeface="Lato Light"/>
              </a:defRPr>
            </a:lvl6pPr>
            <a:lvl7pPr marR="0" lvl="6" algn="r" rtl="0">
              <a:lnSpc>
                <a:spcPct val="100000"/>
              </a:lnSpc>
              <a:spcBef>
                <a:spcPts val="0"/>
              </a:spcBef>
              <a:spcAft>
                <a:spcPts val="0"/>
              </a:spcAft>
              <a:buClr>
                <a:srgbClr val="000000"/>
              </a:buClr>
              <a:buFont typeface="Arial"/>
              <a:buNone/>
              <a:defRPr sz="1200" b="0" i="0" u="none" strike="noStrike" cap="none">
                <a:solidFill>
                  <a:srgbClr val="FFFFFF"/>
                </a:solidFill>
                <a:latin typeface="Lato Light"/>
                <a:ea typeface="Lato Light"/>
                <a:cs typeface="Lato Light"/>
                <a:sym typeface="Lato Light"/>
              </a:defRPr>
            </a:lvl7pPr>
            <a:lvl8pPr marR="0" lvl="7" algn="r" rtl="0">
              <a:lnSpc>
                <a:spcPct val="100000"/>
              </a:lnSpc>
              <a:spcBef>
                <a:spcPts val="0"/>
              </a:spcBef>
              <a:spcAft>
                <a:spcPts val="0"/>
              </a:spcAft>
              <a:buClr>
                <a:srgbClr val="000000"/>
              </a:buClr>
              <a:buFont typeface="Arial"/>
              <a:buNone/>
              <a:defRPr sz="1200" b="0" i="0" u="none" strike="noStrike" cap="none">
                <a:solidFill>
                  <a:srgbClr val="FFFFFF"/>
                </a:solidFill>
                <a:latin typeface="Lato Light"/>
                <a:ea typeface="Lato Light"/>
                <a:cs typeface="Lato Light"/>
                <a:sym typeface="Lato Light"/>
              </a:defRPr>
            </a:lvl8pPr>
            <a:lvl9pPr marR="0" lvl="8" algn="r" rtl="0">
              <a:lnSpc>
                <a:spcPct val="100000"/>
              </a:lnSpc>
              <a:spcBef>
                <a:spcPts val="0"/>
              </a:spcBef>
              <a:spcAft>
                <a:spcPts val="0"/>
              </a:spcAft>
              <a:buClr>
                <a:srgbClr val="000000"/>
              </a:buClr>
              <a:buFont typeface="Arial"/>
              <a:buNone/>
              <a:defRPr sz="1200" b="0" i="0" u="none" strike="noStrike" cap="none">
                <a:solidFill>
                  <a:srgbClr val="FFFFFF"/>
                </a:solidFill>
                <a:latin typeface="Lato Light"/>
                <a:ea typeface="Lato Light"/>
                <a:cs typeface="Lato Light"/>
                <a:sym typeface="Lato Light"/>
              </a:defRPr>
            </a:lvl9pPr>
          </a:lstStyle>
          <a:p>
            <a:fld id="{00000000-1234-1234-1234-123412341234}" type="slidenum">
              <a:rPr lang="en" smtClean="0"/>
              <a:pPr/>
              <a:t>6</a:t>
            </a:fld>
            <a:endParaRPr lang="en"/>
          </a:p>
        </p:txBody>
      </p:sp>
      <p:sp>
        <p:nvSpPr>
          <p:cNvPr id="4" name="Slide Number Placeholder 1">
            <a:extLst>
              <a:ext uri="{FF2B5EF4-FFF2-40B4-BE49-F238E27FC236}">
                <a16:creationId xmlns:a16="http://schemas.microsoft.com/office/drawing/2014/main" xmlns="" id="{3F02C6AF-D171-E0EB-BC60-1F0EBCDB86B9}"/>
              </a:ext>
            </a:extLst>
          </p:cNvPr>
          <p:cNvSpPr txBox="1">
            <a:spLocks/>
          </p:cNvSpPr>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rgbClr val="FFFFFF"/>
                </a:solidFill>
                <a:latin typeface="Lato Light"/>
                <a:ea typeface="Lato Light"/>
                <a:cs typeface="Lato Light"/>
                <a:sym typeface="Lato Light"/>
              </a:defRPr>
            </a:lvl1pPr>
            <a:lvl2pPr marR="0" lvl="1" algn="r" rtl="0">
              <a:lnSpc>
                <a:spcPct val="100000"/>
              </a:lnSpc>
              <a:spcBef>
                <a:spcPts val="0"/>
              </a:spcBef>
              <a:spcAft>
                <a:spcPts val="0"/>
              </a:spcAft>
              <a:buClr>
                <a:srgbClr val="000000"/>
              </a:buClr>
              <a:buFont typeface="Arial"/>
              <a:buNone/>
              <a:defRPr sz="1200" b="0" i="0" u="none" strike="noStrike" cap="none">
                <a:solidFill>
                  <a:srgbClr val="FFFFFF"/>
                </a:solidFill>
                <a:latin typeface="Lato Light"/>
                <a:ea typeface="Lato Light"/>
                <a:cs typeface="Lato Light"/>
                <a:sym typeface="Lato Light"/>
              </a:defRPr>
            </a:lvl2pPr>
            <a:lvl3pPr marR="0" lvl="2" algn="r" rtl="0">
              <a:lnSpc>
                <a:spcPct val="100000"/>
              </a:lnSpc>
              <a:spcBef>
                <a:spcPts val="0"/>
              </a:spcBef>
              <a:spcAft>
                <a:spcPts val="0"/>
              </a:spcAft>
              <a:buClr>
                <a:srgbClr val="000000"/>
              </a:buClr>
              <a:buFont typeface="Arial"/>
              <a:buNone/>
              <a:defRPr sz="1200" b="0" i="0" u="none" strike="noStrike" cap="none">
                <a:solidFill>
                  <a:srgbClr val="FFFFFF"/>
                </a:solidFill>
                <a:latin typeface="Lato Light"/>
                <a:ea typeface="Lato Light"/>
                <a:cs typeface="Lato Light"/>
                <a:sym typeface="Lato Light"/>
              </a:defRPr>
            </a:lvl3pPr>
            <a:lvl4pPr marR="0" lvl="3" algn="r" rtl="0">
              <a:lnSpc>
                <a:spcPct val="100000"/>
              </a:lnSpc>
              <a:spcBef>
                <a:spcPts val="0"/>
              </a:spcBef>
              <a:spcAft>
                <a:spcPts val="0"/>
              </a:spcAft>
              <a:buClr>
                <a:srgbClr val="000000"/>
              </a:buClr>
              <a:buFont typeface="Arial"/>
              <a:buNone/>
              <a:defRPr sz="1200" b="0" i="0" u="none" strike="noStrike" cap="none">
                <a:solidFill>
                  <a:srgbClr val="FFFFFF"/>
                </a:solidFill>
                <a:latin typeface="Lato Light"/>
                <a:ea typeface="Lato Light"/>
                <a:cs typeface="Lato Light"/>
                <a:sym typeface="Lato Light"/>
              </a:defRPr>
            </a:lvl4pPr>
            <a:lvl5pPr marR="0" lvl="4" algn="r" rtl="0">
              <a:lnSpc>
                <a:spcPct val="100000"/>
              </a:lnSpc>
              <a:spcBef>
                <a:spcPts val="0"/>
              </a:spcBef>
              <a:spcAft>
                <a:spcPts val="0"/>
              </a:spcAft>
              <a:buClr>
                <a:srgbClr val="000000"/>
              </a:buClr>
              <a:buFont typeface="Arial"/>
              <a:buNone/>
              <a:defRPr sz="1200" b="0" i="0" u="none" strike="noStrike" cap="none">
                <a:solidFill>
                  <a:srgbClr val="FFFFFF"/>
                </a:solidFill>
                <a:latin typeface="Lato Light"/>
                <a:ea typeface="Lato Light"/>
                <a:cs typeface="Lato Light"/>
                <a:sym typeface="Lato Light"/>
              </a:defRPr>
            </a:lvl5pPr>
            <a:lvl6pPr marR="0" lvl="5" algn="r" rtl="0">
              <a:lnSpc>
                <a:spcPct val="100000"/>
              </a:lnSpc>
              <a:spcBef>
                <a:spcPts val="0"/>
              </a:spcBef>
              <a:spcAft>
                <a:spcPts val="0"/>
              </a:spcAft>
              <a:buClr>
                <a:srgbClr val="000000"/>
              </a:buClr>
              <a:buFont typeface="Arial"/>
              <a:buNone/>
              <a:defRPr sz="1200" b="0" i="0" u="none" strike="noStrike" cap="none">
                <a:solidFill>
                  <a:srgbClr val="FFFFFF"/>
                </a:solidFill>
                <a:latin typeface="Lato Light"/>
                <a:ea typeface="Lato Light"/>
                <a:cs typeface="Lato Light"/>
                <a:sym typeface="Lato Light"/>
              </a:defRPr>
            </a:lvl6pPr>
            <a:lvl7pPr marR="0" lvl="6" algn="r" rtl="0">
              <a:lnSpc>
                <a:spcPct val="100000"/>
              </a:lnSpc>
              <a:spcBef>
                <a:spcPts val="0"/>
              </a:spcBef>
              <a:spcAft>
                <a:spcPts val="0"/>
              </a:spcAft>
              <a:buClr>
                <a:srgbClr val="000000"/>
              </a:buClr>
              <a:buFont typeface="Arial"/>
              <a:buNone/>
              <a:defRPr sz="1200" b="0" i="0" u="none" strike="noStrike" cap="none">
                <a:solidFill>
                  <a:srgbClr val="FFFFFF"/>
                </a:solidFill>
                <a:latin typeface="Lato Light"/>
                <a:ea typeface="Lato Light"/>
                <a:cs typeface="Lato Light"/>
                <a:sym typeface="Lato Light"/>
              </a:defRPr>
            </a:lvl7pPr>
            <a:lvl8pPr marR="0" lvl="7" algn="r" rtl="0">
              <a:lnSpc>
                <a:spcPct val="100000"/>
              </a:lnSpc>
              <a:spcBef>
                <a:spcPts val="0"/>
              </a:spcBef>
              <a:spcAft>
                <a:spcPts val="0"/>
              </a:spcAft>
              <a:buClr>
                <a:srgbClr val="000000"/>
              </a:buClr>
              <a:buFont typeface="Arial"/>
              <a:buNone/>
              <a:defRPr sz="1200" b="0" i="0" u="none" strike="noStrike" cap="none">
                <a:solidFill>
                  <a:srgbClr val="FFFFFF"/>
                </a:solidFill>
                <a:latin typeface="Lato Light"/>
                <a:ea typeface="Lato Light"/>
                <a:cs typeface="Lato Light"/>
                <a:sym typeface="Lato Light"/>
              </a:defRPr>
            </a:lvl8pPr>
            <a:lvl9pPr marR="0" lvl="8" algn="r" rtl="0">
              <a:lnSpc>
                <a:spcPct val="100000"/>
              </a:lnSpc>
              <a:spcBef>
                <a:spcPts val="0"/>
              </a:spcBef>
              <a:spcAft>
                <a:spcPts val="0"/>
              </a:spcAft>
              <a:buClr>
                <a:srgbClr val="000000"/>
              </a:buClr>
              <a:buFont typeface="Arial"/>
              <a:buNone/>
              <a:defRPr sz="1200" b="0" i="0" u="none" strike="noStrike" cap="none">
                <a:solidFill>
                  <a:srgbClr val="FFFFFF"/>
                </a:solidFill>
                <a:latin typeface="Lato Light"/>
                <a:ea typeface="Lato Light"/>
                <a:cs typeface="Lato Light"/>
                <a:sym typeface="Lato Light"/>
              </a:defRPr>
            </a:lvl9pPr>
          </a:lstStyle>
          <a:p>
            <a:fld id="{00000000-1234-1234-1234-123412341234}" type="slidenum">
              <a:rPr lang="en" smtClean="0"/>
              <a:pPr/>
              <a:t>6</a:t>
            </a:fld>
            <a:endParaRPr lang="en" dirty="0"/>
          </a:p>
        </p:txBody>
      </p:sp>
      <p:sp>
        <p:nvSpPr>
          <p:cNvPr id="6" name="TextBox 5">
            <a:extLst>
              <a:ext uri="{FF2B5EF4-FFF2-40B4-BE49-F238E27FC236}">
                <a16:creationId xmlns:a16="http://schemas.microsoft.com/office/drawing/2014/main" xmlns="" id="{F2A98285-62BE-91E4-B335-A90278C2A5EB}"/>
              </a:ext>
            </a:extLst>
          </p:cNvPr>
          <p:cNvSpPr txBox="1"/>
          <p:nvPr/>
        </p:nvSpPr>
        <p:spPr>
          <a:xfrm>
            <a:off x="1014411" y="1283792"/>
            <a:ext cx="6915151" cy="224676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err="1">
                <a:solidFill>
                  <a:srgbClr val="002060"/>
                </a:solidFill>
                <a:effectLst/>
                <a:latin typeface="Times New Roman" panose="02020603050405020304" pitchFamily="18" charset="0"/>
                <a:ea typeface="Times New Roman" panose="02020603050405020304" pitchFamily="18" charset="0"/>
              </a:rPr>
              <a:t>Một</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điều</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vô</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cùng</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quan</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trọng</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nữa</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là</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để</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phát</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hiện</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thông</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điệp</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có</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bị</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thay</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đổi</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hoặc</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giả</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mạo</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người</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gửi</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Để</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thực</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hiện</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mục</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tiêu</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trên</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thì</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người</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gửi</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phải</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ký</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văn</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bản</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với</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thuật</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toán</a:t>
            </a:r>
            <a:r>
              <a:rPr lang="en-US" sz="1800" dirty="0">
                <a:solidFill>
                  <a:srgbClr val="002060"/>
                </a:solidFill>
                <a:effectLst/>
                <a:latin typeface="Times New Roman" panose="02020603050405020304" pitchFamily="18" charset="0"/>
                <a:ea typeface="Times New Roman" panose="02020603050405020304" pitchFamily="18" charset="0"/>
              </a:rPr>
              <a:t> RSA </a:t>
            </a:r>
            <a:r>
              <a:rPr lang="en-US" sz="1800" dirty="0" err="1">
                <a:solidFill>
                  <a:srgbClr val="002060"/>
                </a:solidFill>
                <a:effectLst/>
                <a:latin typeface="Times New Roman" panose="02020603050405020304" pitchFamily="18" charset="0"/>
                <a:ea typeface="Times New Roman" panose="02020603050405020304" pitchFamily="18" charset="0"/>
              </a:rPr>
              <a:t>hoặc</a:t>
            </a:r>
            <a:r>
              <a:rPr lang="en-US" sz="1800" dirty="0">
                <a:solidFill>
                  <a:srgbClr val="002060"/>
                </a:solidFill>
                <a:effectLst/>
                <a:latin typeface="Times New Roman" panose="02020603050405020304" pitchFamily="18" charset="0"/>
                <a:ea typeface="Times New Roman" panose="02020603050405020304" pitchFamily="18" charset="0"/>
              </a:rPr>
              <a:t> DSA.</a:t>
            </a:r>
          </a:p>
          <a:p>
            <a:endParaRPr lang="en-US" sz="1800" dirty="0">
              <a:solidFill>
                <a:srgbClr val="002060"/>
              </a:solidFill>
              <a:latin typeface="Times New Roman" panose="02020603050405020304" pitchFamily="18" charset="0"/>
              <a:ea typeface="Times New Roman" panose="02020603050405020304" pitchFamily="18" charset="0"/>
            </a:endParaRPr>
          </a:p>
          <a:p>
            <a:r>
              <a:rPr lang="en-US" sz="1800" dirty="0" err="1">
                <a:solidFill>
                  <a:srgbClr val="002060"/>
                </a:solidFill>
                <a:effectLst/>
                <a:latin typeface="Times New Roman" panose="02020603050405020304" pitchFamily="18" charset="0"/>
                <a:ea typeface="Times New Roman" panose="02020603050405020304" pitchFamily="18" charset="0"/>
              </a:rPr>
              <a:t>Trong</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quá</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trình</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mã</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hóa</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cũng</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như</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kiểm</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tra</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chữ</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ký</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một</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điều</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vô</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cùng</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quan</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trọng</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là</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khóa</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công</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khai</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được</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sử</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dụng</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thực</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sự</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thuộc</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về</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người</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được</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cho</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là</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sở</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hữu</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của</a:t>
            </a:r>
            <a:r>
              <a:rPr lang="en-US" sz="1800" dirty="0">
                <a:solidFill>
                  <a:srgbClr val="002060"/>
                </a:solidFill>
                <a:effectLst/>
                <a:latin typeface="Times New Roman" panose="02020603050405020304" pitchFamily="18" charset="0"/>
                <a:ea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rPr>
              <a:t>nó</a:t>
            </a:r>
            <a:r>
              <a:rPr lang="en-US" sz="1800" dirty="0">
                <a:solidFill>
                  <a:srgbClr val="002060"/>
                </a:solidFill>
                <a:effectLst/>
                <a:latin typeface="Times New Roman" panose="02020603050405020304" pitchFamily="18" charset="0"/>
                <a:ea typeface="Times New Roman" panose="02020603050405020304" pitchFamily="18" charset="0"/>
              </a:rPr>
              <a:t>.</a:t>
            </a:r>
          </a:p>
          <a:p>
            <a:endParaRPr lang="en-US" dirty="0">
              <a:highlight>
                <a:srgbClr val="FFFF00"/>
              </a:highlight>
            </a:endParaRPr>
          </a:p>
        </p:txBody>
      </p:sp>
    </p:spTree>
    <p:extLst>
      <p:ext uri="{BB962C8B-B14F-4D97-AF65-F5344CB8AC3E}">
        <p14:creationId xmlns:p14="http://schemas.microsoft.com/office/powerpoint/2010/main" val="81572108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786086" y="1843087"/>
            <a:ext cx="3450407" cy="176450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err="1">
                <a:solidFill>
                  <a:srgbClr val="4A5C65"/>
                </a:solidFill>
                <a:highlight>
                  <a:srgbClr val="FFFF00"/>
                </a:highlight>
              </a:rPr>
              <a:t>Nội</a:t>
            </a:r>
            <a:r>
              <a:rPr lang="en-US" sz="4000" dirty="0">
                <a:solidFill>
                  <a:srgbClr val="4A5C65"/>
                </a:solidFill>
                <a:highlight>
                  <a:srgbClr val="FFFF00"/>
                </a:highlight>
              </a:rPr>
              <a:t> dung </a:t>
            </a:r>
            <a:r>
              <a:rPr lang="en-US" sz="4000" dirty="0" err="1">
                <a:solidFill>
                  <a:srgbClr val="4A5C65"/>
                </a:solidFill>
                <a:highlight>
                  <a:srgbClr val="FFFF00"/>
                </a:highlight>
              </a:rPr>
              <a:t>của</a:t>
            </a:r>
            <a:r>
              <a:rPr lang="en-US" sz="4000" dirty="0">
                <a:solidFill>
                  <a:srgbClr val="4A5C65"/>
                </a:solidFill>
                <a:highlight>
                  <a:srgbClr val="FFFF00"/>
                </a:highlight>
              </a:rPr>
              <a:t> </a:t>
            </a:r>
            <a:r>
              <a:rPr lang="en-US" sz="4000" dirty="0" err="1">
                <a:solidFill>
                  <a:srgbClr val="4A5C65"/>
                </a:solidFill>
                <a:highlight>
                  <a:srgbClr val="FFFF00"/>
                </a:highlight>
              </a:rPr>
              <a:t>giao</a:t>
            </a:r>
            <a:r>
              <a:rPr lang="en-US" sz="4000" dirty="0">
                <a:solidFill>
                  <a:srgbClr val="4A5C65"/>
                </a:solidFill>
                <a:highlight>
                  <a:srgbClr val="FFFF00"/>
                </a:highlight>
              </a:rPr>
              <a:t> </a:t>
            </a:r>
            <a:r>
              <a:rPr lang="en-US" sz="4000" dirty="0" err="1">
                <a:solidFill>
                  <a:srgbClr val="4A5C65"/>
                </a:solidFill>
                <a:highlight>
                  <a:srgbClr val="FFFF00"/>
                </a:highlight>
              </a:rPr>
              <a:t>thức</a:t>
            </a:r>
            <a:r>
              <a:rPr lang="en-US" sz="4000" dirty="0">
                <a:solidFill>
                  <a:srgbClr val="4A5C65"/>
                </a:solidFill>
                <a:highlight>
                  <a:srgbClr val="FFFF00"/>
                </a:highlight>
              </a:rPr>
              <a:t> PGP</a:t>
            </a:r>
            <a:endParaRPr sz="4000" dirty="0">
              <a:solidFill>
                <a:srgbClr val="4A5C65"/>
              </a:solidFill>
              <a:highlight>
                <a:srgbClr val="FFFF00"/>
              </a:highlight>
            </a:endParaRPr>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9"/>
          <p:cNvSpPr txBox="1">
            <a:spLocks noGrp="1"/>
          </p:cNvSpPr>
          <p:nvPr>
            <p:ph type="body" idx="1"/>
          </p:nvPr>
        </p:nvSpPr>
        <p:spPr>
          <a:xfrm>
            <a:off x="1458284" y="1304549"/>
            <a:ext cx="6659700" cy="2738813"/>
          </a:xfrm>
          <a:prstGeom prst="rect">
            <a:avLst/>
          </a:prstGeom>
        </p:spPr>
        <p:txBody>
          <a:bodyPr spcFirstLastPara="1" wrap="square" lIns="91425" tIns="91425" rIns="91425" bIns="91425" anchor="t" anchorCtr="0">
            <a:noAutofit/>
          </a:bodyPr>
          <a:lstStyle/>
          <a:p>
            <a:pPr marL="0" lvl="0" indent="0" algn="l" rtl="0">
              <a:spcBef>
                <a:spcPts val="600"/>
              </a:spcBef>
              <a:spcAft>
                <a:spcPts val="1000"/>
              </a:spcAft>
              <a:buNone/>
            </a:pPr>
            <a:r>
              <a:rPr lang="en-US" dirty="0">
                <a:solidFill>
                  <a:schemeClr val="tx1">
                    <a:lumMod val="50000"/>
                  </a:schemeClr>
                </a:solidFill>
                <a:highlight>
                  <a:srgbClr val="FFFF00"/>
                </a:highlight>
              </a:rPr>
              <a:t>2.1: G</a:t>
            </a:r>
            <a:r>
              <a:rPr lang="en" dirty="0">
                <a:solidFill>
                  <a:schemeClr val="tx1">
                    <a:lumMod val="50000"/>
                  </a:schemeClr>
                </a:solidFill>
                <a:highlight>
                  <a:srgbClr val="FFFF00"/>
                </a:highlight>
              </a:rPr>
              <a:t>iải thuật sử dụng trong PGP</a:t>
            </a:r>
          </a:p>
          <a:p>
            <a:pPr marL="0" lvl="0" indent="0" algn="l" rtl="0">
              <a:spcBef>
                <a:spcPts val="600"/>
              </a:spcBef>
              <a:spcAft>
                <a:spcPts val="1000"/>
              </a:spcAft>
              <a:buNone/>
            </a:pPr>
            <a:r>
              <a:rPr lang="en-US" dirty="0">
                <a:solidFill>
                  <a:schemeClr val="tx1">
                    <a:lumMod val="50000"/>
                  </a:schemeClr>
                </a:solidFill>
                <a:highlight>
                  <a:srgbClr val="FFFF00"/>
                </a:highlight>
              </a:rPr>
              <a:t>2.2: M</a:t>
            </a:r>
            <a:r>
              <a:rPr lang="en" dirty="0">
                <a:solidFill>
                  <a:schemeClr val="tx1">
                    <a:lumMod val="50000"/>
                  </a:schemeClr>
                </a:solidFill>
                <a:highlight>
                  <a:srgbClr val="FFFF00"/>
                </a:highlight>
              </a:rPr>
              <a:t>ô hình kiến trúc</a:t>
            </a:r>
          </a:p>
          <a:p>
            <a:pPr marL="0" lvl="0" indent="0" algn="l" rtl="0">
              <a:spcBef>
                <a:spcPts val="600"/>
              </a:spcBef>
              <a:spcAft>
                <a:spcPts val="1000"/>
              </a:spcAft>
              <a:buNone/>
            </a:pPr>
            <a:r>
              <a:rPr lang="en-US" dirty="0">
                <a:solidFill>
                  <a:schemeClr val="tx1">
                    <a:lumMod val="50000"/>
                  </a:schemeClr>
                </a:solidFill>
                <a:highlight>
                  <a:srgbClr val="FFFF00"/>
                </a:highlight>
              </a:rPr>
              <a:t>2.3: H</a:t>
            </a:r>
            <a:r>
              <a:rPr lang="en" dirty="0">
                <a:solidFill>
                  <a:schemeClr val="tx1">
                    <a:lumMod val="50000"/>
                  </a:schemeClr>
                </a:solidFill>
                <a:highlight>
                  <a:srgbClr val="FFFF00"/>
                </a:highlight>
              </a:rPr>
              <a:t>oạt động </a:t>
            </a:r>
          </a:p>
          <a:p>
            <a:pPr marL="0" lvl="0" indent="0" algn="l" rtl="0">
              <a:spcBef>
                <a:spcPts val="600"/>
              </a:spcBef>
              <a:spcAft>
                <a:spcPts val="1000"/>
              </a:spcAft>
              <a:buNone/>
            </a:pPr>
            <a:r>
              <a:rPr lang="en-US" dirty="0">
                <a:solidFill>
                  <a:schemeClr val="tx1">
                    <a:lumMod val="50000"/>
                  </a:schemeClr>
                </a:solidFill>
                <a:highlight>
                  <a:srgbClr val="FFFF00"/>
                </a:highlight>
              </a:rPr>
              <a:t>2.4 Ứ</a:t>
            </a:r>
            <a:r>
              <a:rPr lang="en" dirty="0">
                <a:solidFill>
                  <a:schemeClr val="tx1">
                    <a:lumMod val="50000"/>
                  </a:schemeClr>
                </a:solidFill>
                <a:highlight>
                  <a:srgbClr val="FFFF00"/>
                </a:highlight>
              </a:rPr>
              <a:t>ng dụng</a:t>
            </a:r>
            <a:endParaRPr dirty="0">
              <a:solidFill>
                <a:schemeClr val="tx1">
                  <a:lumMod val="50000"/>
                </a:schemeClr>
              </a:solidFill>
              <a:highlight>
                <a:srgbClr val="FFFF00"/>
              </a:highlight>
            </a:endParaRPr>
          </a:p>
        </p:txBody>
      </p:sp>
      <p:sp>
        <p:nvSpPr>
          <p:cNvPr id="418" name="Google Shape;418;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258375" y="418062"/>
            <a:ext cx="2149069" cy="283234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t>G</a:t>
            </a:r>
            <a:r>
              <a:rPr lang="en" sz="2800" dirty="0"/>
              <a:t>iải thuật sử dụ trong PGP</a:t>
            </a:r>
            <a:endParaRPr sz="2800" dirty="0"/>
          </a:p>
        </p:txBody>
      </p:sp>
      <p:sp>
        <p:nvSpPr>
          <p:cNvPr id="424" name="Google Shape;424;p20"/>
          <p:cNvSpPr txBox="1">
            <a:spLocks noGrp="1"/>
          </p:cNvSpPr>
          <p:nvPr>
            <p:ph type="body" idx="1"/>
          </p:nvPr>
        </p:nvSpPr>
        <p:spPr>
          <a:xfrm>
            <a:off x="2407444" y="1097693"/>
            <a:ext cx="5292300" cy="3267300"/>
          </a:xfrm>
          <a:prstGeom prst="rect">
            <a:avLst/>
          </a:prstGeom>
        </p:spPr>
        <p:txBody>
          <a:bodyPr spcFirstLastPara="1" wrap="square" lIns="91425" tIns="91425" rIns="91425" bIns="91425" anchor="t" anchorCtr="0">
            <a:noAutofit/>
          </a:bodyPr>
          <a:lstStyle/>
          <a:p>
            <a:pPr marL="101600" lvl="0" indent="0" algn="l" rtl="0">
              <a:spcBef>
                <a:spcPts val="0"/>
              </a:spcBef>
              <a:spcAft>
                <a:spcPts val="0"/>
              </a:spcAft>
              <a:buSzPts val="2000"/>
              <a:buNone/>
            </a:pPr>
            <a:r>
              <a:rPr lang="en-US" dirty="0"/>
              <a:t>A)  </a:t>
            </a:r>
            <a:r>
              <a:rPr lang="en-US" dirty="0" err="1"/>
              <a:t>Mã</a:t>
            </a:r>
            <a:r>
              <a:rPr lang="en-US" dirty="0"/>
              <a:t> </a:t>
            </a:r>
            <a:r>
              <a:rPr lang="en-US" dirty="0" err="1"/>
              <a:t>hóa</a:t>
            </a:r>
            <a:r>
              <a:rPr lang="en-US" dirty="0"/>
              <a:t> </a:t>
            </a:r>
            <a:r>
              <a:rPr lang="en-US" dirty="0" err="1"/>
              <a:t>bất</a:t>
            </a:r>
            <a:r>
              <a:rPr lang="en-US" dirty="0"/>
              <a:t> </a:t>
            </a:r>
            <a:r>
              <a:rPr lang="en-US" dirty="0" err="1"/>
              <a:t>đối</a:t>
            </a:r>
            <a:r>
              <a:rPr lang="en-US" dirty="0"/>
              <a:t> </a:t>
            </a:r>
            <a:r>
              <a:rPr lang="en-US" dirty="0" err="1"/>
              <a:t>xứng</a:t>
            </a:r>
            <a:endParaRPr lang="en-US" dirty="0"/>
          </a:p>
          <a:p>
            <a:pPr marL="101600" lvl="0" indent="0" algn="l" rtl="0">
              <a:spcBef>
                <a:spcPts val="0"/>
              </a:spcBef>
              <a:spcAft>
                <a:spcPts val="0"/>
              </a:spcAft>
              <a:buSzPts val="2000"/>
              <a:buNone/>
            </a:pPr>
            <a:endParaRPr lang="en-US" b="1" dirty="0"/>
          </a:p>
          <a:p>
            <a:pPr lvl="0" algn="l" rtl="0">
              <a:spcBef>
                <a:spcPts val="0"/>
              </a:spcBef>
              <a:spcAft>
                <a:spcPts val="0"/>
              </a:spcAft>
              <a:buSzPts val="2000"/>
              <a:buFontTx/>
              <a:buChar char="-"/>
            </a:pPr>
            <a:endParaRPr dirty="0"/>
          </a:p>
        </p:txBody>
      </p:sp>
      <p:sp>
        <p:nvSpPr>
          <p:cNvPr id="425" name="Google Shape;425;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 name="Rectangle 1"/>
          <p:cNvSpPr/>
          <p:nvPr/>
        </p:nvSpPr>
        <p:spPr>
          <a:xfrm>
            <a:off x="2702560" y="1582189"/>
            <a:ext cx="1960880" cy="254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800" dirty="0">
                <a:latin typeface="Times New Roman" pitchFamily="18" charset="0"/>
                <a:cs typeface="Times New Roman" pitchFamily="18" charset="0"/>
              </a:rPr>
              <a:t>  RSA </a:t>
            </a:r>
            <a:r>
              <a:rPr lang="en-US" sz="1800" dirty="0" err="1">
                <a:latin typeface="Times New Roman" pitchFamily="18" charset="0"/>
                <a:cs typeface="Times New Roman" pitchFamily="18" charset="0"/>
              </a:rPr>
              <a:t>người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gửi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và</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người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nhận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biết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giá</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trị</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của</a:t>
            </a:r>
            <a:r>
              <a:rPr lang="en-US" sz="1800" dirty="0">
                <a:latin typeface="Times New Roman" pitchFamily="18" charset="0"/>
                <a:cs typeface="Times New Roman" pitchFamily="18" charset="0"/>
              </a:rPr>
              <a:t> n </a:t>
            </a:r>
            <a:r>
              <a:rPr lang="en-US" sz="1800" dirty="0" err="1">
                <a:latin typeface="Times New Roman" pitchFamily="18" charset="0"/>
                <a:cs typeface="Times New Roman" pitchFamily="18" charset="0"/>
              </a:rPr>
              <a:t>và</a:t>
            </a:r>
            <a:r>
              <a:rPr lang="en-US" sz="1800" dirty="0">
                <a:latin typeface="Times New Roman" pitchFamily="18" charset="0"/>
                <a:cs typeface="Times New Roman" pitchFamily="18" charset="0"/>
              </a:rPr>
              <a:t> e </a:t>
            </a:r>
            <a:r>
              <a:rPr lang="en-US" sz="1800" dirty="0" err="1">
                <a:latin typeface="Times New Roman" pitchFamily="18" charset="0"/>
                <a:cs typeface="Times New Roman" pitchFamily="18" charset="0"/>
              </a:rPr>
              <a:t>nhưng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chỉ</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người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nhận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biết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giá</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trị</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của</a:t>
            </a:r>
            <a:r>
              <a:rPr lang="en-US" sz="1800" dirty="0">
                <a:latin typeface="Times New Roman" pitchFamily="18" charset="0"/>
                <a:cs typeface="Times New Roman" pitchFamily="18" charset="0"/>
              </a:rPr>
              <a:t> d.</a:t>
            </a:r>
          </a:p>
          <a:p>
            <a:r>
              <a:rPr lang="en-US" sz="1800" dirty="0">
                <a:latin typeface="Times New Roman" pitchFamily="18" charset="0"/>
                <a:cs typeface="Times New Roman" pitchFamily="18" charset="0"/>
              </a:rPr>
              <a:t>-&gt; </a:t>
            </a:r>
            <a:r>
              <a:rPr lang="en-US" sz="1800" dirty="0" err="1">
                <a:latin typeface="Times New Roman" pitchFamily="18" charset="0"/>
                <a:cs typeface="Times New Roman" pitchFamily="18" charset="0"/>
              </a:rPr>
              <a:t>tìm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các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giá</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trị</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của</a:t>
            </a:r>
            <a:r>
              <a:rPr lang="en-US" sz="1800" dirty="0">
                <a:latin typeface="Times New Roman" pitchFamily="18" charset="0"/>
                <a:cs typeface="Times New Roman" pitchFamily="18" charset="0"/>
              </a:rPr>
              <a:t> P</a:t>
            </a:r>
          </a:p>
        </p:txBody>
      </p:sp>
      <p:sp>
        <p:nvSpPr>
          <p:cNvPr id="3" name="Rectangle 2"/>
          <p:cNvSpPr/>
          <p:nvPr/>
        </p:nvSpPr>
        <p:spPr>
          <a:xfrm>
            <a:off x="5130800" y="1686560"/>
            <a:ext cx="1838960" cy="2418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Elgamal</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difie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HellMan</a:t>
            </a:r>
            <a:endParaRPr lang="en-US" sz="1600" dirty="0">
              <a:latin typeface="Times New Roman" pitchFamily="18" charset="0"/>
              <a:cs typeface="Times New Roman" pitchFamily="18" charset="0"/>
            </a:endParaRPr>
          </a:p>
          <a:p>
            <a:pPr marL="285750" indent="-285750">
              <a:buFontTx/>
              <a:buChar char="-"/>
            </a:pPr>
            <a:r>
              <a:rPr lang="en-US" sz="1600" dirty="0">
                <a:latin typeface="Times New Roman" pitchFamily="18" charset="0"/>
                <a:cs typeface="Times New Roman" pitchFamily="18" charset="0"/>
              </a:rPr>
              <a:t>DH </a:t>
            </a:r>
            <a:r>
              <a:rPr lang="en-US" sz="1600" dirty="0" err="1">
                <a:latin typeface="Times New Roman" pitchFamily="18" charset="0"/>
                <a:cs typeface="Times New Roman" pitchFamily="18" charset="0"/>
              </a:rPr>
              <a:t>được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sử</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dụng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để</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trao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đổi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không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dùng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để</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ký</a:t>
            </a:r>
            <a:endParaRPr lang="en-US" sz="1600" dirty="0">
              <a:latin typeface="Times New Roman" pitchFamily="18" charset="0"/>
              <a:cs typeface="Times New Roman" pitchFamily="18" charset="0"/>
            </a:endParaRPr>
          </a:p>
          <a:p>
            <a:pPr marL="285750" indent="-285750">
              <a:buFontTx/>
              <a:buChar char="-"/>
            </a:pPr>
            <a:r>
              <a:rPr lang="en-US" sz="1600" dirty="0" err="1">
                <a:latin typeface="Times New Roman" pitchFamily="18" charset="0"/>
                <a:cs typeface="Times New Roman" pitchFamily="18" charset="0"/>
              </a:rPr>
              <a:t>Elgamail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có</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thể</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dùng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bảo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mạt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mặc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dù</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phải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đủ</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chữ</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kí</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thay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thế</a:t>
            </a:r>
            <a:r>
              <a:rPr lang="en-US" sz="1600" dirty="0">
                <a:latin typeface="Times New Roman" pitchFamily="18" charset="0"/>
                <a:cs typeface="Times New Roman" pitchFamily="18" charset="0"/>
              </a:rPr>
              <a:t> </a:t>
            </a:r>
          </a:p>
        </p:txBody>
      </p:sp>
      <p:sp>
        <p:nvSpPr>
          <p:cNvPr id="4" name="Rectangle 3"/>
          <p:cNvSpPr/>
          <p:nvPr/>
        </p:nvSpPr>
        <p:spPr>
          <a:xfrm>
            <a:off x="7386320" y="1686560"/>
            <a:ext cx="1757680" cy="2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Times New Roman" pitchFamily="18" charset="0"/>
                <a:cs typeface="Times New Roman" pitchFamily="18" charset="0"/>
              </a:rPr>
              <a:t> DSA – </a:t>
            </a:r>
            <a:r>
              <a:rPr lang="en-US" sz="1800" dirty="0" err="1">
                <a:latin typeface="Times New Roman" pitchFamily="18" charset="0"/>
                <a:cs typeface="Times New Roman" pitchFamily="18" charset="0"/>
              </a:rPr>
              <a:t>là</a:t>
            </a:r>
            <a:r>
              <a:rPr lang="en-US" sz="1800" dirty="0">
                <a:latin typeface="Times New Roman" pitchFamily="18" charset="0"/>
                <a:cs typeface="Times New Roman" pitchFamily="18" charset="0"/>
              </a:rPr>
              <a:t> 1 </a:t>
            </a:r>
            <a:r>
              <a:rPr lang="en-US" sz="1800" dirty="0" err="1">
                <a:latin typeface="Times New Roman" pitchFamily="18" charset="0"/>
                <a:cs typeface="Times New Roman" pitchFamily="18" charset="0"/>
              </a:rPr>
              <a:t>phiên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bản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đặc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biệt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của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ElGamal</a:t>
            </a:r>
            <a:endParaRPr lang="en-US" sz="1800" dirty="0">
              <a:latin typeface="Times New Roman" pitchFamily="18" charset="0"/>
              <a:cs typeface="Times New Roman" pitchFamily="18" charset="0"/>
            </a:endParaRPr>
          </a:p>
          <a:p>
            <a:pPr algn="ctr"/>
            <a:r>
              <a:rPr lang="en-US" sz="1800" dirty="0" err="1">
                <a:latin typeface="Times New Roman" pitchFamily="18" charset="0"/>
                <a:cs typeface="Times New Roman" pitchFamily="18" charset="0"/>
              </a:rPr>
              <a:t>Thường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dùng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để</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kí</a:t>
            </a:r>
            <a:endParaRPr lang="en-US" sz="1800" dirty="0">
              <a:latin typeface="Times New Roman" pitchFamily="18" charset="0"/>
              <a:cs typeface="Times New Roman" pitchFamily="18" charset="0"/>
            </a:endParaRPr>
          </a:p>
          <a:p>
            <a:pPr algn="ct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chữ</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kí</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sinh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kích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thước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nhỏ</a:t>
            </a:r>
            <a:r>
              <a:rPr lang="en-US" sz="1800" dirty="0">
                <a:latin typeface="Times New Roman" pitchFamily="18" charset="0"/>
                <a:cs typeface="Times New Roman" pitchFamily="18" charset="0"/>
              </a:rPr>
              <a:t> 160 bits</a:t>
            </a:r>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Kent template">
  <a:themeElements>
    <a:clrScheme name="Custom 347">
      <a:dk1>
        <a:srgbClr val="4A5C65"/>
      </a:dk1>
      <a:lt1>
        <a:srgbClr val="FFFFFF"/>
      </a:lt1>
      <a:dk2>
        <a:srgbClr val="A6BCC9"/>
      </a:dk2>
      <a:lt2>
        <a:srgbClr val="DEE9F2"/>
      </a:lt2>
      <a:accent1>
        <a:srgbClr val="02BDC7"/>
      </a:accent1>
      <a:accent2>
        <a:srgbClr val="FFB600"/>
      </a:accent2>
      <a:accent3>
        <a:srgbClr val="FF9755"/>
      </a:accent3>
      <a:accent4>
        <a:srgbClr val="FD6C68"/>
      </a:accent4>
      <a:accent5>
        <a:srgbClr val="FC4067"/>
      </a:accent5>
      <a:accent6>
        <a:srgbClr val="A6BCC9"/>
      </a:accent6>
      <a:hlink>
        <a:srgbClr val="02BD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938</TotalTime>
  <Words>784</Words>
  <Application>Microsoft Office PowerPoint</Application>
  <PresentationFormat>On-screen Show (16:9)</PresentationFormat>
  <Paragraphs>79</Paragraphs>
  <Slides>18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Times New Roman</vt:lpstr>
      <vt:lpstr>Roboto Slab Light</vt:lpstr>
      <vt:lpstr>Lato Light</vt:lpstr>
      <vt:lpstr>VNI-Times</vt:lpstr>
      <vt:lpstr>Kent template</vt:lpstr>
      <vt:lpstr>GIAO THỨC BẢO MẬT PGP</vt:lpstr>
      <vt:lpstr>GIỚI THIỆU CHUNG </vt:lpstr>
      <vt:lpstr>1.1: Giới thiệu chung</vt:lpstr>
      <vt:lpstr>PowerPoint Presentation</vt:lpstr>
      <vt:lpstr>PowerPoint Presentation</vt:lpstr>
      <vt:lpstr>PowerPoint Presentation</vt:lpstr>
      <vt:lpstr>Nội dung của giao thức PGP</vt:lpstr>
      <vt:lpstr>PowerPoint Presentation</vt:lpstr>
      <vt:lpstr>Giải thuật sử dụ trong PGP</vt:lpstr>
      <vt:lpstr>Mã hóa bất đối xứng</vt:lpstr>
      <vt:lpstr>PowerPoint Presentation</vt:lpstr>
      <vt:lpstr>Mã hóa đối xứng</vt:lpstr>
      <vt:lpstr>Giải thuật sử dụng trong PGP</vt:lpstr>
      <vt:lpstr>Mô hình kiến trúc</vt:lpstr>
      <vt:lpstr>Kiến trúc tổng quan</vt:lpstr>
      <vt:lpstr>Hoạt động</vt:lpstr>
      <vt:lpstr>PowerPoint Presentation</vt:lpstr>
      <vt:lpstr>Maps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GIAO THỨC BẢO MẬT PGP</dc:title>
  <dc:creator>Tâm</dc:creator>
  <cp:lastModifiedBy>DELL</cp:lastModifiedBy>
  <cp:revision>19</cp:revision>
  <dcterms:modified xsi:type="dcterms:W3CDTF">2022-10-27T00:31:08Z</dcterms:modified>
</cp:coreProperties>
</file>