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9"/>
  </p:notesMasterIdLst>
  <p:sldIdLst>
    <p:sldId id="339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34" r:id="rId14"/>
    <p:sldId id="335" r:id="rId15"/>
    <p:sldId id="336" r:id="rId16"/>
    <p:sldId id="337" r:id="rId17"/>
    <p:sldId id="338" r:id="rId18"/>
  </p:sldIdLst>
  <p:sldSz cx="9144000" cy="5143500" type="screen16x9"/>
  <p:notesSz cx="6858000" cy="9144000"/>
  <p:embeddedFontLst>
    <p:embeddedFont>
      <p:font typeface="Poppins Thin" charset="0"/>
      <p:regular r:id="rId20"/>
      <p:bold r:id="rId21"/>
      <p:italic r:id="rId22"/>
      <p:boldItalic r:id="rId23"/>
    </p:embeddedFont>
    <p:embeddedFont>
      <p:font typeface="Microsoft YaHei" pitchFamily="34" charset="-122"/>
      <p:regular r:id="rId24"/>
      <p:bold r:id="rId25"/>
    </p:embeddedFont>
    <p:embeddedFont>
      <p:font typeface="Calibri" pitchFamily="34" charset="0"/>
      <p:regular r:id="rId26"/>
      <p:bold r:id="rId27"/>
      <p:italic r:id="rId28"/>
      <p:boldItalic r:id="rId29"/>
    </p:embeddedFont>
    <p:embeddedFont>
      <p:font typeface="Baloo Thambi 2" charset="0"/>
      <p:regular r:id="rId30"/>
      <p:bold r:id="rId31"/>
    </p:embeddedFont>
    <p:embeddedFont>
      <p:font typeface="Poppins ExtraBold" charset="0"/>
      <p:bold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992CEB-56F4-43F5-8A7C-4D8165B3C0F6}">
  <a:tblStyle styleId="{3A992CEB-56F4-43F5-8A7C-4D8165B3C0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865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51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52863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01a75b82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e01a75b82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01a75b82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e01a75b82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91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dbd4967bc8_1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dbd4967bc8_1_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01a75b82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e01a75b82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81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01a75b82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e01a75b82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81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e42e2570b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e42e2570b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477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1"/>
          </p:nvPr>
        </p:nvSpPr>
        <p:spPr>
          <a:xfrm>
            <a:off x="927250" y="3664725"/>
            <a:ext cx="3439200" cy="7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2"/>
          </p:nvPr>
        </p:nvSpPr>
        <p:spPr>
          <a:xfrm>
            <a:off x="1477000" y="2997700"/>
            <a:ext cx="2339700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Poppins ExtraBold"/>
              <a:buNone/>
              <a:defRPr sz="220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Poppins ExtraBold"/>
              <a:buNone/>
              <a:defRPr sz="22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Poppins ExtraBold"/>
              <a:buNone/>
              <a:defRPr sz="22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Poppins ExtraBold"/>
              <a:buNone/>
              <a:defRPr sz="22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Poppins ExtraBold"/>
              <a:buNone/>
              <a:defRPr sz="22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Poppins ExtraBold"/>
              <a:buNone/>
              <a:defRPr sz="22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Poppins ExtraBold"/>
              <a:buNone/>
              <a:defRPr sz="22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Poppins ExtraBold"/>
              <a:buNone/>
              <a:defRPr sz="22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Poppins ExtraBold"/>
              <a:buNone/>
              <a:defRPr sz="22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3"/>
          </p:nvPr>
        </p:nvSpPr>
        <p:spPr>
          <a:xfrm>
            <a:off x="4777538" y="3664725"/>
            <a:ext cx="3439200" cy="7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4"/>
          </p:nvPr>
        </p:nvSpPr>
        <p:spPr>
          <a:xfrm>
            <a:off x="5327298" y="2997700"/>
            <a:ext cx="2339700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Poppins ExtraBold"/>
              <a:buNone/>
              <a:defRPr sz="220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Poppins ExtraBold"/>
              <a:buNone/>
              <a:defRPr sz="22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Poppins ExtraBold"/>
              <a:buNone/>
              <a:defRPr sz="22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Poppins ExtraBold"/>
              <a:buNone/>
              <a:defRPr sz="22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Poppins ExtraBold"/>
              <a:buNone/>
              <a:defRPr sz="22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Poppins ExtraBold"/>
              <a:buNone/>
              <a:defRPr sz="22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Poppins ExtraBold"/>
              <a:buNone/>
              <a:defRPr sz="22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Poppins ExtraBold"/>
              <a:buNone/>
              <a:defRPr sz="22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Poppins ExtraBold"/>
              <a:buNone/>
              <a:defRPr sz="22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pic>
        <p:nvPicPr>
          <p:cNvPr id="50" name="Google Shape;5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15775" y="3615279"/>
            <a:ext cx="1863500" cy="1455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27050" y="60904"/>
            <a:ext cx="1863500" cy="1455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5" y="3825000"/>
            <a:ext cx="1863501" cy="11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742012" y="-54037"/>
            <a:ext cx="1509976" cy="1570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" name="Google Shape;54;p5"/>
          <p:cNvCxnSpPr/>
          <p:nvPr/>
        </p:nvCxnSpPr>
        <p:spPr>
          <a:xfrm>
            <a:off x="720000" y="1076975"/>
            <a:ext cx="674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lt1">
                <a:alpha val="50000"/>
              </a:schemeClr>
            </a:outerShdw>
          </a:effectLst>
        </p:spPr>
      </p:cxnSp>
      <p:pic>
        <p:nvPicPr>
          <p:cNvPr id="55" name="Google Shape;55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4000" y="766750"/>
            <a:ext cx="620425" cy="62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130750" y="102775"/>
            <a:ext cx="2916550" cy="186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38876" y="2802200"/>
            <a:ext cx="2834599" cy="2214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38876" y="102775"/>
            <a:ext cx="2742625" cy="175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261355" y="3235075"/>
            <a:ext cx="2785945" cy="178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2"/>
          <p:cNvSpPr/>
          <p:nvPr/>
        </p:nvSpPr>
        <p:spPr>
          <a:xfrm flipH="1">
            <a:off x="7452701" y="540000"/>
            <a:ext cx="1004524" cy="1004524"/>
          </a:xfrm>
          <a:custGeom>
            <a:avLst/>
            <a:gdLst/>
            <a:ahLst/>
            <a:cxnLst/>
            <a:rect l="l" t="t" r="r" b="b"/>
            <a:pathLst>
              <a:path w="13162" h="13162" extrusionOk="0">
                <a:moveTo>
                  <a:pt x="1" y="1"/>
                </a:moveTo>
                <a:lnTo>
                  <a:pt x="1" y="13161"/>
                </a:lnTo>
                <a:lnTo>
                  <a:pt x="1419" y="13161"/>
                </a:lnTo>
                <a:lnTo>
                  <a:pt x="1419" y="1401"/>
                </a:lnTo>
                <a:lnTo>
                  <a:pt x="13161" y="1401"/>
                </a:lnTo>
                <a:lnTo>
                  <a:pt x="131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2"/>
          <p:cNvSpPr/>
          <p:nvPr/>
        </p:nvSpPr>
        <p:spPr>
          <a:xfrm rot="10800000" flipH="1">
            <a:off x="753225" y="3590488"/>
            <a:ext cx="1004162" cy="1004162"/>
          </a:xfrm>
          <a:custGeom>
            <a:avLst/>
            <a:gdLst/>
            <a:ahLst/>
            <a:cxnLst/>
            <a:rect l="l" t="t" r="r" b="b"/>
            <a:pathLst>
              <a:path w="13162" h="13162" extrusionOk="0">
                <a:moveTo>
                  <a:pt x="1" y="1"/>
                </a:moveTo>
                <a:lnTo>
                  <a:pt x="1" y="13161"/>
                </a:lnTo>
                <a:lnTo>
                  <a:pt x="1419" y="13161"/>
                </a:lnTo>
                <a:lnTo>
                  <a:pt x="1419" y="1401"/>
                </a:lnTo>
                <a:lnTo>
                  <a:pt x="13161" y="1401"/>
                </a:lnTo>
                <a:lnTo>
                  <a:pt x="131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2"/>
          <p:cNvSpPr/>
          <p:nvPr/>
        </p:nvSpPr>
        <p:spPr>
          <a:xfrm flipH="1">
            <a:off x="2995078" y="626175"/>
            <a:ext cx="185747" cy="185747"/>
          </a:xfrm>
          <a:custGeom>
            <a:avLst/>
            <a:gdLst/>
            <a:ahLst/>
            <a:cxnLst/>
            <a:rect l="l" t="t" r="r" b="b"/>
            <a:pathLst>
              <a:path w="9158" h="9158" extrusionOk="0">
                <a:moveTo>
                  <a:pt x="1789" y="1"/>
                </a:moveTo>
                <a:lnTo>
                  <a:pt x="0" y="1810"/>
                </a:lnTo>
                <a:lnTo>
                  <a:pt x="2761" y="4589"/>
                </a:lnTo>
                <a:lnTo>
                  <a:pt x="0" y="7369"/>
                </a:lnTo>
                <a:lnTo>
                  <a:pt x="1789" y="9158"/>
                </a:lnTo>
                <a:lnTo>
                  <a:pt x="4570" y="6377"/>
                </a:lnTo>
                <a:lnTo>
                  <a:pt x="7349" y="9158"/>
                </a:lnTo>
                <a:lnTo>
                  <a:pt x="9157" y="7369"/>
                </a:lnTo>
                <a:lnTo>
                  <a:pt x="6377" y="4589"/>
                </a:lnTo>
                <a:lnTo>
                  <a:pt x="9157" y="1810"/>
                </a:lnTo>
                <a:lnTo>
                  <a:pt x="7349" y="1"/>
                </a:lnTo>
                <a:lnTo>
                  <a:pt x="4570" y="2782"/>
                </a:lnTo>
                <a:lnTo>
                  <a:pt x="17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2"/>
          <p:cNvSpPr/>
          <p:nvPr/>
        </p:nvSpPr>
        <p:spPr>
          <a:xfrm flipH="1">
            <a:off x="8698417" y="2594800"/>
            <a:ext cx="185758" cy="185714"/>
          </a:xfrm>
          <a:custGeom>
            <a:avLst/>
            <a:gdLst/>
            <a:ahLst/>
            <a:cxnLst/>
            <a:rect l="l" t="t" r="r" b="b"/>
            <a:pathLst>
              <a:path w="11160" h="11159" extrusionOk="0">
                <a:moveTo>
                  <a:pt x="4200" y="0"/>
                </a:moveTo>
                <a:lnTo>
                  <a:pt x="4200" y="4218"/>
                </a:lnTo>
                <a:lnTo>
                  <a:pt x="1" y="4218"/>
                </a:lnTo>
                <a:lnTo>
                  <a:pt x="1" y="6960"/>
                </a:lnTo>
                <a:lnTo>
                  <a:pt x="4200" y="6960"/>
                </a:lnTo>
                <a:lnTo>
                  <a:pt x="4200" y="11159"/>
                </a:lnTo>
                <a:lnTo>
                  <a:pt x="6942" y="11159"/>
                </a:lnTo>
                <a:lnTo>
                  <a:pt x="6942" y="6960"/>
                </a:lnTo>
                <a:lnTo>
                  <a:pt x="11159" y="6960"/>
                </a:lnTo>
                <a:lnTo>
                  <a:pt x="11159" y="4218"/>
                </a:lnTo>
                <a:lnTo>
                  <a:pt x="6942" y="4218"/>
                </a:lnTo>
                <a:lnTo>
                  <a:pt x="694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2"/>
          <p:cNvSpPr/>
          <p:nvPr/>
        </p:nvSpPr>
        <p:spPr>
          <a:xfrm flipH="1">
            <a:off x="2995067" y="4267825"/>
            <a:ext cx="185758" cy="185714"/>
          </a:xfrm>
          <a:custGeom>
            <a:avLst/>
            <a:gdLst/>
            <a:ahLst/>
            <a:cxnLst/>
            <a:rect l="l" t="t" r="r" b="b"/>
            <a:pathLst>
              <a:path w="11160" h="11159" extrusionOk="0">
                <a:moveTo>
                  <a:pt x="4200" y="0"/>
                </a:moveTo>
                <a:lnTo>
                  <a:pt x="4200" y="4218"/>
                </a:lnTo>
                <a:lnTo>
                  <a:pt x="1" y="4218"/>
                </a:lnTo>
                <a:lnTo>
                  <a:pt x="1" y="6960"/>
                </a:lnTo>
                <a:lnTo>
                  <a:pt x="4200" y="6960"/>
                </a:lnTo>
                <a:lnTo>
                  <a:pt x="4200" y="11159"/>
                </a:lnTo>
                <a:lnTo>
                  <a:pt x="6942" y="11159"/>
                </a:lnTo>
                <a:lnTo>
                  <a:pt x="6942" y="6960"/>
                </a:lnTo>
                <a:lnTo>
                  <a:pt x="11159" y="6960"/>
                </a:lnTo>
                <a:lnTo>
                  <a:pt x="11159" y="4218"/>
                </a:lnTo>
                <a:lnTo>
                  <a:pt x="6942" y="4218"/>
                </a:lnTo>
                <a:lnTo>
                  <a:pt x="694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2"/>
          <p:cNvSpPr/>
          <p:nvPr/>
        </p:nvSpPr>
        <p:spPr>
          <a:xfrm flipH="1">
            <a:off x="278017" y="2000250"/>
            <a:ext cx="185758" cy="185714"/>
          </a:xfrm>
          <a:custGeom>
            <a:avLst/>
            <a:gdLst/>
            <a:ahLst/>
            <a:cxnLst/>
            <a:rect l="l" t="t" r="r" b="b"/>
            <a:pathLst>
              <a:path w="11160" h="11159" extrusionOk="0">
                <a:moveTo>
                  <a:pt x="4200" y="0"/>
                </a:moveTo>
                <a:lnTo>
                  <a:pt x="4200" y="4218"/>
                </a:lnTo>
                <a:lnTo>
                  <a:pt x="1" y="4218"/>
                </a:lnTo>
                <a:lnTo>
                  <a:pt x="1" y="6960"/>
                </a:lnTo>
                <a:lnTo>
                  <a:pt x="4200" y="6960"/>
                </a:lnTo>
                <a:lnTo>
                  <a:pt x="4200" y="11159"/>
                </a:lnTo>
                <a:lnTo>
                  <a:pt x="6942" y="11159"/>
                </a:lnTo>
                <a:lnTo>
                  <a:pt x="6942" y="6960"/>
                </a:lnTo>
                <a:lnTo>
                  <a:pt x="11159" y="6960"/>
                </a:lnTo>
                <a:lnTo>
                  <a:pt x="11159" y="4218"/>
                </a:lnTo>
                <a:lnTo>
                  <a:pt x="6942" y="4218"/>
                </a:lnTo>
                <a:lnTo>
                  <a:pt x="694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2"/>
          <p:cNvSpPr/>
          <p:nvPr/>
        </p:nvSpPr>
        <p:spPr>
          <a:xfrm flipH="1">
            <a:off x="6472442" y="168250"/>
            <a:ext cx="185758" cy="185714"/>
          </a:xfrm>
          <a:custGeom>
            <a:avLst/>
            <a:gdLst/>
            <a:ahLst/>
            <a:cxnLst/>
            <a:rect l="l" t="t" r="r" b="b"/>
            <a:pathLst>
              <a:path w="11160" h="11159" extrusionOk="0">
                <a:moveTo>
                  <a:pt x="4200" y="0"/>
                </a:moveTo>
                <a:lnTo>
                  <a:pt x="4200" y="4218"/>
                </a:lnTo>
                <a:lnTo>
                  <a:pt x="1" y="4218"/>
                </a:lnTo>
                <a:lnTo>
                  <a:pt x="1" y="6960"/>
                </a:lnTo>
                <a:lnTo>
                  <a:pt x="4200" y="6960"/>
                </a:lnTo>
                <a:lnTo>
                  <a:pt x="4200" y="11159"/>
                </a:lnTo>
                <a:lnTo>
                  <a:pt x="6942" y="11159"/>
                </a:lnTo>
                <a:lnTo>
                  <a:pt x="6942" y="6960"/>
                </a:lnTo>
                <a:lnTo>
                  <a:pt x="11159" y="6960"/>
                </a:lnTo>
                <a:lnTo>
                  <a:pt x="11159" y="4218"/>
                </a:lnTo>
                <a:lnTo>
                  <a:pt x="6942" y="4218"/>
                </a:lnTo>
                <a:lnTo>
                  <a:pt x="694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8" name="Google Shape;24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80377" y="-33725"/>
            <a:ext cx="1955210" cy="203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 flipH="1">
            <a:off x="7229848" y="3261125"/>
            <a:ext cx="1955210" cy="203397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2"/>
          <p:cNvSpPr/>
          <p:nvPr/>
        </p:nvSpPr>
        <p:spPr>
          <a:xfrm flipH="1">
            <a:off x="6347978" y="4662350"/>
            <a:ext cx="185747" cy="185747"/>
          </a:xfrm>
          <a:custGeom>
            <a:avLst/>
            <a:gdLst/>
            <a:ahLst/>
            <a:cxnLst/>
            <a:rect l="l" t="t" r="r" b="b"/>
            <a:pathLst>
              <a:path w="9158" h="9158" extrusionOk="0">
                <a:moveTo>
                  <a:pt x="1789" y="1"/>
                </a:moveTo>
                <a:lnTo>
                  <a:pt x="0" y="1810"/>
                </a:lnTo>
                <a:lnTo>
                  <a:pt x="2761" y="4589"/>
                </a:lnTo>
                <a:lnTo>
                  <a:pt x="0" y="7369"/>
                </a:lnTo>
                <a:lnTo>
                  <a:pt x="1789" y="9158"/>
                </a:lnTo>
                <a:lnTo>
                  <a:pt x="4570" y="6377"/>
                </a:lnTo>
                <a:lnTo>
                  <a:pt x="7349" y="9158"/>
                </a:lnTo>
                <a:lnTo>
                  <a:pt x="9157" y="7369"/>
                </a:lnTo>
                <a:lnTo>
                  <a:pt x="6377" y="4589"/>
                </a:lnTo>
                <a:lnTo>
                  <a:pt x="9157" y="1810"/>
                </a:lnTo>
                <a:lnTo>
                  <a:pt x="7349" y="1"/>
                </a:lnTo>
                <a:lnTo>
                  <a:pt x="4570" y="2782"/>
                </a:lnTo>
                <a:lnTo>
                  <a:pt x="17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15775" y="3615279"/>
            <a:ext cx="1863500" cy="1455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27050" y="60904"/>
            <a:ext cx="1863500" cy="1455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5" y="3825000"/>
            <a:ext cx="1863501" cy="11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742012" y="-54037"/>
            <a:ext cx="1509976" cy="1570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6" name="Google Shape;256;p23"/>
          <p:cNvCxnSpPr/>
          <p:nvPr/>
        </p:nvCxnSpPr>
        <p:spPr>
          <a:xfrm>
            <a:off x="720000" y="1076975"/>
            <a:ext cx="674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lt1">
                <a:alpha val="50000"/>
              </a:schemeClr>
            </a:outerShdw>
          </a:effectLst>
        </p:spPr>
      </p:cxnSp>
      <p:pic>
        <p:nvPicPr>
          <p:cNvPr id="257" name="Google Shape;25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4000" y="766750"/>
            <a:ext cx="620425" cy="62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29925" y="102775"/>
            <a:ext cx="2916550" cy="186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3750" y="2802200"/>
            <a:ext cx="2834599" cy="2214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5725" y="102775"/>
            <a:ext cx="2742625" cy="175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9925" y="3235075"/>
            <a:ext cx="2785945" cy="178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720000" y="540000"/>
            <a:ext cx="1004524" cy="1004524"/>
          </a:xfrm>
          <a:custGeom>
            <a:avLst/>
            <a:gdLst/>
            <a:ahLst/>
            <a:cxnLst/>
            <a:rect l="l" t="t" r="r" b="b"/>
            <a:pathLst>
              <a:path w="13162" h="13162" extrusionOk="0">
                <a:moveTo>
                  <a:pt x="1" y="1"/>
                </a:moveTo>
                <a:lnTo>
                  <a:pt x="1" y="13161"/>
                </a:lnTo>
                <a:lnTo>
                  <a:pt x="1419" y="13161"/>
                </a:lnTo>
                <a:lnTo>
                  <a:pt x="1419" y="1401"/>
                </a:lnTo>
                <a:lnTo>
                  <a:pt x="13161" y="1401"/>
                </a:lnTo>
                <a:lnTo>
                  <a:pt x="131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7419838" y="3590488"/>
            <a:ext cx="1004162" cy="1004162"/>
          </a:xfrm>
          <a:custGeom>
            <a:avLst/>
            <a:gdLst/>
            <a:ahLst/>
            <a:cxnLst/>
            <a:rect l="l" t="t" r="r" b="b"/>
            <a:pathLst>
              <a:path w="13162" h="13162" extrusionOk="0">
                <a:moveTo>
                  <a:pt x="1" y="1"/>
                </a:moveTo>
                <a:lnTo>
                  <a:pt x="1" y="13161"/>
                </a:lnTo>
                <a:lnTo>
                  <a:pt x="1419" y="13161"/>
                </a:lnTo>
                <a:lnTo>
                  <a:pt x="1419" y="1401"/>
                </a:lnTo>
                <a:lnTo>
                  <a:pt x="13161" y="1401"/>
                </a:lnTo>
                <a:lnTo>
                  <a:pt x="131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996400" y="626175"/>
            <a:ext cx="185747" cy="185747"/>
          </a:xfrm>
          <a:custGeom>
            <a:avLst/>
            <a:gdLst/>
            <a:ahLst/>
            <a:cxnLst/>
            <a:rect l="l" t="t" r="r" b="b"/>
            <a:pathLst>
              <a:path w="9158" h="9158" extrusionOk="0">
                <a:moveTo>
                  <a:pt x="1789" y="1"/>
                </a:moveTo>
                <a:lnTo>
                  <a:pt x="0" y="1810"/>
                </a:lnTo>
                <a:lnTo>
                  <a:pt x="2761" y="4589"/>
                </a:lnTo>
                <a:lnTo>
                  <a:pt x="0" y="7369"/>
                </a:lnTo>
                <a:lnTo>
                  <a:pt x="1789" y="9158"/>
                </a:lnTo>
                <a:lnTo>
                  <a:pt x="4570" y="6377"/>
                </a:lnTo>
                <a:lnTo>
                  <a:pt x="7349" y="9158"/>
                </a:lnTo>
                <a:lnTo>
                  <a:pt x="9157" y="7369"/>
                </a:lnTo>
                <a:lnTo>
                  <a:pt x="6377" y="4589"/>
                </a:lnTo>
                <a:lnTo>
                  <a:pt x="9157" y="1810"/>
                </a:lnTo>
                <a:lnTo>
                  <a:pt x="7349" y="1"/>
                </a:lnTo>
                <a:lnTo>
                  <a:pt x="4570" y="2782"/>
                </a:lnTo>
                <a:lnTo>
                  <a:pt x="17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93050" y="2594800"/>
            <a:ext cx="185758" cy="185714"/>
          </a:xfrm>
          <a:custGeom>
            <a:avLst/>
            <a:gdLst/>
            <a:ahLst/>
            <a:cxnLst/>
            <a:rect l="l" t="t" r="r" b="b"/>
            <a:pathLst>
              <a:path w="11160" h="11159" extrusionOk="0">
                <a:moveTo>
                  <a:pt x="4200" y="0"/>
                </a:moveTo>
                <a:lnTo>
                  <a:pt x="4200" y="4218"/>
                </a:lnTo>
                <a:lnTo>
                  <a:pt x="1" y="4218"/>
                </a:lnTo>
                <a:lnTo>
                  <a:pt x="1" y="6960"/>
                </a:lnTo>
                <a:lnTo>
                  <a:pt x="4200" y="6960"/>
                </a:lnTo>
                <a:lnTo>
                  <a:pt x="4200" y="11159"/>
                </a:lnTo>
                <a:lnTo>
                  <a:pt x="6942" y="11159"/>
                </a:lnTo>
                <a:lnTo>
                  <a:pt x="6942" y="6960"/>
                </a:lnTo>
                <a:lnTo>
                  <a:pt x="11159" y="6960"/>
                </a:lnTo>
                <a:lnTo>
                  <a:pt x="11159" y="4218"/>
                </a:lnTo>
                <a:lnTo>
                  <a:pt x="6942" y="4218"/>
                </a:lnTo>
                <a:lnTo>
                  <a:pt x="694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996400" y="4267825"/>
            <a:ext cx="185758" cy="185714"/>
          </a:xfrm>
          <a:custGeom>
            <a:avLst/>
            <a:gdLst/>
            <a:ahLst/>
            <a:cxnLst/>
            <a:rect l="l" t="t" r="r" b="b"/>
            <a:pathLst>
              <a:path w="11160" h="11159" extrusionOk="0">
                <a:moveTo>
                  <a:pt x="4200" y="0"/>
                </a:moveTo>
                <a:lnTo>
                  <a:pt x="4200" y="4218"/>
                </a:lnTo>
                <a:lnTo>
                  <a:pt x="1" y="4218"/>
                </a:lnTo>
                <a:lnTo>
                  <a:pt x="1" y="6960"/>
                </a:lnTo>
                <a:lnTo>
                  <a:pt x="4200" y="6960"/>
                </a:lnTo>
                <a:lnTo>
                  <a:pt x="4200" y="11159"/>
                </a:lnTo>
                <a:lnTo>
                  <a:pt x="6942" y="11159"/>
                </a:lnTo>
                <a:lnTo>
                  <a:pt x="6942" y="6960"/>
                </a:lnTo>
                <a:lnTo>
                  <a:pt x="11159" y="6960"/>
                </a:lnTo>
                <a:lnTo>
                  <a:pt x="11159" y="4218"/>
                </a:lnTo>
                <a:lnTo>
                  <a:pt x="6942" y="4218"/>
                </a:lnTo>
                <a:lnTo>
                  <a:pt x="694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713450" y="2000250"/>
            <a:ext cx="185758" cy="185714"/>
          </a:xfrm>
          <a:custGeom>
            <a:avLst/>
            <a:gdLst/>
            <a:ahLst/>
            <a:cxnLst/>
            <a:rect l="l" t="t" r="r" b="b"/>
            <a:pathLst>
              <a:path w="11160" h="11159" extrusionOk="0">
                <a:moveTo>
                  <a:pt x="4200" y="0"/>
                </a:moveTo>
                <a:lnTo>
                  <a:pt x="4200" y="4218"/>
                </a:lnTo>
                <a:lnTo>
                  <a:pt x="1" y="4218"/>
                </a:lnTo>
                <a:lnTo>
                  <a:pt x="1" y="6960"/>
                </a:lnTo>
                <a:lnTo>
                  <a:pt x="4200" y="6960"/>
                </a:lnTo>
                <a:lnTo>
                  <a:pt x="4200" y="11159"/>
                </a:lnTo>
                <a:lnTo>
                  <a:pt x="6942" y="11159"/>
                </a:lnTo>
                <a:lnTo>
                  <a:pt x="6942" y="6960"/>
                </a:lnTo>
                <a:lnTo>
                  <a:pt x="11159" y="6960"/>
                </a:lnTo>
                <a:lnTo>
                  <a:pt x="11159" y="4218"/>
                </a:lnTo>
                <a:lnTo>
                  <a:pt x="6942" y="4218"/>
                </a:lnTo>
                <a:lnTo>
                  <a:pt x="694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519025" y="168250"/>
            <a:ext cx="185758" cy="185714"/>
          </a:xfrm>
          <a:custGeom>
            <a:avLst/>
            <a:gdLst/>
            <a:ahLst/>
            <a:cxnLst/>
            <a:rect l="l" t="t" r="r" b="b"/>
            <a:pathLst>
              <a:path w="11160" h="11159" extrusionOk="0">
                <a:moveTo>
                  <a:pt x="4200" y="0"/>
                </a:moveTo>
                <a:lnTo>
                  <a:pt x="4200" y="4218"/>
                </a:lnTo>
                <a:lnTo>
                  <a:pt x="1" y="4218"/>
                </a:lnTo>
                <a:lnTo>
                  <a:pt x="1" y="6960"/>
                </a:lnTo>
                <a:lnTo>
                  <a:pt x="4200" y="6960"/>
                </a:lnTo>
                <a:lnTo>
                  <a:pt x="4200" y="11159"/>
                </a:lnTo>
                <a:lnTo>
                  <a:pt x="6942" y="11159"/>
                </a:lnTo>
                <a:lnTo>
                  <a:pt x="6942" y="6960"/>
                </a:lnTo>
                <a:lnTo>
                  <a:pt x="11159" y="6960"/>
                </a:lnTo>
                <a:lnTo>
                  <a:pt x="11159" y="4218"/>
                </a:lnTo>
                <a:lnTo>
                  <a:pt x="6942" y="4218"/>
                </a:lnTo>
                <a:lnTo>
                  <a:pt x="694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Google Shape;21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302392" y="-33725"/>
            <a:ext cx="1955210" cy="203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-7833" y="3261125"/>
            <a:ext cx="1955210" cy="203397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/>
          <p:nvPr/>
        </p:nvSpPr>
        <p:spPr>
          <a:xfrm>
            <a:off x="2643500" y="4662350"/>
            <a:ext cx="185747" cy="185747"/>
          </a:xfrm>
          <a:custGeom>
            <a:avLst/>
            <a:gdLst/>
            <a:ahLst/>
            <a:cxnLst/>
            <a:rect l="l" t="t" r="r" b="b"/>
            <a:pathLst>
              <a:path w="9158" h="9158" extrusionOk="0">
                <a:moveTo>
                  <a:pt x="1789" y="1"/>
                </a:moveTo>
                <a:lnTo>
                  <a:pt x="0" y="1810"/>
                </a:lnTo>
                <a:lnTo>
                  <a:pt x="2761" y="4589"/>
                </a:lnTo>
                <a:lnTo>
                  <a:pt x="0" y="7369"/>
                </a:lnTo>
                <a:lnTo>
                  <a:pt x="1789" y="9158"/>
                </a:lnTo>
                <a:lnTo>
                  <a:pt x="4570" y="6377"/>
                </a:lnTo>
                <a:lnTo>
                  <a:pt x="7349" y="9158"/>
                </a:lnTo>
                <a:lnTo>
                  <a:pt x="9157" y="7369"/>
                </a:lnTo>
                <a:lnTo>
                  <a:pt x="6377" y="4589"/>
                </a:lnTo>
                <a:lnTo>
                  <a:pt x="9157" y="1810"/>
                </a:lnTo>
                <a:lnTo>
                  <a:pt x="7349" y="1"/>
                </a:lnTo>
                <a:lnTo>
                  <a:pt x="4570" y="2782"/>
                </a:lnTo>
                <a:lnTo>
                  <a:pt x="17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1375757" y="1303325"/>
            <a:ext cx="6392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1"/>
          </p:nvPr>
        </p:nvSpPr>
        <p:spPr>
          <a:xfrm>
            <a:off x="1375750" y="3392875"/>
            <a:ext cx="6392400" cy="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177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38" name="Google Shape;3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27050" y="60904"/>
            <a:ext cx="1863500" cy="1455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5" y="3825000"/>
            <a:ext cx="1863501" cy="11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74850" y="3560879"/>
            <a:ext cx="1863500" cy="14558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" name="Google Shape;41;p4"/>
          <p:cNvCxnSpPr/>
          <p:nvPr/>
        </p:nvCxnSpPr>
        <p:spPr>
          <a:xfrm>
            <a:off x="720000" y="1076975"/>
            <a:ext cx="674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lt1">
                <a:alpha val="50000"/>
              </a:schemeClr>
            </a:outerShdw>
          </a:effectLst>
        </p:spPr>
      </p:cxnSp>
      <p:pic>
        <p:nvPicPr>
          <p:cNvPr id="42" name="Google Shape;42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742012" y="-54037"/>
            <a:ext cx="1509976" cy="157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4000" y="766750"/>
            <a:ext cx="620425" cy="620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87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15775" y="3615279"/>
            <a:ext cx="1863500" cy="1455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27050" y="60904"/>
            <a:ext cx="1863500" cy="1455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5" y="3825000"/>
            <a:ext cx="1863501" cy="11917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61" name="Google Shape;6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742012" y="-54037"/>
            <a:ext cx="1509976" cy="1570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6"/>
          <p:cNvCxnSpPr/>
          <p:nvPr/>
        </p:nvCxnSpPr>
        <p:spPr>
          <a:xfrm>
            <a:off x="720000" y="1076975"/>
            <a:ext cx="674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lt1">
                <a:alpha val="50000"/>
              </a:schemeClr>
            </a:outerShdw>
          </a:effectLst>
        </p:spPr>
      </p:cxnSp>
      <p:pic>
        <p:nvPicPr>
          <p:cNvPr id="63" name="Google Shape;63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4000" y="766750"/>
            <a:ext cx="620425" cy="620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998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7050" y="3560878"/>
            <a:ext cx="1863500" cy="1455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6925" y="60904"/>
            <a:ext cx="1863501" cy="11917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720000" y="1768600"/>
            <a:ext cx="4649400" cy="24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69" name="Google Shape;6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7176550" y="3825000"/>
            <a:ext cx="1863501" cy="11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6379974" y="2174400"/>
            <a:ext cx="2923626" cy="304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7"/>
          <p:cNvCxnSpPr>
            <a:endCxn id="72" idx="1"/>
          </p:cNvCxnSpPr>
          <p:nvPr/>
        </p:nvCxnSpPr>
        <p:spPr>
          <a:xfrm>
            <a:off x="720075" y="1076975"/>
            <a:ext cx="644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lt1">
                <a:alpha val="50000"/>
              </a:schemeClr>
            </a:outerShdw>
          </a:effectLst>
        </p:spPr>
      </p:cxnSp>
      <p:pic>
        <p:nvPicPr>
          <p:cNvPr id="72" name="Google Shape;72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8575" y="135425"/>
            <a:ext cx="1883025" cy="18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 flipH="1">
            <a:off x="6921150" y="59225"/>
            <a:ext cx="2167875" cy="1443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171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loo Thambi 2"/>
              <a:buChar char="●"/>
              <a:defRPr sz="1600"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loo Thambi 2"/>
              <a:buChar char="○"/>
              <a:defRPr sz="1600"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loo Thambi 2"/>
              <a:buChar char="■"/>
              <a:defRPr sz="1600"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loo Thambi 2"/>
              <a:buChar char="●"/>
              <a:defRPr sz="1600"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loo Thambi 2"/>
              <a:buChar char="○"/>
              <a:defRPr sz="1600"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loo Thambi 2"/>
              <a:buChar char="■"/>
              <a:defRPr sz="1600"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loo Thambi 2"/>
              <a:buChar char="●"/>
              <a:defRPr sz="1600"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loo Thambi 2"/>
              <a:buChar char="○"/>
              <a:defRPr sz="1600"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loo Thambi 2"/>
              <a:buChar char="■"/>
              <a:defRPr sz="1600"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8" r:id="rId2"/>
    <p:sldLayoutId id="2147483668" r:id="rId3"/>
    <p:sldLayoutId id="2147483669" r:id="rId4"/>
    <p:sldLayoutId id="2147483674" r:id="rId5"/>
    <p:sldLayoutId id="2147483675" r:id="rId6"/>
    <p:sldLayoutId id="2147483676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>
            <a:spLocks noGrp="1"/>
          </p:cNvSpPr>
          <p:nvPr>
            <p:ph type="ctrTitle"/>
          </p:nvPr>
        </p:nvSpPr>
        <p:spPr>
          <a:xfrm>
            <a:off x="-318654" y="968644"/>
            <a:ext cx="10072255" cy="22348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An </a:t>
            </a:r>
            <a:r>
              <a:rPr lang="en-US" sz="5400" b="1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5400" b="1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5400" b="1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5400" b="1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hành</a:t>
            </a:r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TÌM HIỂU VỀ SPLUNK </a:t>
            </a:r>
            <a:b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VỀ THU THẬP VÀ PHÂN TÍCH DỮ LIỆU</a:t>
            </a:r>
            <a:endParaRPr lang="en-US" sz="3200" dirty="0">
              <a:solidFill>
                <a:schemeClr val="tx1"/>
              </a:solidFill>
              <a:latin typeface="Poppins Thin"/>
              <a:ea typeface="Poppins Thin"/>
              <a:cs typeface="Poppins Thin"/>
              <a:sym typeface="Poppins Thin"/>
            </a:endParaRPr>
          </a:p>
        </p:txBody>
      </p:sp>
      <p:sp>
        <p:nvSpPr>
          <p:cNvPr id="267" name="Google Shape;267;p26"/>
          <p:cNvSpPr txBox="1">
            <a:spLocks noGrp="1"/>
          </p:cNvSpPr>
          <p:nvPr>
            <p:ph type="subTitle" idx="1"/>
          </p:nvPr>
        </p:nvSpPr>
        <p:spPr>
          <a:xfrm>
            <a:off x="1395325" y="3203525"/>
            <a:ext cx="6392400" cy="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Nhóm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9</a:t>
            </a:r>
            <a:endParaRPr sz="2800" dirty="0">
              <a:solidFill>
                <a:schemeClr val="tx1"/>
              </a:solidFill>
            </a:endParaRPr>
          </a:p>
        </p:txBody>
      </p:sp>
      <p:cxnSp>
        <p:nvCxnSpPr>
          <p:cNvPr id="268" name="Google Shape;268;p26"/>
          <p:cNvCxnSpPr/>
          <p:nvPr/>
        </p:nvCxnSpPr>
        <p:spPr>
          <a:xfrm>
            <a:off x="2121300" y="1678263"/>
            <a:ext cx="490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lt1">
                <a:alpha val="50000"/>
              </a:scheme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56211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1B415D2-A533-D45D-A5D4-87CC3063BB24}"/>
              </a:ext>
            </a:extLst>
          </p:cNvPr>
          <p:cNvSpPr/>
          <p:nvPr/>
        </p:nvSpPr>
        <p:spPr>
          <a:xfrm>
            <a:off x="651695" y="1648420"/>
            <a:ext cx="78406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II. KIẾN TRÚC SPLUNK</a:t>
            </a:r>
          </a:p>
        </p:txBody>
      </p:sp>
    </p:spTree>
    <p:extLst>
      <p:ext uri="{BB962C8B-B14F-4D97-AF65-F5344CB8AC3E}">
        <p14:creationId xmlns:p14="http://schemas.microsoft.com/office/powerpoint/2010/main" val="259794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266" y="487362"/>
            <a:ext cx="485775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057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85" y="470334"/>
            <a:ext cx="5505450" cy="3567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519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1B415D2-A533-D45D-A5D4-87CC3063BB24}"/>
              </a:ext>
            </a:extLst>
          </p:cNvPr>
          <p:cNvSpPr/>
          <p:nvPr/>
        </p:nvSpPr>
        <p:spPr>
          <a:xfrm>
            <a:off x="2594530" y="1648420"/>
            <a:ext cx="3954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III.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Cấu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hình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9546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 txBox="1">
            <a:spLocks noGrp="1"/>
          </p:cNvSpPr>
          <p:nvPr>
            <p:ph type="title"/>
          </p:nvPr>
        </p:nvSpPr>
        <p:spPr>
          <a:xfrm>
            <a:off x="713073" y="4519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Cấu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input log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syslog server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splunk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server (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Linux)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93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177C8-F12C-620B-8AEB-DC093DD4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2.Cấu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input log Windows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splunk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server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E361FC6-8D09-D984-7F51-B974985E52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C38AD28D-4013-E12C-6BD1-8B977E5BA53D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84A6B0F1-6A98-770B-B93C-AAFBC7EB7108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347BFD93-C500-EADB-722A-53C752978270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7001B02-2F3B-4A5D-0A8F-78514AFDD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1075"/>
            <a:ext cx="4366450" cy="2508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53C4D2C-77A2-32EE-F751-439B9751C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538" y="974206"/>
            <a:ext cx="4366462" cy="252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37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8C901D-C4D4-1744-5DBD-E50963142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2.Cấu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input log Windows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splunk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server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2C1E310-0818-D4E6-3E06-49E5E6677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38C4D20E-8723-C369-5607-0D96C37FE3B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A4455B77-52D7-D79A-9D8E-1B7B893DCAC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70694309-1579-6E2F-38CA-2A9E83526231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6EB037A-7EF8-A3AB-6482-DED79492D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830" y="1062414"/>
            <a:ext cx="4459637" cy="25576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A1295D3-0B8A-A2AD-5690-88881D4F1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538" y="1062414"/>
            <a:ext cx="4325691" cy="255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54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791274-6772-9406-E9CF-5F28A9DD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2.Cấu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input log Windows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splunk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server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2092C0C-8AE8-0140-80F3-1D171AC265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952648F8-D8C6-38E8-FAAE-CF2ED3C4885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84CCC0FE-39FA-3B8E-8A39-B3477877687D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72297972-30A8-151A-7E91-2E0DA6057EB7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BA6237B-36AF-B623-B47A-42EC7E50E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100137"/>
            <a:ext cx="59436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051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hững hình ảnh đại diện người giấu mặt cực chất, ngầu và cá tính | Hình ảnh,  Hình, Hình vui">
            <a:extLst>
              <a:ext uri="{FF2B5EF4-FFF2-40B4-BE49-F238E27FC236}">
                <a16:creationId xmlns="" xmlns:a16="http://schemas.microsoft.com/office/drawing/2014/main" id="{908BBE55-2C7D-35D3-F7FA-A44D9C730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75" y="480448"/>
            <a:ext cx="1542081" cy="154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p 101 ảnh đại diện trắng nữ đẹp nhất">
            <a:extLst>
              <a:ext uri="{FF2B5EF4-FFF2-40B4-BE49-F238E27FC236}">
                <a16:creationId xmlns="" xmlns:a16="http://schemas.microsoft.com/office/drawing/2014/main" id="{A7A3D872-3AC5-898C-6403-22D88AEE2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012" y="2571750"/>
            <a:ext cx="1541113" cy="154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ình ảnh Giá Trị Biểu Tượng PNG , Công Việc, Người Dùng, Biểu Tượng PNG và  Vector với nền trong suốt để tải xuống miễn phí">
            <a:extLst>
              <a:ext uri="{FF2B5EF4-FFF2-40B4-BE49-F238E27FC236}">
                <a16:creationId xmlns="" xmlns:a16="http://schemas.microsoft.com/office/drawing/2014/main" id="{1A7DAA04-0986-B7D4-67E6-7554A902E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626" y="162732"/>
            <a:ext cx="1618604" cy="154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Những hình ảnh đại diện người giấu mặt cực chất, ngầu và cá tính | Hình ảnh,  Hình, Hình vui">
            <a:extLst>
              <a:ext uri="{FF2B5EF4-FFF2-40B4-BE49-F238E27FC236}">
                <a16:creationId xmlns="" xmlns:a16="http://schemas.microsoft.com/office/drawing/2014/main" id="{B639F5CE-1EB6-73B2-D8B3-5B78C717F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383" y="2711235"/>
            <a:ext cx="1542081" cy="154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Những hình ảnh đại diện người giấu mặt cực chất, ngầu và cá tính | Hình ảnh,  Hình, Hình vui">
            <a:extLst>
              <a:ext uri="{FF2B5EF4-FFF2-40B4-BE49-F238E27FC236}">
                <a16:creationId xmlns="" xmlns:a16="http://schemas.microsoft.com/office/drawing/2014/main" id="{DC3CB58A-D65F-FCE6-A3D8-C8AE28655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0" y="480447"/>
            <a:ext cx="1542081" cy="154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Những hình ảnh đại diện người giấu mặt cực chất, ngầu và cá tính | Hình ảnh,  Hình, Hình vui">
            <a:extLst>
              <a:ext uri="{FF2B5EF4-FFF2-40B4-BE49-F238E27FC236}">
                <a16:creationId xmlns="" xmlns:a16="http://schemas.microsoft.com/office/drawing/2014/main" id="{DF047FB8-DAC9-A80E-3A1E-E99EACBB2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673" y="2711235"/>
            <a:ext cx="1542081" cy="154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E4DC6D22-7F13-3A38-B330-AB33FD47EEFD}"/>
              </a:ext>
            </a:extLst>
          </p:cNvPr>
          <p:cNvSpPr/>
          <p:nvPr/>
        </p:nvSpPr>
        <p:spPr>
          <a:xfrm>
            <a:off x="685154" y="2022527"/>
            <a:ext cx="1627322" cy="409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Đỗ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Ngọc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Sơn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DB9DC959-21EE-9714-138B-02E2F04E29C3}"/>
              </a:ext>
            </a:extLst>
          </p:cNvPr>
          <p:cNvSpPr/>
          <p:nvPr/>
        </p:nvSpPr>
        <p:spPr>
          <a:xfrm>
            <a:off x="5502537" y="4253316"/>
            <a:ext cx="1963771" cy="409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Nguyễn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Thanh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B2EDD004-EEF9-73B3-3FF2-8D3AC3366AD7}"/>
              </a:ext>
            </a:extLst>
          </p:cNvPr>
          <p:cNvSpPr/>
          <p:nvPr/>
        </p:nvSpPr>
        <p:spPr>
          <a:xfrm>
            <a:off x="3213393" y="4112863"/>
            <a:ext cx="2002349" cy="409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Nguyễn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Quyên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9362520C-3236-9879-E2C2-584A3A0F1383}"/>
              </a:ext>
            </a:extLst>
          </p:cNvPr>
          <p:cNvSpPr/>
          <p:nvPr/>
        </p:nvSpPr>
        <p:spPr>
          <a:xfrm>
            <a:off x="993260" y="4239271"/>
            <a:ext cx="1902905" cy="409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Nguyễn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Nam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3349D5B7-FC5C-B301-46AF-5C6A1AA8A850}"/>
              </a:ext>
            </a:extLst>
          </p:cNvPr>
          <p:cNvSpPr/>
          <p:nvPr/>
        </p:nvSpPr>
        <p:spPr>
          <a:xfrm>
            <a:off x="6032144" y="2022527"/>
            <a:ext cx="1813792" cy="409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Trần Lê Cao Sơn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D53408A8-FBB2-C5EA-0B26-0EDD1D2ADB48}"/>
              </a:ext>
            </a:extLst>
          </p:cNvPr>
          <p:cNvSpPr/>
          <p:nvPr/>
        </p:nvSpPr>
        <p:spPr>
          <a:xfrm>
            <a:off x="3021520" y="1658318"/>
            <a:ext cx="2394815" cy="409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Đỗ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8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inam.edu.vn/pic/Service/images/k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84" y="1161328"/>
            <a:ext cx="571500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91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1B415D2-A533-D45D-A5D4-87CC3063BB24}"/>
              </a:ext>
            </a:extLst>
          </p:cNvPr>
          <p:cNvSpPr/>
          <p:nvPr/>
        </p:nvSpPr>
        <p:spPr>
          <a:xfrm>
            <a:off x="55379" y="1648420"/>
            <a:ext cx="90332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I. TỔNG QUAN VỀ SPLUNK</a:t>
            </a:r>
          </a:p>
        </p:txBody>
      </p:sp>
    </p:spTree>
    <p:extLst>
      <p:ext uri="{BB962C8B-B14F-4D97-AF65-F5344CB8AC3E}">
        <p14:creationId xmlns:p14="http://schemas.microsoft.com/office/powerpoint/2010/main" val="2437286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Khái</a:t>
            </a:r>
            <a:r>
              <a:rPr lang="en-US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niệm</a:t>
            </a:r>
            <a:endParaRPr dirty="0">
              <a:solidFill>
                <a:schemeClr val="tx1"/>
              </a:solidFill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274" name="Google Shape;274;p27"/>
          <p:cNvSpPr txBox="1">
            <a:spLocks noGrp="1"/>
          </p:cNvSpPr>
          <p:nvPr>
            <p:ph type="body" idx="1"/>
          </p:nvPr>
        </p:nvSpPr>
        <p:spPr>
          <a:xfrm>
            <a:off x="276655" y="1170709"/>
            <a:ext cx="4537800" cy="34012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20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Splunk là </a:t>
            </a:r>
            <a:r>
              <a:rPr lang="en-US" sz="20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hê</a:t>
            </a:r>
            <a:r>
              <a:rPr lang="en-US" sz="20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̣ </a:t>
            </a:r>
            <a:r>
              <a:rPr lang="en-US" sz="20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thống</a:t>
            </a:r>
            <a:r>
              <a:rPr lang="en-US" sz="20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có </a:t>
            </a:r>
            <a:r>
              <a:rPr lang="en-US" sz="20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</a:t>
            </a:r>
            <a:r>
              <a:rPr lang="en-US" sz="20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̉ </a:t>
            </a:r>
            <a:r>
              <a:rPr lang="en-US" sz="2000" spc="-5" dirty="0" smtClean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captures</a:t>
            </a:r>
            <a:r>
              <a:rPr lang="en-US" sz="2000" spc="-5" dirty="0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85750" indent="-285750"/>
            <a:endParaRPr lang="en-US" sz="2000" spc="-5" dirty="0">
              <a:solidFill>
                <a:srgbClr val="1B1B1B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/>
            <a:r>
              <a:rPr lang="en-US" sz="20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0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Mục</a:t>
            </a:r>
            <a:r>
              <a:rPr lang="en-US" sz="20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đích</a:t>
            </a:r>
            <a:r>
              <a:rPr lang="en-US" sz="20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của</a:t>
            </a:r>
            <a:r>
              <a:rPr lang="en-US" sz="20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Splunk là </a:t>
            </a:r>
            <a:r>
              <a:rPr lang="en-US" sz="20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giúp</a:t>
            </a:r>
            <a:r>
              <a:rPr lang="en-US" sz="20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0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việc</a:t>
            </a:r>
            <a:r>
              <a:rPr lang="en-US" sz="20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xác</a:t>
            </a:r>
            <a:r>
              <a:rPr lang="en-US" sz="20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định</a:t>
            </a:r>
            <a:r>
              <a:rPr lang="en-US" sz="20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20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hình</a:t>
            </a:r>
            <a:r>
              <a:rPr lang="en-US" sz="20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dư</a:t>
            </a:r>
            <a:r>
              <a:rPr lang="en-US" sz="20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̃ </a:t>
            </a:r>
            <a:r>
              <a:rPr lang="en-US" sz="20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liệu</a:t>
            </a:r>
            <a:r>
              <a:rPr lang="en-US" sz="20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20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̀ </a:t>
            </a:r>
            <a:r>
              <a:rPr lang="en-US" sz="20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</a:t>
            </a:r>
            <a:r>
              <a:rPr lang="en-US" sz="20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thập</a:t>
            </a:r>
            <a:r>
              <a:rPr lang="en-US" sz="20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dư</a:t>
            </a:r>
            <a:r>
              <a:rPr lang="en-US" sz="20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̃ </a:t>
            </a:r>
            <a:r>
              <a:rPr lang="en-US" sz="20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liệu</a:t>
            </a:r>
            <a:r>
              <a:rPr lang="en-US" sz="20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máy</a:t>
            </a:r>
            <a:r>
              <a:rPr lang="en-US" sz="20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20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toàn</a:t>
            </a:r>
            <a:r>
              <a:rPr lang="en-US" sz="20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hê</a:t>
            </a:r>
            <a:r>
              <a:rPr lang="en-US" sz="20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̣ </a:t>
            </a:r>
            <a:r>
              <a:rPr lang="en-US" sz="20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thống</a:t>
            </a:r>
            <a:r>
              <a:rPr lang="en-US" sz="20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dê</a:t>
            </a:r>
            <a:r>
              <a:rPr lang="en-US" sz="20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̃ </a:t>
            </a:r>
            <a:r>
              <a:rPr lang="en-US" sz="20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dàng</a:t>
            </a:r>
            <a:r>
              <a:rPr lang="en-US" sz="20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20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85750" indent="-285750"/>
            <a:endParaRPr lang="en-US" sz="2000" spc="-5" dirty="0">
              <a:solidFill>
                <a:srgbClr val="1B1B1B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/>
            <a:r>
              <a:rPr lang="en-US" sz="20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0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Hoạt</a:t>
            </a:r>
            <a:r>
              <a:rPr lang="en-US" sz="20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động</a:t>
            </a:r>
            <a:r>
              <a:rPr lang="en-US" sz="20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tìm</a:t>
            </a:r>
            <a:r>
              <a:rPr lang="en-US" sz="20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kiếm</a:t>
            </a:r>
            <a:r>
              <a:rPr lang="en-US" sz="20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20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̀ </a:t>
            </a:r>
            <a:r>
              <a:rPr lang="en-US" sz="20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20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tích</a:t>
            </a:r>
            <a:r>
              <a:rPr lang="en-US" sz="20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sư</a:t>
            </a:r>
            <a:r>
              <a:rPr lang="en-US" sz="20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̉ </a:t>
            </a:r>
            <a:r>
              <a:rPr lang="en-US" sz="20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dụng</a:t>
            </a:r>
            <a:r>
              <a:rPr lang="en-US" sz="20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SPL (Search Processing Language), </a:t>
            </a:r>
            <a:r>
              <a:rPr lang="en-US" sz="20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được</a:t>
            </a:r>
            <a:r>
              <a:rPr lang="en-US" sz="20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tạo</a:t>
            </a:r>
            <a:r>
              <a:rPr lang="en-US" sz="20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đê</a:t>
            </a:r>
            <a:r>
              <a:rPr lang="en-US" sz="20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̉ </a:t>
            </a:r>
            <a:r>
              <a:rPr lang="en-US" sz="20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quản</a:t>
            </a:r>
            <a:r>
              <a:rPr lang="en-US" sz="20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ly</a:t>
            </a:r>
            <a:r>
              <a:rPr lang="en-US" sz="20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́ Big Data.</a:t>
            </a:r>
          </a:p>
          <a:p>
            <a:pPr marL="285750" indent="-285750"/>
            <a:endParaRPr lang="en-US" sz="2000" spc="-5" dirty="0">
              <a:solidFill>
                <a:srgbClr val="1B1B1B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Tx/>
              <a:buChar char="-"/>
            </a:pPr>
            <a:endParaRPr sz="2000" dirty="0">
              <a:solidFill>
                <a:schemeClr val="tx1"/>
              </a:solidFill>
            </a:endParaRPr>
          </a:p>
        </p:txBody>
      </p:sp>
      <p:pic>
        <p:nvPicPr>
          <p:cNvPr id="2050" name="Picture 2" descr="What is Splunk? A Guide To Understanding Everything About Splunk">
            <a:extLst>
              <a:ext uri="{FF2B5EF4-FFF2-40B4-BE49-F238E27FC236}">
                <a16:creationId xmlns="" xmlns:a16="http://schemas.microsoft.com/office/drawing/2014/main" id="{330E0719-A3F2-13D6-44DF-8D085621F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1092631"/>
            <a:ext cx="4330701" cy="347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47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2. </a:t>
            </a:r>
            <a:r>
              <a:rPr lang="en-US" dirty="0" err="1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Tính</a:t>
            </a:r>
            <a:r>
              <a:rPr lang="en-US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năng</a:t>
            </a:r>
            <a:endParaRPr dirty="0">
              <a:solidFill>
                <a:schemeClr val="tx1"/>
              </a:solidFill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6" name="Google Shape;273;p27"/>
          <p:cNvSpPr txBox="1">
            <a:spLocks/>
          </p:cNvSpPr>
          <p:nvPr/>
        </p:nvSpPr>
        <p:spPr>
          <a:xfrm>
            <a:off x="488609" y="1409594"/>
            <a:ext cx="3852000" cy="2471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Index data:</a:t>
            </a:r>
          </a:p>
          <a:p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Các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nguồn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có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thể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đưa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vào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Tệp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như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CSV, JSON, XML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Dịch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vụ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web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như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: Apache, IIS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Phần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mềm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vân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hành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IT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Dịch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vụ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ảo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hóa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: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VMWare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XenApp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…..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endParaRPr lang="vi-VN" sz="1600" dirty="0">
              <a:solidFill>
                <a:schemeClr val="tx1"/>
              </a:solidFill>
              <a:latin typeface="Times New Roman" pitchFamily="18" charset="0"/>
              <a:ea typeface="Microsoft YaHei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309" y="456407"/>
            <a:ext cx="4130579" cy="302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744982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9"/>
          <p:cNvSpPr txBox="1">
            <a:spLocks noGrp="1"/>
          </p:cNvSpPr>
          <p:nvPr>
            <p:ph type="title"/>
          </p:nvPr>
        </p:nvSpPr>
        <p:spPr>
          <a:xfrm>
            <a:off x="214309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2.Tính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="" xmlns:a16="http://schemas.microsoft.com/office/drawing/2014/main" id="{50F34DEA-DE59-8451-7919-A523E97C7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765961" y="556155"/>
            <a:ext cx="3793838" cy="3469745"/>
          </a:xfrm>
          <a:prstGeom prst="rect">
            <a:avLst/>
          </a:prstGeom>
        </p:spPr>
      </p:pic>
      <p:sp>
        <p:nvSpPr>
          <p:cNvPr id="5" name="Google Shape;273;p27"/>
          <p:cNvSpPr txBox="1">
            <a:spLocks/>
          </p:cNvSpPr>
          <p:nvPr/>
        </p:nvSpPr>
        <p:spPr>
          <a:xfrm>
            <a:off x="488608" y="1409592"/>
            <a:ext cx="3852000" cy="2471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Search &amp; Investigate:</a:t>
            </a:r>
          </a:p>
          <a:p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Truy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nhập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dự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liệu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thì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ta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có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thể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tìm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kiếm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dữ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liệu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tìm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ra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các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events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mà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chứa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các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giá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trị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cần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tìm</a:t>
            </a:r>
            <a:endParaRPr lang="en-US" sz="1600" dirty="0" smtClean="0">
              <a:solidFill>
                <a:schemeClr val="tx1"/>
              </a:solidFill>
              <a:latin typeface="Times New Roman" pitchFamily="18" charset="0"/>
              <a:ea typeface="Microsoft YaHei" panose="020B0503020204020204" pitchFamily="34" charset="-122"/>
              <a:cs typeface="Times New Roman" pitchFamily="18" charset="0"/>
            </a:endParaRPr>
          </a:p>
          <a:p>
            <a:endParaRPr lang="en-US" sz="1600" dirty="0" smtClean="0">
              <a:solidFill>
                <a:schemeClr val="tx1"/>
              </a:solidFill>
              <a:latin typeface="Times New Roman" pitchFamily="18" charset="0"/>
              <a:ea typeface="Microsoft YaHei" panose="020B0503020204020204" pitchFamily="34" charset="-122"/>
              <a:cs typeface="Times New Roman" pitchFamily="18" charset="0"/>
            </a:endParaRPr>
          </a:p>
          <a:p>
            <a:endParaRPr lang="en-US" sz="1600" dirty="0" smtClean="0">
              <a:solidFill>
                <a:schemeClr val="tx1"/>
              </a:solidFill>
              <a:latin typeface="Times New Roman" pitchFamily="18" charset="0"/>
              <a:ea typeface="Microsoft YaHei" panose="020B0503020204020204" pitchFamily="34" charset="-122"/>
              <a:cs typeface="Times New Roman" pitchFamily="18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endParaRPr lang="vi-VN" sz="1600" dirty="0">
              <a:solidFill>
                <a:schemeClr val="tx1"/>
              </a:solidFill>
              <a:latin typeface="Times New Roman" pitchFamily="18" charset="0"/>
              <a:ea typeface="Microsoft YaHei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91139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2. </a:t>
            </a:r>
            <a:r>
              <a:rPr lang="en-US" dirty="0" err="1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Tính</a:t>
            </a:r>
            <a:r>
              <a:rPr lang="en-US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năng</a:t>
            </a:r>
            <a:endParaRPr dirty="0">
              <a:solidFill>
                <a:schemeClr val="tx1"/>
              </a:solidFill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4" name="Google Shape;273;p27"/>
          <p:cNvSpPr txBox="1">
            <a:spLocks/>
          </p:cNvSpPr>
          <p:nvPr/>
        </p:nvSpPr>
        <p:spPr>
          <a:xfrm>
            <a:off x="488609" y="1409593"/>
            <a:ext cx="3852000" cy="2471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Monitor &amp; Alert</a:t>
            </a:r>
          </a:p>
          <a:p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Có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thể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chụ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động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giám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sát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hệ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thống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trong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thời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gian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để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xác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định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lỗi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cũng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như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là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cảnh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báo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. </a:t>
            </a:r>
            <a:endParaRPr lang="vi-VN" sz="1600" dirty="0">
              <a:solidFill>
                <a:schemeClr val="tx1"/>
              </a:solidFill>
              <a:latin typeface="Times New Roman" pitchFamily="18" charset="0"/>
              <a:ea typeface="Microsoft YaHei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0399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2. </a:t>
            </a:r>
            <a:r>
              <a:rPr lang="en-US" dirty="0" err="1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Tính</a:t>
            </a:r>
            <a:r>
              <a:rPr lang="en-US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năng</a:t>
            </a:r>
            <a:endParaRPr dirty="0">
              <a:solidFill>
                <a:schemeClr val="tx1"/>
              </a:solidFill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4" name="Google Shape;273;p27"/>
          <p:cNvSpPr txBox="1">
            <a:spLocks/>
          </p:cNvSpPr>
          <p:nvPr/>
        </p:nvSpPr>
        <p:spPr>
          <a:xfrm>
            <a:off x="488609" y="1409593"/>
            <a:ext cx="3852000" cy="2471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Report &amp;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analyse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:</a:t>
            </a:r>
          </a:p>
          <a:p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Có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thể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tổng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hợp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và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phân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tích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thành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biểu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</a:rPr>
              <a:t>đồ</a:t>
            </a:r>
            <a:endParaRPr lang="en-US" sz="1600" dirty="0" smtClean="0">
              <a:solidFill>
                <a:schemeClr val="tx1"/>
              </a:solidFill>
              <a:latin typeface="Times New Roman" pitchFamily="18" charset="0"/>
              <a:ea typeface="Microsoft YaHei" panose="020B0503020204020204" pitchFamily="34" charset="-122"/>
              <a:cs typeface="Times New Roman" pitchFamily="18" charset="0"/>
            </a:endParaRPr>
          </a:p>
          <a:p>
            <a:endParaRPr lang="en-US" sz="1600" dirty="0" smtClean="0">
              <a:solidFill>
                <a:schemeClr val="tx1"/>
              </a:solidFill>
              <a:latin typeface="Times New Roman" pitchFamily="18" charset="0"/>
              <a:ea typeface="Microsoft YaHei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35393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uturistisches Portfolio by Slidesgo">
  <a:themeElements>
    <a:clrScheme name="Simple Light">
      <a:dk1>
        <a:srgbClr val="151329"/>
      </a:dk1>
      <a:lt1>
        <a:srgbClr val="FFFFFF"/>
      </a:lt1>
      <a:dk2>
        <a:srgbClr val="E500FA"/>
      </a:dk2>
      <a:lt2>
        <a:srgbClr val="5729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268</Words>
  <Application>Microsoft Office PowerPoint</Application>
  <PresentationFormat>On-screen Show (16:9)</PresentationFormat>
  <Paragraphs>42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Poppins Thin</vt:lpstr>
      <vt:lpstr>Microsoft YaHei</vt:lpstr>
      <vt:lpstr>Anaheim</vt:lpstr>
      <vt:lpstr>Calibri</vt:lpstr>
      <vt:lpstr>Baloo Thambi 2</vt:lpstr>
      <vt:lpstr>Times New Roman</vt:lpstr>
      <vt:lpstr>Poppins ExtraBold</vt:lpstr>
      <vt:lpstr>Futuristisches Portfolio by Slidesgo</vt:lpstr>
      <vt:lpstr> An toàn hệ điều hành  TÌM HIỂU VỀ SPLUNK  VỀ THU THẬP VÀ PHÂN TÍCH DỮ LIỆU</vt:lpstr>
      <vt:lpstr>PowerPoint Presentation</vt:lpstr>
      <vt:lpstr>PowerPoint Presentation</vt:lpstr>
      <vt:lpstr>PowerPoint Presentation</vt:lpstr>
      <vt:lpstr>Khái niệm</vt:lpstr>
      <vt:lpstr>2. Tính năng</vt:lpstr>
      <vt:lpstr>2.Tính năng</vt:lpstr>
      <vt:lpstr>2. Tính năng</vt:lpstr>
      <vt:lpstr>2. Tính năng</vt:lpstr>
      <vt:lpstr>PowerPoint Presentation</vt:lpstr>
      <vt:lpstr>PowerPoint Presentation</vt:lpstr>
      <vt:lpstr>PowerPoint Presentation</vt:lpstr>
      <vt:lpstr>PowerPoint Presentation</vt:lpstr>
      <vt:lpstr>1. Cấu hình input log từ syslog server vào splunk server (trên Linux)</vt:lpstr>
      <vt:lpstr>2.Cấu hình input log Windows vào splunk server</vt:lpstr>
      <vt:lpstr>2.Cấu hình input log Windows vào splunk server</vt:lpstr>
      <vt:lpstr>2.Cấu hình input log Windows vào splunk server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điều hành Tìm hiểu về hệ điều hành Android</dc:title>
  <dc:creator>admin</dc:creator>
  <cp:lastModifiedBy>DELL</cp:lastModifiedBy>
  <cp:revision>27</cp:revision>
  <dcterms:modified xsi:type="dcterms:W3CDTF">2023-03-16T15:51:17Z</dcterms:modified>
</cp:coreProperties>
</file>