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9"/>
  </p:notes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snapToGrid="0" snapToObjects="1">
      <p:cViewPr varScale="1">
        <p:scale>
          <a:sx n="121" d="100"/>
          <a:sy n="121" d="100"/>
        </p:scale>
        <p:origin x="2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E3D819-9CB4-44F8-852F-350A365BBDB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1462505-FB2E-490F-AD02-10B4479E5321}">
      <dgm:prSet/>
      <dgm:spPr/>
      <dgm:t>
        <a:bodyPr/>
        <a:lstStyle/>
        <a:p>
          <a:r>
            <a:rPr lang="en-US" b="0" i="0"/>
            <a:t>为全球的商户提供媒体宣传服务</a:t>
          </a:r>
          <a:endParaRPr lang="en-US"/>
        </a:p>
      </dgm:t>
    </dgm:pt>
    <dgm:pt modelId="{BECDCAFA-D258-415C-9B9C-9312FBD86D95}" type="parTrans" cxnId="{43F35073-7119-4AA3-A3B1-5A40ED7A285F}">
      <dgm:prSet/>
      <dgm:spPr/>
      <dgm:t>
        <a:bodyPr/>
        <a:lstStyle/>
        <a:p>
          <a:endParaRPr lang="en-US"/>
        </a:p>
      </dgm:t>
    </dgm:pt>
    <dgm:pt modelId="{D26EEF02-623F-4000-BD45-CE1D518C6239}" type="sibTrans" cxnId="{43F35073-7119-4AA3-A3B1-5A40ED7A285F}">
      <dgm:prSet/>
      <dgm:spPr/>
      <dgm:t>
        <a:bodyPr/>
        <a:lstStyle/>
        <a:p>
          <a:endParaRPr lang="en-US"/>
        </a:p>
      </dgm:t>
    </dgm:pt>
    <dgm:pt modelId="{1810946F-4D9F-482F-ADFB-7C6714379325}">
      <dgm:prSet/>
      <dgm:spPr/>
      <dgm:t>
        <a:bodyPr/>
        <a:lstStyle/>
        <a:p>
          <a:r>
            <a:rPr lang="en-US" b="0" i="0"/>
            <a:t>Global Media Service</a:t>
          </a:r>
          <a:r>
            <a:rPr lang="zh-CN" b="0" i="0"/>
            <a:t> </a:t>
          </a:r>
          <a:r>
            <a:rPr lang="en-US" b="0" i="0"/>
            <a:t>Provider</a:t>
          </a:r>
          <a:endParaRPr lang="en-US"/>
        </a:p>
      </dgm:t>
    </dgm:pt>
    <dgm:pt modelId="{E5B641A5-01D4-474A-9B05-3506BBDFEB90}" type="parTrans" cxnId="{26EC80DF-821A-456D-AF5C-C34F7A03D174}">
      <dgm:prSet/>
      <dgm:spPr/>
      <dgm:t>
        <a:bodyPr/>
        <a:lstStyle/>
        <a:p>
          <a:endParaRPr lang="en-US"/>
        </a:p>
      </dgm:t>
    </dgm:pt>
    <dgm:pt modelId="{752B3491-48E1-4462-AD1B-02507D1CF3F2}" type="sibTrans" cxnId="{26EC80DF-821A-456D-AF5C-C34F7A03D174}">
      <dgm:prSet/>
      <dgm:spPr/>
      <dgm:t>
        <a:bodyPr/>
        <a:lstStyle/>
        <a:p>
          <a:endParaRPr lang="en-US"/>
        </a:p>
      </dgm:t>
    </dgm:pt>
    <dgm:pt modelId="{EA679737-6CEA-BA44-B700-2B73D532D79C}" type="pres">
      <dgm:prSet presAssocID="{58E3D819-9CB4-44F8-852F-350A365BBDB3}" presName="linear" presStyleCnt="0">
        <dgm:presLayoutVars>
          <dgm:animLvl val="lvl"/>
          <dgm:resizeHandles val="exact"/>
        </dgm:presLayoutVars>
      </dgm:prSet>
      <dgm:spPr/>
    </dgm:pt>
    <dgm:pt modelId="{F16B1485-8549-DD4A-88AC-812A03C46997}" type="pres">
      <dgm:prSet presAssocID="{21462505-FB2E-490F-AD02-10B4479E5321}" presName="parentText" presStyleLbl="node1" presStyleIdx="0" presStyleCnt="2">
        <dgm:presLayoutVars>
          <dgm:chMax val="0"/>
          <dgm:bulletEnabled val="1"/>
        </dgm:presLayoutVars>
      </dgm:prSet>
      <dgm:spPr/>
    </dgm:pt>
    <dgm:pt modelId="{E831EC9A-6433-9543-885A-02F9EDA3D38E}" type="pres">
      <dgm:prSet presAssocID="{D26EEF02-623F-4000-BD45-CE1D518C6239}" presName="spacer" presStyleCnt="0"/>
      <dgm:spPr/>
    </dgm:pt>
    <dgm:pt modelId="{0C3B1FB8-F406-8641-8E6A-847DE3AB7A63}" type="pres">
      <dgm:prSet presAssocID="{1810946F-4D9F-482F-ADFB-7C6714379325}" presName="parentText" presStyleLbl="node1" presStyleIdx="1" presStyleCnt="2">
        <dgm:presLayoutVars>
          <dgm:chMax val="0"/>
          <dgm:bulletEnabled val="1"/>
        </dgm:presLayoutVars>
      </dgm:prSet>
      <dgm:spPr/>
    </dgm:pt>
  </dgm:ptLst>
  <dgm:cxnLst>
    <dgm:cxn modelId="{DE93F80A-2344-AE44-BD79-9BE593C90344}" type="presOf" srcId="{1810946F-4D9F-482F-ADFB-7C6714379325}" destId="{0C3B1FB8-F406-8641-8E6A-847DE3AB7A63}" srcOrd="0" destOrd="0" presId="urn:microsoft.com/office/officeart/2005/8/layout/vList2"/>
    <dgm:cxn modelId="{43F35073-7119-4AA3-A3B1-5A40ED7A285F}" srcId="{58E3D819-9CB4-44F8-852F-350A365BBDB3}" destId="{21462505-FB2E-490F-AD02-10B4479E5321}" srcOrd="0" destOrd="0" parTransId="{BECDCAFA-D258-415C-9B9C-9312FBD86D95}" sibTransId="{D26EEF02-623F-4000-BD45-CE1D518C6239}"/>
    <dgm:cxn modelId="{2BD90989-85EF-A74B-8437-FAB9D884E767}" type="presOf" srcId="{21462505-FB2E-490F-AD02-10B4479E5321}" destId="{F16B1485-8549-DD4A-88AC-812A03C46997}" srcOrd="0" destOrd="0" presId="urn:microsoft.com/office/officeart/2005/8/layout/vList2"/>
    <dgm:cxn modelId="{623BF38B-DA38-7949-9208-AC8DA2CB7B37}" type="presOf" srcId="{58E3D819-9CB4-44F8-852F-350A365BBDB3}" destId="{EA679737-6CEA-BA44-B700-2B73D532D79C}" srcOrd="0" destOrd="0" presId="urn:microsoft.com/office/officeart/2005/8/layout/vList2"/>
    <dgm:cxn modelId="{26EC80DF-821A-456D-AF5C-C34F7A03D174}" srcId="{58E3D819-9CB4-44F8-852F-350A365BBDB3}" destId="{1810946F-4D9F-482F-ADFB-7C6714379325}" srcOrd="1" destOrd="0" parTransId="{E5B641A5-01D4-474A-9B05-3506BBDFEB90}" sibTransId="{752B3491-48E1-4462-AD1B-02507D1CF3F2}"/>
    <dgm:cxn modelId="{8078CE69-8503-3F48-B4F5-2986C8E9ACB7}" type="presParOf" srcId="{EA679737-6CEA-BA44-B700-2B73D532D79C}" destId="{F16B1485-8549-DD4A-88AC-812A03C46997}" srcOrd="0" destOrd="0" presId="urn:microsoft.com/office/officeart/2005/8/layout/vList2"/>
    <dgm:cxn modelId="{A8361C11-5F92-444F-B27F-4E0D1ED09FF3}" type="presParOf" srcId="{EA679737-6CEA-BA44-B700-2B73D532D79C}" destId="{E831EC9A-6433-9543-885A-02F9EDA3D38E}" srcOrd="1" destOrd="0" presId="urn:microsoft.com/office/officeart/2005/8/layout/vList2"/>
    <dgm:cxn modelId="{B7D339A1-4713-8C40-915D-1F6A6A4AF2FE}" type="presParOf" srcId="{EA679737-6CEA-BA44-B700-2B73D532D79C}" destId="{0C3B1FB8-F406-8641-8E6A-847DE3AB7A6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5B8BB0-28D4-41B6-B5D6-B11050C0FED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0E0A95C-1B8F-4D10-BCA9-CAC104B440F7}">
      <dgm:prSet custT="1"/>
      <dgm:spPr/>
      <dgm:t>
        <a:bodyPr/>
        <a:lstStyle/>
        <a:p>
          <a:r>
            <a:rPr lang="en-US" sz="1900" b="0" i="0" dirty="0" err="1">
              <a:latin typeface="Yuanti TC" panose="02010600040101010101" pitchFamily="2" charset="-120"/>
              <a:ea typeface="Yuanti TC" panose="02010600040101010101" pitchFamily="2" charset="-120"/>
            </a:rPr>
            <a:t>我们为全球数百家中小企业提供媒体支持和商务扩展服务</a:t>
          </a:r>
          <a:r>
            <a:rPr lang="zh-CN" sz="1900" b="0" i="0" dirty="0">
              <a:latin typeface="Yuanti TC" panose="02010600040101010101" pitchFamily="2" charset="-120"/>
              <a:ea typeface="Yuanti TC" panose="02010600040101010101" pitchFamily="2" charset="-120"/>
            </a:rPr>
            <a:t>。已经成功企业完成数</a:t>
          </a:r>
          <a:r>
            <a:rPr lang="zh-CN" altLang="en-US" sz="1900" b="0" i="0" dirty="0">
              <a:latin typeface="Yuanti TC" panose="02010600040101010101" pitchFamily="2" charset="-120"/>
              <a:ea typeface="Yuanti TC" panose="02010600040101010101" pitchFamily="2" charset="-120"/>
            </a:rPr>
            <a:t> </a:t>
          </a:r>
          <a:r>
            <a:rPr lang="zh-CN" sz="2800" b="0" i="0" dirty="0">
              <a:latin typeface="Yuanti TC" panose="02010600040101010101" pitchFamily="2" charset="-120"/>
              <a:ea typeface="Yuanti TC" panose="02010600040101010101" pitchFamily="2" charset="-120"/>
            </a:rPr>
            <a:t>千万</a:t>
          </a:r>
          <a:r>
            <a:rPr lang="zh-CN" altLang="en-US" sz="2800" b="0" i="0" dirty="0">
              <a:latin typeface="Yuanti TC" panose="02010600040101010101" pitchFamily="2" charset="-120"/>
              <a:ea typeface="Yuanti TC" panose="02010600040101010101" pitchFamily="2" charset="-120"/>
            </a:rPr>
            <a:t>美元 </a:t>
          </a:r>
          <a:r>
            <a:rPr lang="zh-CN" sz="2000" b="0" i="0" dirty="0">
              <a:latin typeface="Yuanti TC" panose="02010600040101010101" pitchFamily="2" charset="-120"/>
              <a:ea typeface="Yuanti TC" panose="02010600040101010101" pitchFamily="2" charset="-120"/>
            </a:rPr>
            <a:t>级别</a:t>
          </a:r>
          <a:r>
            <a:rPr lang="zh-CN" sz="1900" b="0" i="0" dirty="0">
              <a:latin typeface="Yuanti TC" panose="02010600040101010101" pitchFamily="2" charset="-120"/>
              <a:ea typeface="Yuanti TC" panose="02010600040101010101" pitchFamily="2" charset="-120"/>
            </a:rPr>
            <a:t>的营销额度，并持续为企业提供优质可信赖的资源与事业扩展，以中美为主，覆盖数</a:t>
          </a:r>
          <a:r>
            <a:rPr lang="zh-CN" altLang="en-US" sz="1900" b="0" i="0" dirty="0">
              <a:latin typeface="Yuanti TC" panose="02010600040101010101" pitchFamily="2" charset="-120"/>
              <a:ea typeface="Yuanti TC" panose="02010600040101010101" pitchFamily="2" charset="-120"/>
            </a:rPr>
            <a:t> </a:t>
          </a:r>
          <a:r>
            <a:rPr lang="zh-CN" sz="2800" b="0" i="0" dirty="0">
              <a:latin typeface="Yuanti TC" panose="02010600040101010101" pitchFamily="2" charset="-120"/>
              <a:ea typeface="Yuanti TC" panose="02010600040101010101" pitchFamily="2" charset="-120"/>
            </a:rPr>
            <a:t>十亿</a:t>
          </a:r>
          <a:r>
            <a:rPr lang="zh-CN" altLang="en-US" sz="2800" b="0" i="0" dirty="0">
              <a:latin typeface="Yuanti TC" panose="02010600040101010101" pitchFamily="2" charset="-120"/>
              <a:ea typeface="Yuanti TC" panose="02010600040101010101" pitchFamily="2" charset="-120"/>
            </a:rPr>
            <a:t>美元 </a:t>
          </a:r>
          <a:r>
            <a:rPr lang="zh-CN" sz="1800" b="0" i="0" dirty="0">
              <a:latin typeface="Yuanti TC" panose="02010600040101010101" pitchFamily="2" charset="-120"/>
              <a:ea typeface="Yuanti TC" panose="02010600040101010101" pitchFamily="2" charset="-120"/>
            </a:rPr>
            <a:t>级别</a:t>
          </a:r>
          <a:r>
            <a:rPr lang="zh-CN" sz="1900" b="0" i="0" dirty="0">
              <a:latin typeface="Yuanti TC" panose="02010600040101010101" pitchFamily="2" charset="-120"/>
              <a:ea typeface="Yuanti TC" panose="02010600040101010101" pitchFamily="2" charset="-120"/>
            </a:rPr>
            <a:t>的业务金额。</a:t>
          </a:r>
          <a:endParaRPr lang="en-US" sz="1900" b="0" i="0" dirty="0">
            <a:latin typeface="Yuanti TC" panose="02010600040101010101" pitchFamily="2" charset="-120"/>
            <a:ea typeface="Yuanti TC" panose="02010600040101010101" pitchFamily="2" charset="-120"/>
          </a:endParaRPr>
        </a:p>
      </dgm:t>
    </dgm:pt>
    <dgm:pt modelId="{BBD2C825-D43D-4217-9959-919FCBFBF1F7}" type="parTrans" cxnId="{8A3529A8-D487-49AB-9BBF-25D5008D74F1}">
      <dgm:prSet/>
      <dgm:spPr/>
      <dgm:t>
        <a:bodyPr/>
        <a:lstStyle/>
        <a:p>
          <a:endParaRPr lang="en-US"/>
        </a:p>
      </dgm:t>
    </dgm:pt>
    <dgm:pt modelId="{0436B9D3-3082-4A1C-A4F4-58547B0A8378}" type="sibTrans" cxnId="{8A3529A8-D487-49AB-9BBF-25D5008D74F1}">
      <dgm:prSet/>
      <dgm:spPr/>
      <dgm:t>
        <a:bodyPr/>
        <a:lstStyle/>
        <a:p>
          <a:endParaRPr lang="en-US"/>
        </a:p>
      </dgm:t>
    </dgm:pt>
    <dgm:pt modelId="{2DC5D5ED-F3FB-4449-9D29-766B2A939594}">
      <dgm:prSet/>
      <dgm:spPr/>
      <dgm:t>
        <a:bodyPr/>
        <a:lstStyle/>
        <a:p>
          <a:r>
            <a:rPr lang="en-US" b="0" i="0" dirty="0"/>
            <a:t>We provide media support and business expansion services to hundreds of SMEs around the world. Successful enterprises have completed tens of millions of marketing quotas, and continue to provide enterprises with high-quality and reliable resources and business expansion, mainly in China and the United States, covering billions of business amounts.</a:t>
          </a:r>
          <a:endParaRPr lang="en-US" dirty="0"/>
        </a:p>
      </dgm:t>
    </dgm:pt>
    <dgm:pt modelId="{C1DCF4A8-D7A8-4C5B-B4FB-D80D78235D59}" type="parTrans" cxnId="{ACB14D1D-3D32-45EA-8593-CD0E389C281C}">
      <dgm:prSet/>
      <dgm:spPr/>
      <dgm:t>
        <a:bodyPr/>
        <a:lstStyle/>
        <a:p>
          <a:endParaRPr lang="en-US"/>
        </a:p>
      </dgm:t>
    </dgm:pt>
    <dgm:pt modelId="{861D7903-2015-4940-9ECA-3EFCC0B6181D}" type="sibTrans" cxnId="{ACB14D1D-3D32-45EA-8593-CD0E389C281C}">
      <dgm:prSet/>
      <dgm:spPr/>
      <dgm:t>
        <a:bodyPr/>
        <a:lstStyle/>
        <a:p>
          <a:endParaRPr lang="en-US"/>
        </a:p>
      </dgm:t>
    </dgm:pt>
    <dgm:pt modelId="{7690EEAC-F53D-5948-8C69-0809AA17150D}" type="pres">
      <dgm:prSet presAssocID="{B85B8BB0-28D4-41B6-B5D6-B11050C0FEDD}" presName="linear" presStyleCnt="0">
        <dgm:presLayoutVars>
          <dgm:animLvl val="lvl"/>
          <dgm:resizeHandles val="exact"/>
        </dgm:presLayoutVars>
      </dgm:prSet>
      <dgm:spPr/>
    </dgm:pt>
    <dgm:pt modelId="{7FBE87E9-1071-E44D-9CF8-3129E82452C7}" type="pres">
      <dgm:prSet presAssocID="{A0E0A95C-1B8F-4D10-BCA9-CAC104B440F7}" presName="parentText" presStyleLbl="node1" presStyleIdx="0" presStyleCnt="2">
        <dgm:presLayoutVars>
          <dgm:chMax val="0"/>
          <dgm:bulletEnabled val="1"/>
        </dgm:presLayoutVars>
      </dgm:prSet>
      <dgm:spPr/>
    </dgm:pt>
    <dgm:pt modelId="{65485317-6882-D247-BEF8-AAA0A72E93D5}" type="pres">
      <dgm:prSet presAssocID="{0436B9D3-3082-4A1C-A4F4-58547B0A8378}" presName="spacer" presStyleCnt="0"/>
      <dgm:spPr/>
    </dgm:pt>
    <dgm:pt modelId="{5049D71D-DB09-7041-8264-2B78F7B6B57A}" type="pres">
      <dgm:prSet presAssocID="{2DC5D5ED-F3FB-4449-9D29-766B2A939594}" presName="parentText" presStyleLbl="node1" presStyleIdx="1" presStyleCnt="2">
        <dgm:presLayoutVars>
          <dgm:chMax val="0"/>
          <dgm:bulletEnabled val="1"/>
        </dgm:presLayoutVars>
      </dgm:prSet>
      <dgm:spPr/>
    </dgm:pt>
  </dgm:ptLst>
  <dgm:cxnLst>
    <dgm:cxn modelId="{ACB14D1D-3D32-45EA-8593-CD0E389C281C}" srcId="{B85B8BB0-28D4-41B6-B5D6-B11050C0FEDD}" destId="{2DC5D5ED-F3FB-4449-9D29-766B2A939594}" srcOrd="1" destOrd="0" parTransId="{C1DCF4A8-D7A8-4C5B-B4FB-D80D78235D59}" sibTransId="{861D7903-2015-4940-9ECA-3EFCC0B6181D}"/>
    <dgm:cxn modelId="{C06C1C57-6593-D640-B351-707AB24C6A8D}" type="presOf" srcId="{A0E0A95C-1B8F-4D10-BCA9-CAC104B440F7}" destId="{7FBE87E9-1071-E44D-9CF8-3129E82452C7}" srcOrd="0" destOrd="0" presId="urn:microsoft.com/office/officeart/2005/8/layout/vList2"/>
    <dgm:cxn modelId="{71F549A1-8517-6140-B48C-877C30DFB5F7}" type="presOf" srcId="{2DC5D5ED-F3FB-4449-9D29-766B2A939594}" destId="{5049D71D-DB09-7041-8264-2B78F7B6B57A}" srcOrd="0" destOrd="0" presId="urn:microsoft.com/office/officeart/2005/8/layout/vList2"/>
    <dgm:cxn modelId="{8A3529A8-D487-49AB-9BBF-25D5008D74F1}" srcId="{B85B8BB0-28D4-41B6-B5D6-B11050C0FEDD}" destId="{A0E0A95C-1B8F-4D10-BCA9-CAC104B440F7}" srcOrd="0" destOrd="0" parTransId="{BBD2C825-D43D-4217-9959-919FCBFBF1F7}" sibTransId="{0436B9D3-3082-4A1C-A4F4-58547B0A8378}"/>
    <dgm:cxn modelId="{0CA122E3-EDE6-A742-89A1-73DB776247C8}" type="presOf" srcId="{B85B8BB0-28D4-41B6-B5D6-B11050C0FEDD}" destId="{7690EEAC-F53D-5948-8C69-0809AA17150D}" srcOrd="0" destOrd="0" presId="urn:microsoft.com/office/officeart/2005/8/layout/vList2"/>
    <dgm:cxn modelId="{A8E08FF1-6F54-4C42-B1C0-D478278AD526}" type="presParOf" srcId="{7690EEAC-F53D-5948-8C69-0809AA17150D}" destId="{7FBE87E9-1071-E44D-9CF8-3129E82452C7}" srcOrd="0" destOrd="0" presId="urn:microsoft.com/office/officeart/2005/8/layout/vList2"/>
    <dgm:cxn modelId="{394DFD87-865E-FD46-90FF-F0B11335F59B}" type="presParOf" srcId="{7690EEAC-F53D-5948-8C69-0809AA17150D}" destId="{65485317-6882-D247-BEF8-AAA0A72E93D5}" srcOrd="1" destOrd="0" presId="urn:microsoft.com/office/officeart/2005/8/layout/vList2"/>
    <dgm:cxn modelId="{ADF725EE-6B97-4E42-BD34-DAEAD5A10D73}" type="presParOf" srcId="{7690EEAC-F53D-5948-8C69-0809AA17150D}" destId="{5049D71D-DB09-7041-8264-2B78F7B6B57A}"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A806C9-DA6A-43C5-AD9C-55CD20C38AA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57EE8EE-25F8-4942-AC1B-AC4969FE3AAD}">
      <dgm:prSet/>
      <dgm:spPr/>
      <dgm:t>
        <a:bodyPr/>
        <a:lstStyle/>
        <a:p>
          <a:r>
            <a:rPr lang="en-US" b="0" i="0"/>
            <a:t>Social Media Service 社交媒体服务</a:t>
          </a:r>
          <a:endParaRPr lang="en-US"/>
        </a:p>
      </dgm:t>
    </dgm:pt>
    <dgm:pt modelId="{96295232-D341-4B2F-B265-283C1013E123}" type="parTrans" cxnId="{4DBF2282-A65B-402C-9BE6-822038D94B74}">
      <dgm:prSet/>
      <dgm:spPr/>
      <dgm:t>
        <a:bodyPr/>
        <a:lstStyle/>
        <a:p>
          <a:endParaRPr lang="en-US"/>
        </a:p>
      </dgm:t>
    </dgm:pt>
    <dgm:pt modelId="{C4694D68-2397-47BE-A3D3-C31F9CEF1505}" type="sibTrans" cxnId="{4DBF2282-A65B-402C-9BE6-822038D94B74}">
      <dgm:prSet/>
      <dgm:spPr/>
      <dgm:t>
        <a:bodyPr/>
        <a:lstStyle/>
        <a:p>
          <a:endParaRPr lang="en-US"/>
        </a:p>
      </dgm:t>
    </dgm:pt>
    <dgm:pt modelId="{C9152B5F-543E-4F09-8996-8D6DA7A3D471}">
      <dgm:prSet/>
      <dgm:spPr/>
      <dgm:t>
        <a:bodyPr/>
        <a:lstStyle/>
        <a:p>
          <a:r>
            <a:rPr lang="en-US" b="0" i="0" dirty="0">
              <a:latin typeface="Yuanti TC" panose="02010600040101010101" pitchFamily="2" charset="-120"/>
              <a:ea typeface="Yuanti TC" panose="02010600040101010101" pitchFamily="2" charset="-120"/>
            </a:rPr>
            <a:t>Search Engine Optimization</a:t>
          </a:r>
          <a:r>
            <a:rPr lang="zh-CN" b="0" i="0" dirty="0">
              <a:latin typeface="Yuanti TC" panose="02010600040101010101" pitchFamily="2" charset="-120"/>
              <a:ea typeface="Yuanti TC" panose="02010600040101010101" pitchFamily="2" charset="-120"/>
            </a:rPr>
            <a:t> </a:t>
          </a:r>
          <a:r>
            <a:rPr lang="en-US" b="0" i="0" dirty="0">
              <a:latin typeface="Yuanti TC" panose="02010600040101010101" pitchFamily="2" charset="-120"/>
              <a:ea typeface="Yuanti TC" panose="02010600040101010101" pitchFamily="2" charset="-120"/>
            </a:rPr>
            <a:t>(SEO) </a:t>
          </a:r>
          <a:r>
            <a:rPr lang="zh-CN" b="0" i="0" dirty="0">
              <a:latin typeface="Yuanti TC" panose="02010600040101010101" pitchFamily="2" charset="-120"/>
              <a:ea typeface="Yuanti TC" panose="02010600040101010101" pitchFamily="2" charset="-120"/>
            </a:rPr>
            <a:t>搜索引擎优化服务</a:t>
          </a:r>
          <a:endParaRPr lang="en-US" b="0" i="0" dirty="0">
            <a:latin typeface="Yuanti TC" panose="02010600040101010101" pitchFamily="2" charset="-120"/>
            <a:ea typeface="Yuanti TC" panose="02010600040101010101" pitchFamily="2" charset="-120"/>
          </a:endParaRPr>
        </a:p>
      </dgm:t>
    </dgm:pt>
    <dgm:pt modelId="{B034C093-28FD-4D13-8377-233B509ED9D3}" type="parTrans" cxnId="{55390B48-FC02-4F84-B36F-EA5129B983F1}">
      <dgm:prSet/>
      <dgm:spPr/>
      <dgm:t>
        <a:bodyPr/>
        <a:lstStyle/>
        <a:p>
          <a:endParaRPr lang="en-US"/>
        </a:p>
      </dgm:t>
    </dgm:pt>
    <dgm:pt modelId="{E765BFDC-3286-42B1-8414-BB7CE166EAEF}" type="sibTrans" cxnId="{55390B48-FC02-4F84-B36F-EA5129B983F1}">
      <dgm:prSet/>
      <dgm:spPr/>
      <dgm:t>
        <a:bodyPr/>
        <a:lstStyle/>
        <a:p>
          <a:endParaRPr lang="en-US"/>
        </a:p>
      </dgm:t>
    </dgm:pt>
    <dgm:pt modelId="{CD2182C1-113D-4914-889C-FD4FB9C6F57C}">
      <dgm:prSet/>
      <dgm:spPr/>
      <dgm:t>
        <a:bodyPr/>
        <a:lstStyle/>
        <a:p>
          <a:r>
            <a:rPr lang="en-US" b="0" i="0" dirty="0">
              <a:latin typeface="Yuanti TC" panose="02010600040101010101" pitchFamily="2" charset="-120"/>
              <a:ea typeface="Yuanti TC" panose="02010600040101010101" pitchFamily="2" charset="-120"/>
            </a:rPr>
            <a:t>eCommerce</a:t>
          </a:r>
          <a:r>
            <a:rPr lang="zh-CN" b="0" i="0" dirty="0">
              <a:latin typeface="Yuanti TC" panose="02010600040101010101" pitchFamily="2" charset="-120"/>
              <a:ea typeface="Yuanti TC" panose="02010600040101010101" pitchFamily="2" charset="-120"/>
            </a:rPr>
            <a:t> </a:t>
          </a:r>
          <a:r>
            <a:rPr lang="en-US" b="0" i="0" dirty="0">
              <a:latin typeface="Yuanti TC" panose="02010600040101010101" pitchFamily="2" charset="-120"/>
              <a:ea typeface="Yuanti TC" panose="02010600040101010101" pitchFamily="2" charset="-120"/>
            </a:rPr>
            <a:t>Technology</a:t>
          </a:r>
          <a:r>
            <a:rPr lang="zh-CN" b="0" i="0" dirty="0">
              <a:latin typeface="Yuanti TC" panose="02010600040101010101" pitchFamily="2" charset="-120"/>
              <a:ea typeface="Yuanti TC" panose="02010600040101010101" pitchFamily="2" charset="-120"/>
            </a:rPr>
            <a:t> </a:t>
          </a:r>
          <a:r>
            <a:rPr lang="en-US" b="0" i="0" dirty="0">
              <a:latin typeface="Yuanti TC" panose="02010600040101010101" pitchFamily="2" charset="-120"/>
              <a:ea typeface="Yuanti TC" panose="02010600040101010101" pitchFamily="2" charset="-120"/>
            </a:rPr>
            <a:t>Service</a:t>
          </a:r>
          <a:r>
            <a:rPr lang="zh-CN" b="0" i="0" dirty="0">
              <a:latin typeface="Yuanti TC" panose="02010600040101010101" pitchFamily="2" charset="-120"/>
              <a:ea typeface="Yuanti TC" panose="02010600040101010101" pitchFamily="2" charset="-120"/>
            </a:rPr>
            <a:t> 跨境电商服务</a:t>
          </a:r>
          <a:endParaRPr lang="en-US" b="0" i="0" dirty="0">
            <a:latin typeface="Yuanti TC" panose="02010600040101010101" pitchFamily="2" charset="-120"/>
            <a:ea typeface="Yuanti TC" panose="02010600040101010101" pitchFamily="2" charset="-120"/>
          </a:endParaRPr>
        </a:p>
      </dgm:t>
    </dgm:pt>
    <dgm:pt modelId="{2F903B13-17E2-4EE6-8B6F-4DC30F0882D8}" type="parTrans" cxnId="{DD7B7A3F-283B-4030-BAB2-F232057280B4}">
      <dgm:prSet/>
      <dgm:spPr/>
      <dgm:t>
        <a:bodyPr/>
        <a:lstStyle/>
        <a:p>
          <a:endParaRPr lang="en-US"/>
        </a:p>
      </dgm:t>
    </dgm:pt>
    <dgm:pt modelId="{0A1F518A-05F0-4D7E-B8AE-4AC74BFA60C6}" type="sibTrans" cxnId="{DD7B7A3F-283B-4030-BAB2-F232057280B4}">
      <dgm:prSet/>
      <dgm:spPr/>
      <dgm:t>
        <a:bodyPr/>
        <a:lstStyle/>
        <a:p>
          <a:endParaRPr lang="en-US"/>
        </a:p>
      </dgm:t>
    </dgm:pt>
    <dgm:pt modelId="{EBFB0696-F0EE-4D30-A99B-8064A771FC1A}">
      <dgm:prSet/>
      <dgm:spPr/>
      <dgm:t>
        <a:bodyPr/>
        <a:lstStyle/>
        <a:p>
          <a:r>
            <a:rPr lang="en-US" b="0" i="0" dirty="0">
              <a:latin typeface="Yuanti TC" panose="02010600040101010101" pitchFamily="2" charset="-120"/>
              <a:ea typeface="Yuanti TC" panose="02010600040101010101" pitchFamily="2" charset="-120"/>
            </a:rPr>
            <a:t>Software</a:t>
          </a:r>
          <a:r>
            <a:rPr lang="zh-CN" b="0" i="0" dirty="0">
              <a:latin typeface="Yuanti TC" panose="02010600040101010101" pitchFamily="2" charset="-120"/>
              <a:ea typeface="Yuanti TC" panose="02010600040101010101" pitchFamily="2" charset="-120"/>
            </a:rPr>
            <a:t> </a:t>
          </a:r>
          <a:r>
            <a:rPr lang="en-US" b="0" i="0" dirty="0">
              <a:latin typeface="Yuanti TC" panose="02010600040101010101" pitchFamily="2" charset="-120"/>
              <a:ea typeface="Yuanti TC" panose="02010600040101010101" pitchFamily="2" charset="-120"/>
            </a:rPr>
            <a:t>Development</a:t>
          </a:r>
          <a:r>
            <a:rPr lang="zh-CN" b="0" i="0" dirty="0">
              <a:latin typeface="Yuanti TC" panose="02010600040101010101" pitchFamily="2" charset="-120"/>
              <a:ea typeface="Yuanti TC" panose="02010600040101010101" pitchFamily="2" charset="-120"/>
            </a:rPr>
            <a:t> </a:t>
          </a:r>
          <a:r>
            <a:rPr lang="en-US" b="0" i="0" dirty="0">
              <a:latin typeface="Yuanti TC" panose="02010600040101010101" pitchFamily="2" charset="-120"/>
              <a:ea typeface="Yuanti TC" panose="02010600040101010101" pitchFamily="2" charset="-120"/>
            </a:rPr>
            <a:t>Consult</a:t>
          </a:r>
          <a:r>
            <a:rPr lang="zh-CN" b="0" i="0" dirty="0">
              <a:latin typeface="Yuanti TC" panose="02010600040101010101" pitchFamily="2" charset="-120"/>
              <a:ea typeface="Yuanti TC" panose="02010600040101010101" pitchFamily="2" charset="-120"/>
            </a:rPr>
            <a:t> 软件开发顾问外包</a:t>
          </a:r>
          <a:endParaRPr lang="en-US" b="0" i="0" dirty="0">
            <a:latin typeface="Yuanti TC" panose="02010600040101010101" pitchFamily="2" charset="-120"/>
            <a:ea typeface="Yuanti TC" panose="02010600040101010101" pitchFamily="2" charset="-120"/>
          </a:endParaRPr>
        </a:p>
      </dgm:t>
    </dgm:pt>
    <dgm:pt modelId="{5C1DDDB2-DCD7-4407-AFD4-81909F776185}" type="parTrans" cxnId="{EBE0A6E1-85A4-493C-BC86-7ECF6E38B578}">
      <dgm:prSet/>
      <dgm:spPr/>
      <dgm:t>
        <a:bodyPr/>
        <a:lstStyle/>
        <a:p>
          <a:endParaRPr lang="en-US"/>
        </a:p>
      </dgm:t>
    </dgm:pt>
    <dgm:pt modelId="{BAB06992-EA17-49D1-9783-AE9602142FE9}" type="sibTrans" cxnId="{EBE0A6E1-85A4-493C-BC86-7ECF6E38B578}">
      <dgm:prSet/>
      <dgm:spPr/>
      <dgm:t>
        <a:bodyPr/>
        <a:lstStyle/>
        <a:p>
          <a:endParaRPr lang="en-US"/>
        </a:p>
      </dgm:t>
    </dgm:pt>
    <dgm:pt modelId="{55B0CDC5-FD2C-4C2E-ABE6-9475342ACE18}">
      <dgm:prSet/>
      <dgm:spPr/>
      <dgm:t>
        <a:bodyPr/>
        <a:lstStyle/>
        <a:p>
          <a:r>
            <a:rPr lang="en-US" b="0" i="0" dirty="0">
              <a:latin typeface="Yuanti TC" panose="02010600040101010101" pitchFamily="2" charset="-120"/>
              <a:ea typeface="Yuanti TC" panose="02010600040101010101" pitchFamily="2" charset="-120"/>
            </a:rPr>
            <a:t>Creative</a:t>
          </a:r>
          <a:r>
            <a:rPr lang="zh-CN" b="0" i="0" dirty="0">
              <a:latin typeface="Yuanti TC" panose="02010600040101010101" pitchFamily="2" charset="-120"/>
              <a:ea typeface="Yuanti TC" panose="02010600040101010101" pitchFamily="2" charset="-120"/>
            </a:rPr>
            <a:t> </a:t>
          </a:r>
          <a:r>
            <a:rPr lang="en-US" b="0" i="0" dirty="0">
              <a:latin typeface="Yuanti TC" panose="02010600040101010101" pitchFamily="2" charset="-120"/>
              <a:ea typeface="Yuanti TC" panose="02010600040101010101" pitchFamily="2" charset="-120"/>
            </a:rPr>
            <a:t>Media</a:t>
          </a:r>
          <a:r>
            <a:rPr lang="zh-CN" b="0" i="0" dirty="0">
              <a:latin typeface="Yuanti TC" panose="02010600040101010101" pitchFamily="2" charset="-120"/>
              <a:ea typeface="Yuanti TC" panose="02010600040101010101" pitchFamily="2" charset="-120"/>
            </a:rPr>
            <a:t> </a:t>
          </a:r>
          <a:r>
            <a:rPr lang="en-US" b="0" i="0" dirty="0">
              <a:latin typeface="Yuanti TC" panose="02010600040101010101" pitchFamily="2" charset="-120"/>
              <a:ea typeface="Yuanti TC" panose="02010600040101010101" pitchFamily="2" charset="-120"/>
            </a:rPr>
            <a:t>Service</a:t>
          </a:r>
          <a:r>
            <a:rPr lang="zh-CN" b="0" i="0" dirty="0">
              <a:latin typeface="Yuanti TC" panose="02010600040101010101" pitchFamily="2" charset="-120"/>
              <a:ea typeface="Yuanti TC" panose="02010600040101010101" pitchFamily="2" charset="-120"/>
            </a:rPr>
            <a:t> 影视文案创作</a:t>
          </a:r>
          <a:endParaRPr lang="en-US" b="0" i="0" dirty="0">
            <a:latin typeface="Yuanti TC" panose="02010600040101010101" pitchFamily="2" charset="-120"/>
            <a:ea typeface="Yuanti TC" panose="02010600040101010101" pitchFamily="2" charset="-120"/>
          </a:endParaRPr>
        </a:p>
      </dgm:t>
    </dgm:pt>
    <dgm:pt modelId="{1D517A05-0B50-4539-BF51-8077562D1322}" type="parTrans" cxnId="{67BD298F-406E-4DDC-96C1-26C77EBBA1A7}">
      <dgm:prSet/>
      <dgm:spPr/>
      <dgm:t>
        <a:bodyPr/>
        <a:lstStyle/>
        <a:p>
          <a:endParaRPr lang="en-US"/>
        </a:p>
      </dgm:t>
    </dgm:pt>
    <dgm:pt modelId="{377F419C-B573-4124-A3D9-7F57171873FF}" type="sibTrans" cxnId="{67BD298F-406E-4DDC-96C1-26C77EBBA1A7}">
      <dgm:prSet/>
      <dgm:spPr/>
      <dgm:t>
        <a:bodyPr/>
        <a:lstStyle/>
        <a:p>
          <a:endParaRPr lang="en-US"/>
        </a:p>
      </dgm:t>
    </dgm:pt>
    <dgm:pt modelId="{D38D6BC5-0C49-4378-AC3E-0BB8EBA26FE9}">
      <dgm:prSet/>
      <dgm:spPr/>
      <dgm:t>
        <a:bodyPr/>
        <a:lstStyle/>
        <a:p>
          <a:r>
            <a:rPr lang="en-US" b="0" i="0"/>
            <a:t>Venture Capitals Events 创投基金对接</a:t>
          </a:r>
          <a:endParaRPr lang="en-US"/>
        </a:p>
      </dgm:t>
    </dgm:pt>
    <dgm:pt modelId="{25109DA7-A129-4273-A489-8551BE50B0B7}" type="parTrans" cxnId="{4B9AAC6A-25E8-44C6-A640-B39E3996CA8B}">
      <dgm:prSet/>
      <dgm:spPr/>
      <dgm:t>
        <a:bodyPr/>
        <a:lstStyle/>
        <a:p>
          <a:endParaRPr lang="en-US"/>
        </a:p>
      </dgm:t>
    </dgm:pt>
    <dgm:pt modelId="{C8FB3C41-F9E6-47DE-BC07-13F5E88A3749}" type="sibTrans" cxnId="{4B9AAC6A-25E8-44C6-A640-B39E3996CA8B}">
      <dgm:prSet/>
      <dgm:spPr/>
      <dgm:t>
        <a:bodyPr/>
        <a:lstStyle/>
        <a:p>
          <a:endParaRPr lang="en-US"/>
        </a:p>
      </dgm:t>
    </dgm:pt>
    <dgm:pt modelId="{D5164216-F46E-BE49-B19F-F2C8A51764BC}" type="pres">
      <dgm:prSet presAssocID="{E9A806C9-DA6A-43C5-AD9C-55CD20C38AA2}" presName="linear" presStyleCnt="0">
        <dgm:presLayoutVars>
          <dgm:animLvl val="lvl"/>
          <dgm:resizeHandles val="exact"/>
        </dgm:presLayoutVars>
      </dgm:prSet>
      <dgm:spPr/>
    </dgm:pt>
    <dgm:pt modelId="{90F23587-2C41-C34C-809B-50D941D65A09}" type="pres">
      <dgm:prSet presAssocID="{457EE8EE-25F8-4942-AC1B-AC4969FE3AAD}" presName="parentText" presStyleLbl="node1" presStyleIdx="0" presStyleCnt="6">
        <dgm:presLayoutVars>
          <dgm:chMax val="0"/>
          <dgm:bulletEnabled val="1"/>
        </dgm:presLayoutVars>
      </dgm:prSet>
      <dgm:spPr/>
    </dgm:pt>
    <dgm:pt modelId="{117E54C2-6395-6D4E-BA97-DD16F2F6F232}" type="pres">
      <dgm:prSet presAssocID="{C4694D68-2397-47BE-A3D3-C31F9CEF1505}" presName="spacer" presStyleCnt="0"/>
      <dgm:spPr/>
    </dgm:pt>
    <dgm:pt modelId="{7FC3082B-8432-CD47-9793-E12162CE6759}" type="pres">
      <dgm:prSet presAssocID="{C9152B5F-543E-4F09-8996-8D6DA7A3D471}" presName="parentText" presStyleLbl="node1" presStyleIdx="1" presStyleCnt="6">
        <dgm:presLayoutVars>
          <dgm:chMax val="0"/>
          <dgm:bulletEnabled val="1"/>
        </dgm:presLayoutVars>
      </dgm:prSet>
      <dgm:spPr/>
    </dgm:pt>
    <dgm:pt modelId="{18C3346C-1328-D04E-81D6-60306623BC0E}" type="pres">
      <dgm:prSet presAssocID="{E765BFDC-3286-42B1-8414-BB7CE166EAEF}" presName="spacer" presStyleCnt="0"/>
      <dgm:spPr/>
    </dgm:pt>
    <dgm:pt modelId="{ED68B687-7DEE-FA4B-94A0-9E5C230E4CD3}" type="pres">
      <dgm:prSet presAssocID="{CD2182C1-113D-4914-889C-FD4FB9C6F57C}" presName="parentText" presStyleLbl="node1" presStyleIdx="2" presStyleCnt="6">
        <dgm:presLayoutVars>
          <dgm:chMax val="0"/>
          <dgm:bulletEnabled val="1"/>
        </dgm:presLayoutVars>
      </dgm:prSet>
      <dgm:spPr/>
    </dgm:pt>
    <dgm:pt modelId="{36D84DD4-4834-0247-A63C-D0FB8DABA5B7}" type="pres">
      <dgm:prSet presAssocID="{0A1F518A-05F0-4D7E-B8AE-4AC74BFA60C6}" presName="spacer" presStyleCnt="0"/>
      <dgm:spPr/>
    </dgm:pt>
    <dgm:pt modelId="{E872B6A7-A39E-A544-AA7B-CB7AC29D634A}" type="pres">
      <dgm:prSet presAssocID="{EBFB0696-F0EE-4D30-A99B-8064A771FC1A}" presName="parentText" presStyleLbl="node1" presStyleIdx="3" presStyleCnt="6">
        <dgm:presLayoutVars>
          <dgm:chMax val="0"/>
          <dgm:bulletEnabled val="1"/>
        </dgm:presLayoutVars>
      </dgm:prSet>
      <dgm:spPr/>
    </dgm:pt>
    <dgm:pt modelId="{ABD33024-5B3D-1C4E-BBEF-DF7DE3C10270}" type="pres">
      <dgm:prSet presAssocID="{BAB06992-EA17-49D1-9783-AE9602142FE9}" presName="spacer" presStyleCnt="0"/>
      <dgm:spPr/>
    </dgm:pt>
    <dgm:pt modelId="{C67DF2BD-D674-A940-83BA-1FAA08D9634A}" type="pres">
      <dgm:prSet presAssocID="{55B0CDC5-FD2C-4C2E-ABE6-9475342ACE18}" presName="parentText" presStyleLbl="node1" presStyleIdx="4" presStyleCnt="6">
        <dgm:presLayoutVars>
          <dgm:chMax val="0"/>
          <dgm:bulletEnabled val="1"/>
        </dgm:presLayoutVars>
      </dgm:prSet>
      <dgm:spPr/>
    </dgm:pt>
    <dgm:pt modelId="{AA09142F-3F1B-4648-B260-47D84624FB1C}" type="pres">
      <dgm:prSet presAssocID="{377F419C-B573-4124-A3D9-7F57171873FF}" presName="spacer" presStyleCnt="0"/>
      <dgm:spPr/>
    </dgm:pt>
    <dgm:pt modelId="{FACBFF03-3333-0340-953C-85CCD9D1A1BA}" type="pres">
      <dgm:prSet presAssocID="{D38D6BC5-0C49-4378-AC3E-0BB8EBA26FE9}" presName="parentText" presStyleLbl="node1" presStyleIdx="5" presStyleCnt="6">
        <dgm:presLayoutVars>
          <dgm:chMax val="0"/>
          <dgm:bulletEnabled val="1"/>
        </dgm:presLayoutVars>
      </dgm:prSet>
      <dgm:spPr/>
    </dgm:pt>
  </dgm:ptLst>
  <dgm:cxnLst>
    <dgm:cxn modelId="{F6A97B3C-6DA6-8248-82BD-643467F84E6D}" type="presOf" srcId="{E9A806C9-DA6A-43C5-AD9C-55CD20C38AA2}" destId="{D5164216-F46E-BE49-B19F-F2C8A51764BC}" srcOrd="0" destOrd="0" presId="urn:microsoft.com/office/officeart/2005/8/layout/vList2"/>
    <dgm:cxn modelId="{DD7B7A3F-283B-4030-BAB2-F232057280B4}" srcId="{E9A806C9-DA6A-43C5-AD9C-55CD20C38AA2}" destId="{CD2182C1-113D-4914-889C-FD4FB9C6F57C}" srcOrd="2" destOrd="0" parTransId="{2F903B13-17E2-4EE6-8B6F-4DC30F0882D8}" sibTransId="{0A1F518A-05F0-4D7E-B8AE-4AC74BFA60C6}"/>
    <dgm:cxn modelId="{55390B48-FC02-4F84-B36F-EA5129B983F1}" srcId="{E9A806C9-DA6A-43C5-AD9C-55CD20C38AA2}" destId="{C9152B5F-543E-4F09-8996-8D6DA7A3D471}" srcOrd="1" destOrd="0" parTransId="{B034C093-28FD-4D13-8377-233B509ED9D3}" sibTransId="{E765BFDC-3286-42B1-8414-BB7CE166EAEF}"/>
    <dgm:cxn modelId="{1E775A55-9D25-1A49-ACEB-D6BAA25207E4}" type="presOf" srcId="{55B0CDC5-FD2C-4C2E-ABE6-9475342ACE18}" destId="{C67DF2BD-D674-A940-83BA-1FAA08D9634A}" srcOrd="0" destOrd="0" presId="urn:microsoft.com/office/officeart/2005/8/layout/vList2"/>
    <dgm:cxn modelId="{4B9AAC6A-25E8-44C6-A640-B39E3996CA8B}" srcId="{E9A806C9-DA6A-43C5-AD9C-55CD20C38AA2}" destId="{D38D6BC5-0C49-4378-AC3E-0BB8EBA26FE9}" srcOrd="5" destOrd="0" parTransId="{25109DA7-A129-4273-A489-8551BE50B0B7}" sibTransId="{C8FB3C41-F9E6-47DE-BC07-13F5E88A3749}"/>
    <dgm:cxn modelId="{4DBF2282-A65B-402C-9BE6-822038D94B74}" srcId="{E9A806C9-DA6A-43C5-AD9C-55CD20C38AA2}" destId="{457EE8EE-25F8-4942-AC1B-AC4969FE3AAD}" srcOrd="0" destOrd="0" parTransId="{96295232-D341-4B2F-B265-283C1013E123}" sibTransId="{C4694D68-2397-47BE-A3D3-C31F9CEF1505}"/>
    <dgm:cxn modelId="{67BD298F-406E-4DDC-96C1-26C77EBBA1A7}" srcId="{E9A806C9-DA6A-43C5-AD9C-55CD20C38AA2}" destId="{55B0CDC5-FD2C-4C2E-ABE6-9475342ACE18}" srcOrd="4" destOrd="0" parTransId="{1D517A05-0B50-4539-BF51-8077562D1322}" sibTransId="{377F419C-B573-4124-A3D9-7F57171873FF}"/>
    <dgm:cxn modelId="{F76E2A9E-9C1B-6B42-A352-8402F3932374}" type="presOf" srcId="{EBFB0696-F0EE-4D30-A99B-8064A771FC1A}" destId="{E872B6A7-A39E-A544-AA7B-CB7AC29D634A}" srcOrd="0" destOrd="0" presId="urn:microsoft.com/office/officeart/2005/8/layout/vList2"/>
    <dgm:cxn modelId="{788192A5-CDAB-B84A-9E48-BC469997D493}" type="presOf" srcId="{C9152B5F-543E-4F09-8996-8D6DA7A3D471}" destId="{7FC3082B-8432-CD47-9793-E12162CE6759}" srcOrd="0" destOrd="0" presId="urn:microsoft.com/office/officeart/2005/8/layout/vList2"/>
    <dgm:cxn modelId="{EBE0A6E1-85A4-493C-BC86-7ECF6E38B578}" srcId="{E9A806C9-DA6A-43C5-AD9C-55CD20C38AA2}" destId="{EBFB0696-F0EE-4D30-A99B-8064A771FC1A}" srcOrd="3" destOrd="0" parTransId="{5C1DDDB2-DCD7-4407-AFD4-81909F776185}" sibTransId="{BAB06992-EA17-49D1-9783-AE9602142FE9}"/>
    <dgm:cxn modelId="{646043EA-8F80-0848-94FD-D4738243A6CA}" type="presOf" srcId="{D38D6BC5-0C49-4378-AC3E-0BB8EBA26FE9}" destId="{FACBFF03-3333-0340-953C-85CCD9D1A1BA}" srcOrd="0" destOrd="0" presId="urn:microsoft.com/office/officeart/2005/8/layout/vList2"/>
    <dgm:cxn modelId="{8E7DA9FA-A266-1F4C-B5FC-80516E81059A}" type="presOf" srcId="{CD2182C1-113D-4914-889C-FD4FB9C6F57C}" destId="{ED68B687-7DEE-FA4B-94A0-9E5C230E4CD3}" srcOrd="0" destOrd="0" presId="urn:microsoft.com/office/officeart/2005/8/layout/vList2"/>
    <dgm:cxn modelId="{86C519FF-8E83-A04A-9437-01E66D7E5638}" type="presOf" srcId="{457EE8EE-25F8-4942-AC1B-AC4969FE3AAD}" destId="{90F23587-2C41-C34C-809B-50D941D65A09}" srcOrd="0" destOrd="0" presId="urn:microsoft.com/office/officeart/2005/8/layout/vList2"/>
    <dgm:cxn modelId="{46B35D1C-6AE3-0E4A-A249-D5F1998F9605}" type="presParOf" srcId="{D5164216-F46E-BE49-B19F-F2C8A51764BC}" destId="{90F23587-2C41-C34C-809B-50D941D65A09}" srcOrd="0" destOrd="0" presId="urn:microsoft.com/office/officeart/2005/8/layout/vList2"/>
    <dgm:cxn modelId="{4E7903E2-AC56-314B-B0D8-9E39C7CCD3BF}" type="presParOf" srcId="{D5164216-F46E-BE49-B19F-F2C8A51764BC}" destId="{117E54C2-6395-6D4E-BA97-DD16F2F6F232}" srcOrd="1" destOrd="0" presId="urn:microsoft.com/office/officeart/2005/8/layout/vList2"/>
    <dgm:cxn modelId="{BBA5917E-15C9-F444-8889-8FAED394E833}" type="presParOf" srcId="{D5164216-F46E-BE49-B19F-F2C8A51764BC}" destId="{7FC3082B-8432-CD47-9793-E12162CE6759}" srcOrd="2" destOrd="0" presId="urn:microsoft.com/office/officeart/2005/8/layout/vList2"/>
    <dgm:cxn modelId="{9184989A-54B6-D24E-B0C0-BCF28B69ABF0}" type="presParOf" srcId="{D5164216-F46E-BE49-B19F-F2C8A51764BC}" destId="{18C3346C-1328-D04E-81D6-60306623BC0E}" srcOrd="3" destOrd="0" presId="urn:microsoft.com/office/officeart/2005/8/layout/vList2"/>
    <dgm:cxn modelId="{96CC4DB1-1A35-CD43-967E-86FDC6E02005}" type="presParOf" srcId="{D5164216-F46E-BE49-B19F-F2C8A51764BC}" destId="{ED68B687-7DEE-FA4B-94A0-9E5C230E4CD3}" srcOrd="4" destOrd="0" presId="urn:microsoft.com/office/officeart/2005/8/layout/vList2"/>
    <dgm:cxn modelId="{6EE4D9C1-0B37-BB45-B043-81E230A17301}" type="presParOf" srcId="{D5164216-F46E-BE49-B19F-F2C8A51764BC}" destId="{36D84DD4-4834-0247-A63C-D0FB8DABA5B7}" srcOrd="5" destOrd="0" presId="urn:microsoft.com/office/officeart/2005/8/layout/vList2"/>
    <dgm:cxn modelId="{810700E0-E7BB-704E-84C2-3B716D1F973D}" type="presParOf" srcId="{D5164216-F46E-BE49-B19F-F2C8A51764BC}" destId="{E872B6A7-A39E-A544-AA7B-CB7AC29D634A}" srcOrd="6" destOrd="0" presId="urn:microsoft.com/office/officeart/2005/8/layout/vList2"/>
    <dgm:cxn modelId="{7A54281D-911E-F94A-AC36-6E7EBA8DBF8B}" type="presParOf" srcId="{D5164216-F46E-BE49-B19F-F2C8A51764BC}" destId="{ABD33024-5B3D-1C4E-BBEF-DF7DE3C10270}" srcOrd="7" destOrd="0" presId="urn:microsoft.com/office/officeart/2005/8/layout/vList2"/>
    <dgm:cxn modelId="{4A7434B2-E81A-A548-81D7-DBB751F77447}" type="presParOf" srcId="{D5164216-F46E-BE49-B19F-F2C8A51764BC}" destId="{C67DF2BD-D674-A940-83BA-1FAA08D9634A}" srcOrd="8" destOrd="0" presId="urn:microsoft.com/office/officeart/2005/8/layout/vList2"/>
    <dgm:cxn modelId="{F1D6E75C-4C97-B64F-AF85-FDD6A7801E2A}" type="presParOf" srcId="{D5164216-F46E-BE49-B19F-F2C8A51764BC}" destId="{AA09142F-3F1B-4648-B260-47D84624FB1C}" srcOrd="9" destOrd="0" presId="urn:microsoft.com/office/officeart/2005/8/layout/vList2"/>
    <dgm:cxn modelId="{B47C66B1-7B16-E14D-B47C-A126944BC05B}" type="presParOf" srcId="{D5164216-F46E-BE49-B19F-F2C8A51764BC}" destId="{FACBFF03-3333-0340-953C-85CCD9D1A1BA}"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E8A01F-70F7-443D-A99B-D0AABAEBDD3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48E19AD1-6604-4DA9-A2B8-65F9BECB163E}">
      <dgm:prSet custT="1"/>
      <dgm:spPr/>
      <dgm:t>
        <a:bodyPr/>
        <a:lstStyle/>
        <a:p>
          <a:r>
            <a:rPr lang="en-US" sz="3600" dirty="0"/>
            <a:t>Jay Lin</a:t>
          </a:r>
        </a:p>
      </dgm:t>
    </dgm:pt>
    <dgm:pt modelId="{1278E693-2DE7-485B-9876-A05F79BC8FEA}" type="parTrans" cxnId="{84714E6B-FF34-4FEB-B6C2-2EC97DA4C96C}">
      <dgm:prSet/>
      <dgm:spPr/>
      <dgm:t>
        <a:bodyPr/>
        <a:lstStyle/>
        <a:p>
          <a:endParaRPr lang="en-US"/>
        </a:p>
      </dgm:t>
    </dgm:pt>
    <dgm:pt modelId="{B12CE8D6-BD42-4631-96A2-4F8D183B03F2}" type="sibTrans" cxnId="{84714E6B-FF34-4FEB-B6C2-2EC97DA4C96C}">
      <dgm:prSet/>
      <dgm:spPr/>
      <dgm:t>
        <a:bodyPr/>
        <a:lstStyle/>
        <a:p>
          <a:endParaRPr lang="en-US"/>
        </a:p>
      </dgm:t>
    </dgm:pt>
    <dgm:pt modelId="{60E94416-B781-4393-97F6-55F031C0D9C8}">
      <dgm:prSet/>
      <dgm:spPr/>
      <dgm:t>
        <a:bodyPr/>
        <a:lstStyle/>
        <a:p>
          <a:r>
            <a:rPr lang="en-US" dirty="0"/>
            <a:t>dkwholesale2020+jay@gmail.com</a:t>
          </a:r>
        </a:p>
      </dgm:t>
    </dgm:pt>
    <dgm:pt modelId="{45620586-48E8-48CE-9694-B87BFCF5D0D3}" type="parTrans" cxnId="{CF53AF07-6A3D-4C21-863F-6E76CCAAAFBF}">
      <dgm:prSet/>
      <dgm:spPr/>
      <dgm:t>
        <a:bodyPr/>
        <a:lstStyle/>
        <a:p>
          <a:endParaRPr lang="en-US"/>
        </a:p>
      </dgm:t>
    </dgm:pt>
    <dgm:pt modelId="{2ACE0E6D-8CE9-4975-BA14-090E9483C35F}" type="sibTrans" cxnId="{CF53AF07-6A3D-4C21-863F-6E76CCAAAFBF}">
      <dgm:prSet/>
      <dgm:spPr/>
      <dgm:t>
        <a:bodyPr/>
        <a:lstStyle/>
        <a:p>
          <a:endParaRPr lang="en-US"/>
        </a:p>
      </dgm:t>
    </dgm:pt>
    <dgm:pt modelId="{E1118DE1-7423-A148-8BC0-FDF83CBEDDE2}" type="pres">
      <dgm:prSet presAssocID="{EAE8A01F-70F7-443D-A99B-D0AABAEBDD31}" presName="linear" presStyleCnt="0">
        <dgm:presLayoutVars>
          <dgm:dir/>
          <dgm:animLvl val="lvl"/>
          <dgm:resizeHandles val="exact"/>
        </dgm:presLayoutVars>
      </dgm:prSet>
      <dgm:spPr/>
    </dgm:pt>
    <dgm:pt modelId="{63F1D03D-38B7-5746-A7D8-A56B54645C7C}" type="pres">
      <dgm:prSet presAssocID="{48E19AD1-6604-4DA9-A2B8-65F9BECB163E}" presName="parentLin" presStyleCnt="0"/>
      <dgm:spPr/>
    </dgm:pt>
    <dgm:pt modelId="{DB2134AC-4269-344C-9D8E-002CA3F5B6D9}" type="pres">
      <dgm:prSet presAssocID="{48E19AD1-6604-4DA9-A2B8-65F9BECB163E}" presName="parentLeftMargin" presStyleLbl="node1" presStyleIdx="0" presStyleCnt="2"/>
      <dgm:spPr/>
    </dgm:pt>
    <dgm:pt modelId="{B2189F31-452D-2340-829B-5A9AAF834627}" type="pres">
      <dgm:prSet presAssocID="{48E19AD1-6604-4DA9-A2B8-65F9BECB163E}" presName="parentText" presStyleLbl="node1" presStyleIdx="0" presStyleCnt="2" custScaleY="156224">
        <dgm:presLayoutVars>
          <dgm:chMax val="0"/>
          <dgm:bulletEnabled val="1"/>
        </dgm:presLayoutVars>
      </dgm:prSet>
      <dgm:spPr/>
    </dgm:pt>
    <dgm:pt modelId="{EE3F85C3-BDFC-C344-95B8-7A2A5B15FC15}" type="pres">
      <dgm:prSet presAssocID="{48E19AD1-6604-4DA9-A2B8-65F9BECB163E}" presName="negativeSpace" presStyleCnt="0"/>
      <dgm:spPr/>
    </dgm:pt>
    <dgm:pt modelId="{F5287DAA-D1DF-0847-BB46-06180566733E}" type="pres">
      <dgm:prSet presAssocID="{48E19AD1-6604-4DA9-A2B8-65F9BECB163E}" presName="childText" presStyleLbl="conFgAcc1" presStyleIdx="0" presStyleCnt="2">
        <dgm:presLayoutVars>
          <dgm:bulletEnabled val="1"/>
        </dgm:presLayoutVars>
      </dgm:prSet>
      <dgm:spPr/>
    </dgm:pt>
    <dgm:pt modelId="{D02A4E1F-3320-EB46-8A08-EAADD18E1562}" type="pres">
      <dgm:prSet presAssocID="{B12CE8D6-BD42-4631-96A2-4F8D183B03F2}" presName="spaceBetweenRectangles" presStyleCnt="0"/>
      <dgm:spPr/>
    </dgm:pt>
    <dgm:pt modelId="{3C29F775-183B-4541-95F2-047D72144528}" type="pres">
      <dgm:prSet presAssocID="{60E94416-B781-4393-97F6-55F031C0D9C8}" presName="parentLin" presStyleCnt="0"/>
      <dgm:spPr/>
    </dgm:pt>
    <dgm:pt modelId="{8E3FC510-6F53-F247-A0D6-7EC313190D0A}" type="pres">
      <dgm:prSet presAssocID="{60E94416-B781-4393-97F6-55F031C0D9C8}" presName="parentLeftMargin" presStyleLbl="node1" presStyleIdx="0" presStyleCnt="2"/>
      <dgm:spPr/>
    </dgm:pt>
    <dgm:pt modelId="{1136C139-9A0A-0146-906B-82ED6EE31554}" type="pres">
      <dgm:prSet presAssocID="{60E94416-B781-4393-97F6-55F031C0D9C8}" presName="parentText" presStyleLbl="node1" presStyleIdx="1" presStyleCnt="2">
        <dgm:presLayoutVars>
          <dgm:chMax val="0"/>
          <dgm:bulletEnabled val="1"/>
        </dgm:presLayoutVars>
      </dgm:prSet>
      <dgm:spPr/>
    </dgm:pt>
    <dgm:pt modelId="{3507386F-EA2D-C240-B596-48B21DD86620}" type="pres">
      <dgm:prSet presAssocID="{60E94416-B781-4393-97F6-55F031C0D9C8}" presName="negativeSpace" presStyleCnt="0"/>
      <dgm:spPr/>
    </dgm:pt>
    <dgm:pt modelId="{726387EF-6642-1544-BD8A-976899D3AAB9}" type="pres">
      <dgm:prSet presAssocID="{60E94416-B781-4393-97F6-55F031C0D9C8}" presName="childText" presStyleLbl="conFgAcc1" presStyleIdx="1" presStyleCnt="2">
        <dgm:presLayoutVars>
          <dgm:bulletEnabled val="1"/>
        </dgm:presLayoutVars>
      </dgm:prSet>
      <dgm:spPr/>
    </dgm:pt>
  </dgm:ptLst>
  <dgm:cxnLst>
    <dgm:cxn modelId="{CF53AF07-6A3D-4C21-863F-6E76CCAAAFBF}" srcId="{EAE8A01F-70F7-443D-A99B-D0AABAEBDD31}" destId="{60E94416-B781-4393-97F6-55F031C0D9C8}" srcOrd="1" destOrd="0" parTransId="{45620586-48E8-48CE-9694-B87BFCF5D0D3}" sibTransId="{2ACE0E6D-8CE9-4975-BA14-090E9483C35F}"/>
    <dgm:cxn modelId="{33557F5B-E4B6-F54B-AB04-BFEBC327487F}" type="presOf" srcId="{60E94416-B781-4393-97F6-55F031C0D9C8}" destId="{8E3FC510-6F53-F247-A0D6-7EC313190D0A}" srcOrd="0" destOrd="0" presId="urn:microsoft.com/office/officeart/2005/8/layout/list1"/>
    <dgm:cxn modelId="{84714E6B-FF34-4FEB-B6C2-2EC97DA4C96C}" srcId="{EAE8A01F-70F7-443D-A99B-D0AABAEBDD31}" destId="{48E19AD1-6604-4DA9-A2B8-65F9BECB163E}" srcOrd="0" destOrd="0" parTransId="{1278E693-2DE7-485B-9876-A05F79BC8FEA}" sibTransId="{B12CE8D6-BD42-4631-96A2-4F8D183B03F2}"/>
    <dgm:cxn modelId="{5930918A-3E83-354D-BD77-CB736A5A700D}" type="presOf" srcId="{48E19AD1-6604-4DA9-A2B8-65F9BECB163E}" destId="{B2189F31-452D-2340-829B-5A9AAF834627}" srcOrd="1" destOrd="0" presId="urn:microsoft.com/office/officeart/2005/8/layout/list1"/>
    <dgm:cxn modelId="{4660ACA5-8BE7-1548-9D69-3D64D3188086}" type="presOf" srcId="{48E19AD1-6604-4DA9-A2B8-65F9BECB163E}" destId="{DB2134AC-4269-344C-9D8E-002CA3F5B6D9}" srcOrd="0" destOrd="0" presId="urn:microsoft.com/office/officeart/2005/8/layout/list1"/>
    <dgm:cxn modelId="{8B89C1B4-6781-E643-BAB3-AC51AB02C0B8}" type="presOf" srcId="{60E94416-B781-4393-97F6-55F031C0D9C8}" destId="{1136C139-9A0A-0146-906B-82ED6EE31554}" srcOrd="1" destOrd="0" presId="urn:microsoft.com/office/officeart/2005/8/layout/list1"/>
    <dgm:cxn modelId="{4E2A07D5-2551-0446-9484-4547C993747D}" type="presOf" srcId="{EAE8A01F-70F7-443D-A99B-D0AABAEBDD31}" destId="{E1118DE1-7423-A148-8BC0-FDF83CBEDDE2}" srcOrd="0" destOrd="0" presId="urn:microsoft.com/office/officeart/2005/8/layout/list1"/>
    <dgm:cxn modelId="{A641FE96-E68C-DC49-8328-955C8969BB98}" type="presParOf" srcId="{E1118DE1-7423-A148-8BC0-FDF83CBEDDE2}" destId="{63F1D03D-38B7-5746-A7D8-A56B54645C7C}" srcOrd="0" destOrd="0" presId="urn:microsoft.com/office/officeart/2005/8/layout/list1"/>
    <dgm:cxn modelId="{E5AE5A94-44F8-484A-B8ED-4E7E18E7C12E}" type="presParOf" srcId="{63F1D03D-38B7-5746-A7D8-A56B54645C7C}" destId="{DB2134AC-4269-344C-9D8E-002CA3F5B6D9}" srcOrd="0" destOrd="0" presId="urn:microsoft.com/office/officeart/2005/8/layout/list1"/>
    <dgm:cxn modelId="{808F1341-30D6-9341-8D94-AE2AC6ACC824}" type="presParOf" srcId="{63F1D03D-38B7-5746-A7D8-A56B54645C7C}" destId="{B2189F31-452D-2340-829B-5A9AAF834627}" srcOrd="1" destOrd="0" presId="urn:microsoft.com/office/officeart/2005/8/layout/list1"/>
    <dgm:cxn modelId="{E098F6FA-FE0A-E342-AA4D-FA8B8BA41E49}" type="presParOf" srcId="{E1118DE1-7423-A148-8BC0-FDF83CBEDDE2}" destId="{EE3F85C3-BDFC-C344-95B8-7A2A5B15FC15}" srcOrd="1" destOrd="0" presId="urn:microsoft.com/office/officeart/2005/8/layout/list1"/>
    <dgm:cxn modelId="{CF1939A3-4D2F-8147-923F-14072F1835FC}" type="presParOf" srcId="{E1118DE1-7423-A148-8BC0-FDF83CBEDDE2}" destId="{F5287DAA-D1DF-0847-BB46-06180566733E}" srcOrd="2" destOrd="0" presId="urn:microsoft.com/office/officeart/2005/8/layout/list1"/>
    <dgm:cxn modelId="{36B16FC4-477B-4945-A1F7-D60C3023C6D2}" type="presParOf" srcId="{E1118DE1-7423-A148-8BC0-FDF83CBEDDE2}" destId="{D02A4E1F-3320-EB46-8A08-EAADD18E1562}" srcOrd="3" destOrd="0" presId="urn:microsoft.com/office/officeart/2005/8/layout/list1"/>
    <dgm:cxn modelId="{02BE979A-B131-6F45-A5AC-C2A9C80217A2}" type="presParOf" srcId="{E1118DE1-7423-A148-8BC0-FDF83CBEDDE2}" destId="{3C29F775-183B-4541-95F2-047D72144528}" srcOrd="4" destOrd="0" presId="urn:microsoft.com/office/officeart/2005/8/layout/list1"/>
    <dgm:cxn modelId="{2F8F525F-C780-0048-A885-94B53AF5F094}" type="presParOf" srcId="{3C29F775-183B-4541-95F2-047D72144528}" destId="{8E3FC510-6F53-F247-A0D6-7EC313190D0A}" srcOrd="0" destOrd="0" presId="urn:microsoft.com/office/officeart/2005/8/layout/list1"/>
    <dgm:cxn modelId="{84AA0353-4F6F-2A4C-B1FF-0A44350205D2}" type="presParOf" srcId="{3C29F775-183B-4541-95F2-047D72144528}" destId="{1136C139-9A0A-0146-906B-82ED6EE31554}" srcOrd="1" destOrd="0" presId="urn:microsoft.com/office/officeart/2005/8/layout/list1"/>
    <dgm:cxn modelId="{2EA143D4-2963-3C44-9A0D-654DC0A8FD74}" type="presParOf" srcId="{E1118DE1-7423-A148-8BC0-FDF83CBEDDE2}" destId="{3507386F-EA2D-C240-B596-48B21DD86620}" srcOrd="5" destOrd="0" presId="urn:microsoft.com/office/officeart/2005/8/layout/list1"/>
    <dgm:cxn modelId="{643BAFEA-8B5E-D242-B180-FB5EEAF4FA27}" type="presParOf" srcId="{E1118DE1-7423-A148-8BC0-FDF83CBEDDE2}" destId="{726387EF-6642-1544-BD8A-976899D3AAB9}"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6B1485-8549-DD4A-88AC-812A03C46997}">
      <dsp:nvSpPr>
        <dsp:cNvPr id="0" name=""/>
        <dsp:cNvSpPr/>
      </dsp:nvSpPr>
      <dsp:spPr>
        <a:xfrm>
          <a:off x="0" y="280570"/>
          <a:ext cx="8825659" cy="13642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0" i="0" kern="1200"/>
            <a:t>为全球的商户提供媒体宣传服务</a:t>
          </a:r>
          <a:endParaRPr lang="en-US" sz="4400" kern="1200"/>
        </a:p>
      </dsp:txBody>
      <dsp:txXfrm>
        <a:off x="66596" y="347166"/>
        <a:ext cx="8692467" cy="1231028"/>
      </dsp:txXfrm>
    </dsp:sp>
    <dsp:sp modelId="{0C3B1FB8-F406-8641-8E6A-847DE3AB7A63}">
      <dsp:nvSpPr>
        <dsp:cNvPr id="0" name=""/>
        <dsp:cNvSpPr/>
      </dsp:nvSpPr>
      <dsp:spPr>
        <a:xfrm>
          <a:off x="0" y="1771510"/>
          <a:ext cx="8825659" cy="13642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0" i="0" kern="1200"/>
            <a:t>Global Media Service</a:t>
          </a:r>
          <a:r>
            <a:rPr lang="zh-CN" sz="4400" b="0" i="0" kern="1200"/>
            <a:t> </a:t>
          </a:r>
          <a:r>
            <a:rPr lang="en-US" sz="4400" b="0" i="0" kern="1200"/>
            <a:t>Provider</a:t>
          </a:r>
          <a:endParaRPr lang="en-US" sz="4400" kern="1200"/>
        </a:p>
      </dsp:txBody>
      <dsp:txXfrm>
        <a:off x="66596" y="1838106"/>
        <a:ext cx="8692467" cy="12310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E87E9-1071-E44D-9CF8-3129E82452C7}">
      <dsp:nvSpPr>
        <dsp:cNvPr id="0" name=""/>
        <dsp:cNvSpPr/>
      </dsp:nvSpPr>
      <dsp:spPr>
        <a:xfrm>
          <a:off x="0" y="18692"/>
          <a:ext cx="6391275" cy="257729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err="1">
              <a:latin typeface="Yuanti TC" panose="02010600040101010101" pitchFamily="2" charset="-120"/>
              <a:ea typeface="Yuanti TC" panose="02010600040101010101" pitchFamily="2" charset="-120"/>
            </a:rPr>
            <a:t>我们为全球数百家中小企业提供媒体支持和商务扩展服务</a:t>
          </a:r>
          <a:r>
            <a:rPr lang="zh-CN" sz="1900" b="0" i="0" kern="1200" dirty="0">
              <a:latin typeface="Yuanti TC" panose="02010600040101010101" pitchFamily="2" charset="-120"/>
              <a:ea typeface="Yuanti TC" panose="02010600040101010101" pitchFamily="2" charset="-120"/>
            </a:rPr>
            <a:t>。已经成功企业完成数</a:t>
          </a:r>
          <a:r>
            <a:rPr lang="zh-CN" altLang="en-US" sz="1900" b="0" i="0" kern="1200" dirty="0">
              <a:latin typeface="Yuanti TC" panose="02010600040101010101" pitchFamily="2" charset="-120"/>
              <a:ea typeface="Yuanti TC" panose="02010600040101010101" pitchFamily="2" charset="-120"/>
            </a:rPr>
            <a:t> </a:t>
          </a:r>
          <a:r>
            <a:rPr lang="zh-CN" sz="2800" b="0" i="0" kern="1200" dirty="0">
              <a:latin typeface="Yuanti TC" panose="02010600040101010101" pitchFamily="2" charset="-120"/>
              <a:ea typeface="Yuanti TC" panose="02010600040101010101" pitchFamily="2" charset="-120"/>
            </a:rPr>
            <a:t>千万</a:t>
          </a:r>
          <a:r>
            <a:rPr lang="zh-CN" altLang="en-US" sz="2800" b="0" i="0" kern="1200" dirty="0">
              <a:latin typeface="Yuanti TC" panose="02010600040101010101" pitchFamily="2" charset="-120"/>
              <a:ea typeface="Yuanti TC" panose="02010600040101010101" pitchFamily="2" charset="-120"/>
            </a:rPr>
            <a:t>美元 </a:t>
          </a:r>
          <a:r>
            <a:rPr lang="zh-CN" sz="2000" b="0" i="0" kern="1200" dirty="0">
              <a:latin typeface="Yuanti TC" panose="02010600040101010101" pitchFamily="2" charset="-120"/>
              <a:ea typeface="Yuanti TC" panose="02010600040101010101" pitchFamily="2" charset="-120"/>
            </a:rPr>
            <a:t>级别</a:t>
          </a:r>
          <a:r>
            <a:rPr lang="zh-CN" sz="1900" b="0" i="0" kern="1200" dirty="0">
              <a:latin typeface="Yuanti TC" panose="02010600040101010101" pitchFamily="2" charset="-120"/>
              <a:ea typeface="Yuanti TC" panose="02010600040101010101" pitchFamily="2" charset="-120"/>
            </a:rPr>
            <a:t>的营销额度，并持续为企业提供优质可信赖的资源与事业扩展，以中美为主，覆盖数</a:t>
          </a:r>
          <a:r>
            <a:rPr lang="zh-CN" altLang="en-US" sz="1900" b="0" i="0" kern="1200" dirty="0">
              <a:latin typeface="Yuanti TC" panose="02010600040101010101" pitchFamily="2" charset="-120"/>
              <a:ea typeface="Yuanti TC" panose="02010600040101010101" pitchFamily="2" charset="-120"/>
            </a:rPr>
            <a:t> </a:t>
          </a:r>
          <a:r>
            <a:rPr lang="zh-CN" sz="2800" b="0" i="0" kern="1200" dirty="0">
              <a:latin typeface="Yuanti TC" panose="02010600040101010101" pitchFamily="2" charset="-120"/>
              <a:ea typeface="Yuanti TC" panose="02010600040101010101" pitchFamily="2" charset="-120"/>
            </a:rPr>
            <a:t>十亿</a:t>
          </a:r>
          <a:r>
            <a:rPr lang="zh-CN" altLang="en-US" sz="2800" b="0" i="0" kern="1200" dirty="0">
              <a:latin typeface="Yuanti TC" panose="02010600040101010101" pitchFamily="2" charset="-120"/>
              <a:ea typeface="Yuanti TC" panose="02010600040101010101" pitchFamily="2" charset="-120"/>
            </a:rPr>
            <a:t>美元 </a:t>
          </a:r>
          <a:r>
            <a:rPr lang="zh-CN" sz="1800" b="0" i="0" kern="1200" dirty="0">
              <a:latin typeface="Yuanti TC" panose="02010600040101010101" pitchFamily="2" charset="-120"/>
              <a:ea typeface="Yuanti TC" panose="02010600040101010101" pitchFamily="2" charset="-120"/>
            </a:rPr>
            <a:t>级别</a:t>
          </a:r>
          <a:r>
            <a:rPr lang="zh-CN" sz="1900" b="0" i="0" kern="1200" dirty="0">
              <a:latin typeface="Yuanti TC" panose="02010600040101010101" pitchFamily="2" charset="-120"/>
              <a:ea typeface="Yuanti TC" panose="02010600040101010101" pitchFamily="2" charset="-120"/>
            </a:rPr>
            <a:t>的业务金额。</a:t>
          </a:r>
          <a:endParaRPr lang="en-US" sz="1900" b="0" i="0" kern="1200" dirty="0">
            <a:latin typeface="Yuanti TC" panose="02010600040101010101" pitchFamily="2" charset="-120"/>
            <a:ea typeface="Yuanti TC" panose="02010600040101010101" pitchFamily="2" charset="-120"/>
          </a:endParaRPr>
        </a:p>
      </dsp:txBody>
      <dsp:txXfrm>
        <a:off x="125813" y="144505"/>
        <a:ext cx="6139649" cy="2325664"/>
      </dsp:txXfrm>
    </dsp:sp>
    <dsp:sp modelId="{5049D71D-DB09-7041-8264-2B78F7B6B57A}">
      <dsp:nvSpPr>
        <dsp:cNvPr id="0" name=""/>
        <dsp:cNvSpPr/>
      </dsp:nvSpPr>
      <dsp:spPr>
        <a:xfrm>
          <a:off x="0" y="2650703"/>
          <a:ext cx="6391275" cy="2577290"/>
        </a:xfrm>
        <a:prstGeom prst="roundRect">
          <a:avLst/>
        </a:prstGeom>
        <a:solidFill>
          <a:schemeClr val="accent2">
            <a:hueOff val="-163190"/>
            <a:satOff val="-9432"/>
            <a:lumOff val="1294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We provide media support and business expansion services to hundreds of SMEs around the world. Successful enterprises have completed tens of millions of marketing quotas, and continue to provide enterprises with high-quality and reliable resources and business expansion, mainly in China and the United States, covering billions of business amounts.</a:t>
          </a:r>
          <a:endParaRPr lang="en-US" sz="1900" kern="1200" dirty="0"/>
        </a:p>
      </dsp:txBody>
      <dsp:txXfrm>
        <a:off x="125813" y="2776516"/>
        <a:ext cx="6139649" cy="2325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23587-2C41-C34C-809B-50D941D65A09}">
      <dsp:nvSpPr>
        <dsp:cNvPr id="0" name=""/>
        <dsp:cNvSpPr/>
      </dsp:nvSpPr>
      <dsp:spPr>
        <a:xfrm>
          <a:off x="0" y="502774"/>
          <a:ext cx="6391275" cy="658856"/>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Social Media Service 社交媒体服务</a:t>
          </a:r>
          <a:endParaRPr lang="en-US" sz="2000" kern="1200"/>
        </a:p>
      </dsp:txBody>
      <dsp:txXfrm>
        <a:off x="32163" y="534937"/>
        <a:ext cx="6326949" cy="594530"/>
      </dsp:txXfrm>
    </dsp:sp>
    <dsp:sp modelId="{7FC3082B-8432-CD47-9793-E12162CE6759}">
      <dsp:nvSpPr>
        <dsp:cNvPr id="0" name=""/>
        <dsp:cNvSpPr/>
      </dsp:nvSpPr>
      <dsp:spPr>
        <a:xfrm>
          <a:off x="0" y="1219231"/>
          <a:ext cx="6391275" cy="658856"/>
        </a:xfrm>
        <a:prstGeom prst="roundRect">
          <a:avLst/>
        </a:prstGeom>
        <a:solidFill>
          <a:schemeClr val="accent2">
            <a:hueOff val="-32638"/>
            <a:satOff val="-1886"/>
            <a:lumOff val="258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Yuanti TC" panose="02010600040101010101" pitchFamily="2" charset="-120"/>
              <a:ea typeface="Yuanti TC" panose="02010600040101010101" pitchFamily="2" charset="-120"/>
            </a:rPr>
            <a:t>Search Engine Optimization</a:t>
          </a:r>
          <a:r>
            <a:rPr lang="zh-CN" sz="2000" b="0" i="0" kern="1200" dirty="0">
              <a:latin typeface="Yuanti TC" panose="02010600040101010101" pitchFamily="2" charset="-120"/>
              <a:ea typeface="Yuanti TC" panose="02010600040101010101" pitchFamily="2" charset="-120"/>
            </a:rPr>
            <a:t> </a:t>
          </a:r>
          <a:r>
            <a:rPr lang="en-US" sz="2000" b="0" i="0" kern="1200" dirty="0">
              <a:latin typeface="Yuanti TC" panose="02010600040101010101" pitchFamily="2" charset="-120"/>
              <a:ea typeface="Yuanti TC" panose="02010600040101010101" pitchFamily="2" charset="-120"/>
            </a:rPr>
            <a:t>(SEO) </a:t>
          </a:r>
          <a:r>
            <a:rPr lang="zh-CN" sz="2000" b="0" i="0" kern="1200" dirty="0">
              <a:latin typeface="Yuanti TC" panose="02010600040101010101" pitchFamily="2" charset="-120"/>
              <a:ea typeface="Yuanti TC" panose="02010600040101010101" pitchFamily="2" charset="-120"/>
            </a:rPr>
            <a:t>搜索引擎优化服务</a:t>
          </a:r>
          <a:endParaRPr lang="en-US" sz="2000" b="0" i="0" kern="1200" dirty="0">
            <a:latin typeface="Yuanti TC" panose="02010600040101010101" pitchFamily="2" charset="-120"/>
            <a:ea typeface="Yuanti TC" panose="02010600040101010101" pitchFamily="2" charset="-120"/>
          </a:endParaRPr>
        </a:p>
      </dsp:txBody>
      <dsp:txXfrm>
        <a:off x="32163" y="1251394"/>
        <a:ext cx="6326949" cy="594530"/>
      </dsp:txXfrm>
    </dsp:sp>
    <dsp:sp modelId="{ED68B687-7DEE-FA4B-94A0-9E5C230E4CD3}">
      <dsp:nvSpPr>
        <dsp:cNvPr id="0" name=""/>
        <dsp:cNvSpPr/>
      </dsp:nvSpPr>
      <dsp:spPr>
        <a:xfrm>
          <a:off x="0" y="1935687"/>
          <a:ext cx="6391275" cy="658856"/>
        </a:xfrm>
        <a:prstGeom prst="roundRect">
          <a:avLst/>
        </a:prstGeom>
        <a:solidFill>
          <a:schemeClr val="accent2">
            <a:hueOff val="-65276"/>
            <a:satOff val="-3773"/>
            <a:lumOff val="517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Yuanti TC" panose="02010600040101010101" pitchFamily="2" charset="-120"/>
              <a:ea typeface="Yuanti TC" panose="02010600040101010101" pitchFamily="2" charset="-120"/>
            </a:rPr>
            <a:t>eCommerce</a:t>
          </a:r>
          <a:r>
            <a:rPr lang="zh-CN" sz="2000" b="0" i="0" kern="1200" dirty="0">
              <a:latin typeface="Yuanti TC" panose="02010600040101010101" pitchFamily="2" charset="-120"/>
              <a:ea typeface="Yuanti TC" panose="02010600040101010101" pitchFamily="2" charset="-120"/>
            </a:rPr>
            <a:t> </a:t>
          </a:r>
          <a:r>
            <a:rPr lang="en-US" sz="2000" b="0" i="0" kern="1200" dirty="0">
              <a:latin typeface="Yuanti TC" panose="02010600040101010101" pitchFamily="2" charset="-120"/>
              <a:ea typeface="Yuanti TC" panose="02010600040101010101" pitchFamily="2" charset="-120"/>
            </a:rPr>
            <a:t>Technology</a:t>
          </a:r>
          <a:r>
            <a:rPr lang="zh-CN" sz="2000" b="0" i="0" kern="1200" dirty="0">
              <a:latin typeface="Yuanti TC" panose="02010600040101010101" pitchFamily="2" charset="-120"/>
              <a:ea typeface="Yuanti TC" panose="02010600040101010101" pitchFamily="2" charset="-120"/>
            </a:rPr>
            <a:t> </a:t>
          </a:r>
          <a:r>
            <a:rPr lang="en-US" sz="2000" b="0" i="0" kern="1200" dirty="0">
              <a:latin typeface="Yuanti TC" panose="02010600040101010101" pitchFamily="2" charset="-120"/>
              <a:ea typeface="Yuanti TC" panose="02010600040101010101" pitchFamily="2" charset="-120"/>
            </a:rPr>
            <a:t>Service</a:t>
          </a:r>
          <a:r>
            <a:rPr lang="zh-CN" sz="2000" b="0" i="0" kern="1200" dirty="0">
              <a:latin typeface="Yuanti TC" panose="02010600040101010101" pitchFamily="2" charset="-120"/>
              <a:ea typeface="Yuanti TC" panose="02010600040101010101" pitchFamily="2" charset="-120"/>
            </a:rPr>
            <a:t> 跨境电商服务</a:t>
          </a:r>
          <a:endParaRPr lang="en-US" sz="2000" b="0" i="0" kern="1200" dirty="0">
            <a:latin typeface="Yuanti TC" panose="02010600040101010101" pitchFamily="2" charset="-120"/>
            <a:ea typeface="Yuanti TC" panose="02010600040101010101" pitchFamily="2" charset="-120"/>
          </a:endParaRPr>
        </a:p>
      </dsp:txBody>
      <dsp:txXfrm>
        <a:off x="32163" y="1967850"/>
        <a:ext cx="6326949" cy="594530"/>
      </dsp:txXfrm>
    </dsp:sp>
    <dsp:sp modelId="{E872B6A7-A39E-A544-AA7B-CB7AC29D634A}">
      <dsp:nvSpPr>
        <dsp:cNvPr id="0" name=""/>
        <dsp:cNvSpPr/>
      </dsp:nvSpPr>
      <dsp:spPr>
        <a:xfrm>
          <a:off x="0" y="2652143"/>
          <a:ext cx="6391275" cy="658856"/>
        </a:xfrm>
        <a:prstGeom prst="roundRect">
          <a:avLst/>
        </a:prstGeom>
        <a:solidFill>
          <a:schemeClr val="accent2">
            <a:hueOff val="-97914"/>
            <a:satOff val="-5659"/>
            <a:lumOff val="776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Yuanti TC" panose="02010600040101010101" pitchFamily="2" charset="-120"/>
              <a:ea typeface="Yuanti TC" panose="02010600040101010101" pitchFamily="2" charset="-120"/>
            </a:rPr>
            <a:t>Software</a:t>
          </a:r>
          <a:r>
            <a:rPr lang="zh-CN" sz="2000" b="0" i="0" kern="1200" dirty="0">
              <a:latin typeface="Yuanti TC" panose="02010600040101010101" pitchFamily="2" charset="-120"/>
              <a:ea typeface="Yuanti TC" panose="02010600040101010101" pitchFamily="2" charset="-120"/>
            </a:rPr>
            <a:t> </a:t>
          </a:r>
          <a:r>
            <a:rPr lang="en-US" sz="2000" b="0" i="0" kern="1200" dirty="0">
              <a:latin typeface="Yuanti TC" panose="02010600040101010101" pitchFamily="2" charset="-120"/>
              <a:ea typeface="Yuanti TC" panose="02010600040101010101" pitchFamily="2" charset="-120"/>
            </a:rPr>
            <a:t>Development</a:t>
          </a:r>
          <a:r>
            <a:rPr lang="zh-CN" sz="2000" b="0" i="0" kern="1200" dirty="0">
              <a:latin typeface="Yuanti TC" panose="02010600040101010101" pitchFamily="2" charset="-120"/>
              <a:ea typeface="Yuanti TC" panose="02010600040101010101" pitchFamily="2" charset="-120"/>
            </a:rPr>
            <a:t> </a:t>
          </a:r>
          <a:r>
            <a:rPr lang="en-US" sz="2000" b="0" i="0" kern="1200" dirty="0">
              <a:latin typeface="Yuanti TC" panose="02010600040101010101" pitchFamily="2" charset="-120"/>
              <a:ea typeface="Yuanti TC" panose="02010600040101010101" pitchFamily="2" charset="-120"/>
            </a:rPr>
            <a:t>Consult</a:t>
          </a:r>
          <a:r>
            <a:rPr lang="zh-CN" sz="2000" b="0" i="0" kern="1200" dirty="0">
              <a:latin typeface="Yuanti TC" panose="02010600040101010101" pitchFamily="2" charset="-120"/>
              <a:ea typeface="Yuanti TC" panose="02010600040101010101" pitchFamily="2" charset="-120"/>
            </a:rPr>
            <a:t> 软件开发顾问外包</a:t>
          </a:r>
          <a:endParaRPr lang="en-US" sz="2000" b="0" i="0" kern="1200" dirty="0">
            <a:latin typeface="Yuanti TC" panose="02010600040101010101" pitchFamily="2" charset="-120"/>
            <a:ea typeface="Yuanti TC" panose="02010600040101010101" pitchFamily="2" charset="-120"/>
          </a:endParaRPr>
        </a:p>
      </dsp:txBody>
      <dsp:txXfrm>
        <a:off x="32163" y="2684306"/>
        <a:ext cx="6326949" cy="594530"/>
      </dsp:txXfrm>
    </dsp:sp>
    <dsp:sp modelId="{C67DF2BD-D674-A940-83BA-1FAA08D9634A}">
      <dsp:nvSpPr>
        <dsp:cNvPr id="0" name=""/>
        <dsp:cNvSpPr/>
      </dsp:nvSpPr>
      <dsp:spPr>
        <a:xfrm>
          <a:off x="0" y="3368599"/>
          <a:ext cx="6391275" cy="658856"/>
        </a:xfrm>
        <a:prstGeom prst="roundRect">
          <a:avLst/>
        </a:prstGeom>
        <a:solidFill>
          <a:schemeClr val="accent2">
            <a:hueOff val="-130552"/>
            <a:satOff val="-7546"/>
            <a:lumOff val="103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Yuanti TC" panose="02010600040101010101" pitchFamily="2" charset="-120"/>
              <a:ea typeface="Yuanti TC" panose="02010600040101010101" pitchFamily="2" charset="-120"/>
            </a:rPr>
            <a:t>Creative</a:t>
          </a:r>
          <a:r>
            <a:rPr lang="zh-CN" sz="2000" b="0" i="0" kern="1200" dirty="0">
              <a:latin typeface="Yuanti TC" panose="02010600040101010101" pitchFamily="2" charset="-120"/>
              <a:ea typeface="Yuanti TC" panose="02010600040101010101" pitchFamily="2" charset="-120"/>
            </a:rPr>
            <a:t> </a:t>
          </a:r>
          <a:r>
            <a:rPr lang="en-US" sz="2000" b="0" i="0" kern="1200" dirty="0">
              <a:latin typeface="Yuanti TC" panose="02010600040101010101" pitchFamily="2" charset="-120"/>
              <a:ea typeface="Yuanti TC" panose="02010600040101010101" pitchFamily="2" charset="-120"/>
            </a:rPr>
            <a:t>Media</a:t>
          </a:r>
          <a:r>
            <a:rPr lang="zh-CN" sz="2000" b="0" i="0" kern="1200" dirty="0">
              <a:latin typeface="Yuanti TC" panose="02010600040101010101" pitchFamily="2" charset="-120"/>
              <a:ea typeface="Yuanti TC" panose="02010600040101010101" pitchFamily="2" charset="-120"/>
            </a:rPr>
            <a:t> </a:t>
          </a:r>
          <a:r>
            <a:rPr lang="en-US" sz="2000" b="0" i="0" kern="1200" dirty="0">
              <a:latin typeface="Yuanti TC" panose="02010600040101010101" pitchFamily="2" charset="-120"/>
              <a:ea typeface="Yuanti TC" panose="02010600040101010101" pitchFamily="2" charset="-120"/>
            </a:rPr>
            <a:t>Service</a:t>
          </a:r>
          <a:r>
            <a:rPr lang="zh-CN" sz="2000" b="0" i="0" kern="1200" dirty="0">
              <a:latin typeface="Yuanti TC" panose="02010600040101010101" pitchFamily="2" charset="-120"/>
              <a:ea typeface="Yuanti TC" panose="02010600040101010101" pitchFamily="2" charset="-120"/>
            </a:rPr>
            <a:t> 影视文案创作</a:t>
          </a:r>
          <a:endParaRPr lang="en-US" sz="2000" b="0" i="0" kern="1200" dirty="0">
            <a:latin typeface="Yuanti TC" panose="02010600040101010101" pitchFamily="2" charset="-120"/>
            <a:ea typeface="Yuanti TC" panose="02010600040101010101" pitchFamily="2" charset="-120"/>
          </a:endParaRPr>
        </a:p>
      </dsp:txBody>
      <dsp:txXfrm>
        <a:off x="32163" y="3400762"/>
        <a:ext cx="6326949" cy="594530"/>
      </dsp:txXfrm>
    </dsp:sp>
    <dsp:sp modelId="{FACBFF03-3333-0340-953C-85CCD9D1A1BA}">
      <dsp:nvSpPr>
        <dsp:cNvPr id="0" name=""/>
        <dsp:cNvSpPr/>
      </dsp:nvSpPr>
      <dsp:spPr>
        <a:xfrm>
          <a:off x="0" y="4085056"/>
          <a:ext cx="6391275" cy="658856"/>
        </a:xfrm>
        <a:prstGeom prst="roundRect">
          <a:avLst/>
        </a:prstGeom>
        <a:solidFill>
          <a:schemeClr val="accent2">
            <a:hueOff val="-163190"/>
            <a:satOff val="-9432"/>
            <a:lumOff val="1294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Venture Capitals Events 创投基金对接</a:t>
          </a:r>
          <a:endParaRPr lang="en-US" sz="2000" kern="1200"/>
        </a:p>
      </dsp:txBody>
      <dsp:txXfrm>
        <a:off x="32163" y="4117219"/>
        <a:ext cx="6326949" cy="5945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287DAA-D1DF-0847-BB46-06180566733E}">
      <dsp:nvSpPr>
        <dsp:cNvPr id="0" name=""/>
        <dsp:cNvSpPr/>
      </dsp:nvSpPr>
      <dsp:spPr>
        <a:xfrm>
          <a:off x="0" y="2250918"/>
          <a:ext cx="6391275" cy="4788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189F31-452D-2340-829B-5A9AAF834627}">
      <dsp:nvSpPr>
        <dsp:cNvPr id="0" name=""/>
        <dsp:cNvSpPr/>
      </dsp:nvSpPr>
      <dsp:spPr>
        <a:xfrm>
          <a:off x="319563" y="1655128"/>
          <a:ext cx="4473892" cy="876229"/>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1600200">
            <a:lnSpc>
              <a:spcPct val="90000"/>
            </a:lnSpc>
            <a:spcBef>
              <a:spcPct val="0"/>
            </a:spcBef>
            <a:spcAft>
              <a:spcPct val="35000"/>
            </a:spcAft>
            <a:buNone/>
          </a:pPr>
          <a:r>
            <a:rPr lang="en-US" sz="3600" kern="1200" dirty="0"/>
            <a:t>Jay Lin</a:t>
          </a:r>
        </a:p>
      </dsp:txBody>
      <dsp:txXfrm>
        <a:off x="362337" y="1697902"/>
        <a:ext cx="4388344" cy="790681"/>
      </dsp:txXfrm>
    </dsp:sp>
    <dsp:sp modelId="{726387EF-6642-1544-BD8A-976899D3AAB9}">
      <dsp:nvSpPr>
        <dsp:cNvPr id="0" name=""/>
        <dsp:cNvSpPr/>
      </dsp:nvSpPr>
      <dsp:spPr>
        <a:xfrm>
          <a:off x="0" y="3112758"/>
          <a:ext cx="6391275" cy="478800"/>
        </a:xfrm>
        <a:prstGeom prst="rect">
          <a:avLst/>
        </a:prstGeom>
        <a:solidFill>
          <a:schemeClr val="lt1">
            <a:alpha val="90000"/>
            <a:hueOff val="0"/>
            <a:satOff val="0"/>
            <a:lumOff val="0"/>
            <a:alphaOff val="0"/>
          </a:schemeClr>
        </a:solidFill>
        <a:ln w="19050" cap="rnd" cmpd="sng" algn="ctr">
          <a:solidFill>
            <a:schemeClr val="accent2">
              <a:hueOff val="-163190"/>
              <a:satOff val="-9432"/>
              <a:lumOff val="12941"/>
              <a:alphaOff val="0"/>
            </a:schemeClr>
          </a:solidFill>
          <a:prstDash val="solid"/>
        </a:ln>
        <a:effectLst/>
      </dsp:spPr>
      <dsp:style>
        <a:lnRef idx="2">
          <a:scrgbClr r="0" g="0" b="0"/>
        </a:lnRef>
        <a:fillRef idx="1">
          <a:scrgbClr r="0" g="0" b="0"/>
        </a:fillRef>
        <a:effectRef idx="0">
          <a:scrgbClr r="0" g="0" b="0"/>
        </a:effectRef>
        <a:fontRef idx="minor"/>
      </dsp:style>
    </dsp:sp>
    <dsp:sp modelId="{1136C139-9A0A-0146-906B-82ED6EE31554}">
      <dsp:nvSpPr>
        <dsp:cNvPr id="0" name=""/>
        <dsp:cNvSpPr/>
      </dsp:nvSpPr>
      <dsp:spPr>
        <a:xfrm>
          <a:off x="319563" y="2832318"/>
          <a:ext cx="4473892" cy="560880"/>
        </a:xfrm>
        <a:prstGeom prst="roundRect">
          <a:avLst/>
        </a:prstGeom>
        <a:solidFill>
          <a:schemeClr val="accent2">
            <a:hueOff val="-163190"/>
            <a:satOff val="-9432"/>
            <a:lumOff val="1294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844550">
            <a:lnSpc>
              <a:spcPct val="90000"/>
            </a:lnSpc>
            <a:spcBef>
              <a:spcPct val="0"/>
            </a:spcBef>
            <a:spcAft>
              <a:spcPct val="35000"/>
            </a:spcAft>
            <a:buNone/>
          </a:pPr>
          <a:r>
            <a:rPr lang="en-US" sz="1900" kern="1200" dirty="0"/>
            <a:t>dkwholesale2020+jay@gmail.com</a:t>
          </a:r>
        </a:p>
      </dsp:txBody>
      <dsp:txXfrm>
        <a:off x="346943" y="2859698"/>
        <a:ext cx="4419132"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4B1CE7-1972-8F4A-843F-F408D2F04975}" type="datetimeFigureOut">
              <a:rPr lang="en-US" smtClean="0"/>
              <a:t>7/23/22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89D8C-7678-C94A-A7E9-36415CF85DFB}" type="slidenum">
              <a:rPr lang="en-US" smtClean="0"/>
              <a:t>‹#›</a:t>
            </a:fld>
            <a:endParaRPr lang="en-US"/>
          </a:p>
        </p:txBody>
      </p:sp>
    </p:spTree>
    <p:extLst>
      <p:ext uri="{BB962C8B-B14F-4D97-AF65-F5344CB8AC3E}">
        <p14:creationId xmlns:p14="http://schemas.microsoft.com/office/powerpoint/2010/main" val="1526649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F89D8C-7678-C94A-A7E9-36415CF85DFB}" type="slidenum">
              <a:rPr lang="en-US" smtClean="0"/>
              <a:t>7</a:t>
            </a:fld>
            <a:endParaRPr lang="en-US"/>
          </a:p>
        </p:txBody>
      </p:sp>
    </p:spTree>
    <p:extLst>
      <p:ext uri="{BB962C8B-B14F-4D97-AF65-F5344CB8AC3E}">
        <p14:creationId xmlns:p14="http://schemas.microsoft.com/office/powerpoint/2010/main" val="41839621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CC1E7CE-764C-CD45-A772-ECC0888D829A}" type="datetimeFigureOut">
              <a:rPr lang="en-US" smtClean="0"/>
              <a:t>7/23/22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1A2880E-7F8C-7E4E-8612-9B75B268DAF4}" type="slidenum">
              <a:rPr lang="en-US" smtClean="0"/>
              <a:t>‹#›</a:t>
            </a:fld>
            <a:endParaRPr lang="en-US"/>
          </a:p>
        </p:txBody>
      </p:sp>
    </p:spTree>
    <p:extLst>
      <p:ext uri="{BB962C8B-B14F-4D97-AF65-F5344CB8AC3E}">
        <p14:creationId xmlns:p14="http://schemas.microsoft.com/office/powerpoint/2010/main" val="3165837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C1E7CE-764C-CD45-A772-ECC0888D829A}" type="datetimeFigureOut">
              <a:rPr lang="en-US" smtClean="0"/>
              <a:t>7/23/22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1A2880E-7F8C-7E4E-8612-9B75B268DAF4}" type="slidenum">
              <a:rPr lang="en-US" smtClean="0"/>
              <a:t>‹#›</a:t>
            </a:fld>
            <a:endParaRPr lang="en-US"/>
          </a:p>
        </p:txBody>
      </p:sp>
    </p:spTree>
    <p:extLst>
      <p:ext uri="{BB962C8B-B14F-4D97-AF65-F5344CB8AC3E}">
        <p14:creationId xmlns:p14="http://schemas.microsoft.com/office/powerpoint/2010/main" val="372489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CC1E7CE-764C-CD45-A772-ECC0888D829A}" type="datetimeFigureOut">
              <a:rPr lang="en-US" smtClean="0"/>
              <a:t>7/23/22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1A2880E-7F8C-7E4E-8612-9B75B268DAF4}" type="slidenum">
              <a:rPr lang="en-US" smtClean="0"/>
              <a:t>‹#›</a:t>
            </a:fld>
            <a:endParaRPr lang="en-US"/>
          </a:p>
        </p:txBody>
      </p:sp>
    </p:spTree>
    <p:extLst>
      <p:ext uri="{BB962C8B-B14F-4D97-AF65-F5344CB8AC3E}">
        <p14:creationId xmlns:p14="http://schemas.microsoft.com/office/powerpoint/2010/main" val="2776146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CC1E7CE-764C-CD45-A772-ECC0888D829A}" type="datetimeFigureOut">
              <a:rPr lang="en-US" smtClean="0"/>
              <a:t>7/23/22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1A2880E-7F8C-7E4E-8612-9B75B268DAF4}" type="slidenum">
              <a:rPr lang="en-US" smtClean="0"/>
              <a:t>‹#›</a:t>
            </a:fld>
            <a:endParaRPr lang="en-US"/>
          </a:p>
        </p:txBody>
      </p:sp>
    </p:spTree>
    <p:extLst>
      <p:ext uri="{BB962C8B-B14F-4D97-AF65-F5344CB8AC3E}">
        <p14:creationId xmlns:p14="http://schemas.microsoft.com/office/powerpoint/2010/main" val="363149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C1E7CE-764C-CD45-A772-ECC0888D829A}" type="datetimeFigureOut">
              <a:rPr lang="en-US" smtClean="0"/>
              <a:t>7/23/22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1A2880E-7F8C-7E4E-8612-9B75B268DAF4}" type="slidenum">
              <a:rPr lang="en-US" smtClean="0"/>
              <a:t>‹#›</a:t>
            </a:fld>
            <a:endParaRPr lang="en-US"/>
          </a:p>
        </p:txBody>
      </p:sp>
    </p:spTree>
    <p:extLst>
      <p:ext uri="{BB962C8B-B14F-4D97-AF65-F5344CB8AC3E}">
        <p14:creationId xmlns:p14="http://schemas.microsoft.com/office/powerpoint/2010/main" val="2494949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CC1E7CE-764C-CD45-A772-ECC0888D829A}" type="datetimeFigureOut">
              <a:rPr lang="en-US" smtClean="0"/>
              <a:t>7/23/22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A2880E-7F8C-7E4E-8612-9B75B268DAF4}" type="slidenum">
              <a:rPr lang="en-US" smtClean="0"/>
              <a:t>‹#›</a:t>
            </a:fld>
            <a:endParaRPr lang="en-US"/>
          </a:p>
        </p:txBody>
      </p:sp>
    </p:spTree>
    <p:extLst>
      <p:ext uri="{BB962C8B-B14F-4D97-AF65-F5344CB8AC3E}">
        <p14:creationId xmlns:p14="http://schemas.microsoft.com/office/powerpoint/2010/main" val="2190250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CC1E7CE-764C-CD45-A772-ECC0888D829A}" type="datetimeFigureOut">
              <a:rPr lang="en-US" smtClean="0"/>
              <a:t>7/23/22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1A2880E-7F8C-7E4E-8612-9B75B268DAF4}" type="slidenum">
              <a:rPr lang="en-US" smtClean="0"/>
              <a:t>‹#›</a:t>
            </a:fld>
            <a:endParaRPr lang="en-US"/>
          </a:p>
        </p:txBody>
      </p:sp>
    </p:spTree>
    <p:extLst>
      <p:ext uri="{BB962C8B-B14F-4D97-AF65-F5344CB8AC3E}">
        <p14:creationId xmlns:p14="http://schemas.microsoft.com/office/powerpoint/2010/main" val="2755860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CC1E7CE-764C-CD45-A772-ECC0888D829A}" type="datetimeFigureOut">
              <a:rPr lang="en-US" smtClean="0"/>
              <a:t>7/23/22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2880E-7F8C-7E4E-8612-9B75B268DAF4}" type="slidenum">
              <a:rPr lang="en-US" smtClean="0"/>
              <a:t>‹#›</a:t>
            </a:fld>
            <a:endParaRPr lang="en-US"/>
          </a:p>
        </p:txBody>
      </p:sp>
    </p:spTree>
    <p:extLst>
      <p:ext uri="{BB962C8B-B14F-4D97-AF65-F5344CB8AC3E}">
        <p14:creationId xmlns:p14="http://schemas.microsoft.com/office/powerpoint/2010/main" val="12679702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CC1E7CE-764C-CD45-A772-ECC0888D829A}" type="datetimeFigureOut">
              <a:rPr lang="en-US" smtClean="0"/>
              <a:t>7/23/22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1A2880E-7F8C-7E4E-8612-9B75B268DAF4}" type="slidenum">
              <a:rPr lang="en-US" smtClean="0"/>
              <a:t>‹#›</a:t>
            </a:fld>
            <a:endParaRPr lang="en-US"/>
          </a:p>
        </p:txBody>
      </p:sp>
    </p:spTree>
    <p:extLst>
      <p:ext uri="{BB962C8B-B14F-4D97-AF65-F5344CB8AC3E}">
        <p14:creationId xmlns:p14="http://schemas.microsoft.com/office/powerpoint/2010/main" val="2217094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C1E7CE-764C-CD45-A772-ECC0888D829A}" type="datetimeFigureOut">
              <a:rPr lang="en-US" smtClean="0"/>
              <a:t>7/23/22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2880E-7F8C-7E4E-8612-9B75B268DAF4}" type="slidenum">
              <a:rPr lang="en-US" smtClean="0"/>
              <a:t>‹#›</a:t>
            </a:fld>
            <a:endParaRPr lang="en-US"/>
          </a:p>
        </p:txBody>
      </p:sp>
    </p:spTree>
    <p:extLst>
      <p:ext uri="{BB962C8B-B14F-4D97-AF65-F5344CB8AC3E}">
        <p14:creationId xmlns:p14="http://schemas.microsoft.com/office/powerpoint/2010/main" val="2649929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C1E7CE-764C-CD45-A772-ECC0888D829A}" type="datetimeFigureOut">
              <a:rPr lang="en-US" smtClean="0"/>
              <a:t>7/23/22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1A2880E-7F8C-7E4E-8612-9B75B268DAF4}" type="slidenum">
              <a:rPr lang="en-US" smtClean="0"/>
              <a:t>‹#›</a:t>
            </a:fld>
            <a:endParaRPr lang="en-US"/>
          </a:p>
        </p:txBody>
      </p:sp>
    </p:spTree>
    <p:extLst>
      <p:ext uri="{BB962C8B-B14F-4D97-AF65-F5344CB8AC3E}">
        <p14:creationId xmlns:p14="http://schemas.microsoft.com/office/powerpoint/2010/main" val="2231368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C1E7CE-764C-CD45-A772-ECC0888D829A}" type="datetimeFigureOut">
              <a:rPr lang="en-US" smtClean="0"/>
              <a:t>7/23/22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A2880E-7F8C-7E4E-8612-9B75B268DAF4}" type="slidenum">
              <a:rPr lang="en-US" smtClean="0"/>
              <a:t>‹#›</a:t>
            </a:fld>
            <a:endParaRPr lang="en-US"/>
          </a:p>
        </p:txBody>
      </p:sp>
    </p:spTree>
    <p:extLst>
      <p:ext uri="{BB962C8B-B14F-4D97-AF65-F5344CB8AC3E}">
        <p14:creationId xmlns:p14="http://schemas.microsoft.com/office/powerpoint/2010/main" val="2718074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C1E7CE-764C-CD45-A772-ECC0888D829A}" type="datetimeFigureOut">
              <a:rPr lang="en-US" smtClean="0"/>
              <a:t>7/23/22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A2880E-7F8C-7E4E-8612-9B75B268DAF4}" type="slidenum">
              <a:rPr lang="en-US" smtClean="0"/>
              <a:t>‹#›</a:t>
            </a:fld>
            <a:endParaRPr lang="en-US"/>
          </a:p>
        </p:txBody>
      </p:sp>
    </p:spTree>
    <p:extLst>
      <p:ext uri="{BB962C8B-B14F-4D97-AF65-F5344CB8AC3E}">
        <p14:creationId xmlns:p14="http://schemas.microsoft.com/office/powerpoint/2010/main" val="144076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C1E7CE-764C-CD45-A772-ECC0888D829A}" type="datetimeFigureOut">
              <a:rPr lang="en-US" smtClean="0"/>
              <a:t>7/23/22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A2880E-7F8C-7E4E-8612-9B75B268DAF4}" type="slidenum">
              <a:rPr lang="en-US" smtClean="0"/>
              <a:t>‹#›</a:t>
            </a:fld>
            <a:endParaRPr lang="en-US"/>
          </a:p>
        </p:txBody>
      </p:sp>
    </p:spTree>
    <p:extLst>
      <p:ext uri="{BB962C8B-B14F-4D97-AF65-F5344CB8AC3E}">
        <p14:creationId xmlns:p14="http://schemas.microsoft.com/office/powerpoint/2010/main" val="3678600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C1E7CE-764C-CD45-A772-ECC0888D829A}" type="datetimeFigureOut">
              <a:rPr lang="en-US" smtClean="0"/>
              <a:t>7/23/22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1A2880E-7F8C-7E4E-8612-9B75B268DAF4}" type="slidenum">
              <a:rPr lang="en-US" smtClean="0"/>
              <a:t>‹#›</a:t>
            </a:fld>
            <a:endParaRPr lang="en-US"/>
          </a:p>
        </p:txBody>
      </p:sp>
    </p:spTree>
    <p:extLst>
      <p:ext uri="{BB962C8B-B14F-4D97-AF65-F5344CB8AC3E}">
        <p14:creationId xmlns:p14="http://schemas.microsoft.com/office/powerpoint/2010/main" val="1896081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C1E7CE-764C-CD45-A772-ECC0888D829A}" type="datetimeFigureOut">
              <a:rPr lang="en-US" smtClean="0"/>
              <a:t>7/23/22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1A2880E-7F8C-7E4E-8612-9B75B268DAF4}" type="slidenum">
              <a:rPr lang="en-US" smtClean="0"/>
              <a:t>‹#›</a:t>
            </a:fld>
            <a:endParaRPr lang="en-US"/>
          </a:p>
        </p:txBody>
      </p:sp>
    </p:spTree>
    <p:extLst>
      <p:ext uri="{BB962C8B-B14F-4D97-AF65-F5344CB8AC3E}">
        <p14:creationId xmlns:p14="http://schemas.microsoft.com/office/powerpoint/2010/main" val="209551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C1E7CE-764C-CD45-A772-ECC0888D829A}" type="datetimeFigureOut">
              <a:rPr lang="en-US" smtClean="0"/>
              <a:t>7/23/22</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1A2880E-7F8C-7E4E-8612-9B75B268DAF4}" type="slidenum">
              <a:rPr lang="en-US" smtClean="0"/>
              <a:t>‹#›</a:t>
            </a:fld>
            <a:endParaRPr lang="en-US"/>
          </a:p>
        </p:txBody>
      </p:sp>
    </p:spTree>
    <p:extLst>
      <p:ext uri="{BB962C8B-B14F-4D97-AF65-F5344CB8AC3E}">
        <p14:creationId xmlns:p14="http://schemas.microsoft.com/office/powerpoint/2010/main" val="4106440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CC1E7CE-764C-CD45-A772-ECC0888D829A}" type="datetimeFigureOut">
              <a:rPr lang="en-US" smtClean="0"/>
              <a:t>7/23/22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1A2880E-7F8C-7E4E-8612-9B75B268DAF4}" type="slidenum">
              <a:rPr lang="en-US" smtClean="0"/>
              <a:t>‹#›</a:t>
            </a:fld>
            <a:endParaRPr lang="en-US"/>
          </a:p>
        </p:txBody>
      </p:sp>
    </p:spTree>
    <p:extLst>
      <p:ext uri="{BB962C8B-B14F-4D97-AF65-F5344CB8AC3E}">
        <p14:creationId xmlns:p14="http://schemas.microsoft.com/office/powerpoint/2010/main" val="394294558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eg"/><Relationship Id="rId7" Type="http://schemas.openxmlformats.org/officeDocument/2006/relationships/diagramColors" Target="../diagrams/colors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B446-3954-31E0-8398-7B63D84BEFCB}"/>
              </a:ext>
            </a:extLst>
          </p:cNvPr>
          <p:cNvSpPr>
            <a:spLocks noGrp="1"/>
          </p:cNvSpPr>
          <p:nvPr>
            <p:ph type="ctrTitle"/>
          </p:nvPr>
        </p:nvSpPr>
        <p:spPr/>
        <p:txBody>
          <a:bodyPr/>
          <a:lstStyle/>
          <a:p>
            <a:r>
              <a:rPr lang="en-US" dirty="0" err="1">
                <a:latin typeface="Yuanti TC" panose="02010600040101010101" pitchFamily="2" charset="-120"/>
                <a:ea typeface="Yuanti TC" panose="02010600040101010101" pitchFamily="2" charset="-120"/>
              </a:rPr>
              <a:t>蛋壳传媒科技有限公司</a:t>
            </a:r>
            <a:endParaRPr lang="en-US" dirty="0">
              <a:latin typeface="Yuanti TC" panose="02010600040101010101" pitchFamily="2" charset="-120"/>
              <a:ea typeface="Yuanti TC" panose="02010600040101010101" pitchFamily="2" charset="-120"/>
            </a:endParaRPr>
          </a:p>
        </p:txBody>
      </p:sp>
      <p:sp>
        <p:nvSpPr>
          <p:cNvPr id="3" name="Subtitle 2">
            <a:extLst>
              <a:ext uri="{FF2B5EF4-FFF2-40B4-BE49-F238E27FC236}">
                <a16:creationId xmlns:a16="http://schemas.microsoft.com/office/drawing/2014/main" id="{426365BA-45DD-67F1-DE6E-201BFE93496F}"/>
              </a:ext>
            </a:extLst>
          </p:cNvPr>
          <p:cNvSpPr>
            <a:spLocks noGrp="1"/>
          </p:cNvSpPr>
          <p:nvPr>
            <p:ph type="subTitle" idx="1"/>
          </p:nvPr>
        </p:nvSpPr>
        <p:spPr/>
        <p:txBody>
          <a:bodyPr/>
          <a:lstStyle/>
          <a:p>
            <a:r>
              <a:rPr lang="en-US" dirty="0" err="1">
                <a:latin typeface="Yuanti TC" panose="02010600040101010101" pitchFamily="2" charset="-120"/>
                <a:ea typeface="Yuanti TC" panose="02010600040101010101" pitchFamily="2" charset="-120"/>
              </a:rPr>
              <a:t>Egg</a:t>
            </a:r>
            <a:r>
              <a:rPr lang="en-US" altLang="zh-CN" dirty="0" err="1">
                <a:latin typeface="Yuanti TC" panose="02010600040101010101" pitchFamily="2" charset="-120"/>
                <a:ea typeface="Yuanti TC" panose="02010600040101010101" pitchFamily="2" charset="-120"/>
              </a:rPr>
              <a:t>Shell</a:t>
            </a:r>
            <a:r>
              <a:rPr lang="en-US" altLang="zh-CN" dirty="0">
                <a:latin typeface="Yuanti TC" panose="02010600040101010101" pitchFamily="2" charset="-120"/>
                <a:ea typeface="Yuanti TC" panose="02010600040101010101" pitchFamily="2" charset="-120"/>
              </a:rPr>
              <a:t> Media Technology</a:t>
            </a:r>
            <a:r>
              <a:rPr lang="zh-CN" altLang="en-US" dirty="0">
                <a:latin typeface="Yuanti TC" panose="02010600040101010101" pitchFamily="2" charset="-120"/>
                <a:ea typeface="Yuanti TC" panose="02010600040101010101" pitchFamily="2" charset="-120"/>
              </a:rPr>
              <a:t> </a:t>
            </a:r>
            <a:r>
              <a:rPr lang="en-US" altLang="zh-CN" dirty="0">
                <a:latin typeface="Yuanti TC" panose="02010600040101010101" pitchFamily="2" charset="-120"/>
                <a:ea typeface="Yuanti TC" panose="02010600040101010101" pitchFamily="2" charset="-120"/>
              </a:rPr>
              <a:t>LLC</a:t>
            </a:r>
          </a:p>
        </p:txBody>
      </p:sp>
    </p:spTree>
    <p:extLst>
      <p:ext uri="{BB962C8B-B14F-4D97-AF65-F5344CB8AC3E}">
        <p14:creationId xmlns:p14="http://schemas.microsoft.com/office/powerpoint/2010/main" val="2106207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648F8-201A-EBF7-9B9E-5AACC6582D40}"/>
              </a:ext>
            </a:extLst>
          </p:cNvPr>
          <p:cNvSpPr>
            <a:spLocks noGrp="1"/>
          </p:cNvSpPr>
          <p:nvPr>
            <p:ph type="title"/>
          </p:nvPr>
        </p:nvSpPr>
        <p:spPr/>
        <p:txBody>
          <a:bodyPr/>
          <a:lstStyle/>
          <a:p>
            <a:r>
              <a:rPr lang="en-US" dirty="0" err="1">
                <a:latin typeface="Yuanti TC" panose="02010600040101010101" pitchFamily="2" charset="-120"/>
                <a:ea typeface="Yuanti TC" panose="02010600040101010101" pitchFamily="2" charset="-120"/>
              </a:rPr>
              <a:t>目标</a:t>
            </a:r>
            <a:r>
              <a:rPr lang="zh-CN" altLang="en-US" dirty="0">
                <a:latin typeface="Yuanti TC" panose="02010600040101010101" pitchFamily="2" charset="-120"/>
                <a:ea typeface="Yuanti TC" panose="02010600040101010101" pitchFamily="2" charset="-120"/>
              </a:rPr>
              <a:t> </a:t>
            </a:r>
            <a:r>
              <a:rPr lang="en-US" altLang="zh-CN" dirty="0">
                <a:latin typeface="Yuanti TC" panose="02010600040101010101" pitchFamily="2" charset="-120"/>
                <a:ea typeface="Yuanti TC" panose="02010600040101010101" pitchFamily="2" charset="-120"/>
              </a:rPr>
              <a:t>Mission</a:t>
            </a:r>
            <a:endParaRPr lang="en-US" dirty="0">
              <a:latin typeface="Yuanti TC" panose="02010600040101010101" pitchFamily="2" charset="-120"/>
              <a:ea typeface="Yuanti TC" panose="02010600040101010101" pitchFamily="2" charset="-120"/>
            </a:endParaRPr>
          </a:p>
        </p:txBody>
      </p:sp>
      <p:graphicFrame>
        <p:nvGraphicFramePr>
          <p:cNvPr id="5" name="Content Placeholder 2">
            <a:extLst>
              <a:ext uri="{FF2B5EF4-FFF2-40B4-BE49-F238E27FC236}">
                <a16:creationId xmlns:a16="http://schemas.microsoft.com/office/drawing/2014/main" id="{67A796DF-2998-3530-4AEE-687799A51E0A}"/>
              </a:ext>
            </a:extLst>
          </p:cNvPr>
          <p:cNvGraphicFramePr>
            <a:graphicFrameLocks noGrp="1"/>
          </p:cNvGraphicFramePr>
          <p:nvPr>
            <p:ph idx="1"/>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9862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8C536DAE-A33C-857A-C41F-076E0B367A5A}"/>
              </a:ext>
            </a:extLst>
          </p:cNvPr>
          <p:cNvSpPr>
            <a:spLocks noGrp="1"/>
          </p:cNvSpPr>
          <p:nvPr>
            <p:ph type="title"/>
          </p:nvPr>
        </p:nvSpPr>
        <p:spPr>
          <a:xfrm>
            <a:off x="1154955" y="973667"/>
            <a:ext cx="2942210" cy="4833745"/>
          </a:xfrm>
        </p:spPr>
        <p:txBody>
          <a:bodyPr>
            <a:normAutofit/>
          </a:bodyPr>
          <a:lstStyle/>
          <a:p>
            <a:r>
              <a:rPr lang="en-US">
                <a:solidFill>
                  <a:srgbClr val="EBEBEB"/>
                </a:solidFill>
              </a:rPr>
              <a:t>我们的服务</a:t>
            </a:r>
            <a:r>
              <a:rPr lang="zh-CN" altLang="en-US">
                <a:solidFill>
                  <a:srgbClr val="EBEBEB"/>
                </a:solidFill>
              </a:rPr>
              <a:t> </a:t>
            </a:r>
            <a:r>
              <a:rPr lang="en-US" altLang="zh-CN">
                <a:solidFill>
                  <a:srgbClr val="EBEBEB"/>
                </a:solidFill>
              </a:rPr>
              <a:t>Serivce</a:t>
            </a:r>
            <a:endParaRPr lang="en-US">
              <a:solidFill>
                <a:srgbClr val="EBEBEB"/>
              </a:solidFill>
            </a:endParaRP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0024DCFE-E811-C80D-D245-0882CFEEBD8B}"/>
              </a:ext>
            </a:extLst>
          </p:cNvPr>
          <p:cNvGraphicFramePr>
            <a:graphicFrameLocks noGrp="1"/>
          </p:cNvGraphicFramePr>
          <p:nvPr>
            <p:ph idx="1"/>
            <p:extLst>
              <p:ext uri="{D42A27DB-BD31-4B8C-83A1-F6EECF244321}">
                <p14:modId xmlns:p14="http://schemas.microsoft.com/office/powerpoint/2010/main" val="761859110"/>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1240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73000A2B-A955-568B-DB73-8F9FB7B23196}"/>
              </a:ext>
            </a:extLst>
          </p:cNvPr>
          <p:cNvSpPr>
            <a:spLocks noGrp="1"/>
          </p:cNvSpPr>
          <p:nvPr>
            <p:ph type="title"/>
          </p:nvPr>
        </p:nvSpPr>
        <p:spPr>
          <a:xfrm>
            <a:off x="994087" y="1130603"/>
            <a:ext cx="3342442" cy="4596794"/>
          </a:xfrm>
        </p:spPr>
        <p:txBody>
          <a:bodyPr anchor="ctr">
            <a:normAutofit/>
          </a:bodyPr>
          <a:lstStyle/>
          <a:p>
            <a:r>
              <a:rPr lang="en-US" sz="3200" dirty="0" err="1">
                <a:solidFill>
                  <a:srgbClr val="EBEBEB"/>
                </a:solidFill>
              </a:rPr>
              <a:t>媒体合作伙伴</a:t>
            </a:r>
            <a:r>
              <a:rPr lang="zh-CN" altLang="en-US" sz="3200" dirty="0">
                <a:solidFill>
                  <a:srgbClr val="EBEBEB"/>
                </a:solidFill>
              </a:rPr>
              <a:t> </a:t>
            </a:r>
            <a:r>
              <a:rPr lang="en-US" altLang="zh-CN" sz="3200" dirty="0">
                <a:solidFill>
                  <a:srgbClr val="EBEBEB"/>
                </a:solidFill>
              </a:rPr>
              <a:t>Media Partners</a:t>
            </a:r>
            <a:endParaRPr lang="en-US" sz="3200" dirty="0">
              <a:solidFill>
                <a:srgbClr val="EBEBEB"/>
              </a:solidFill>
            </a:endParaRPr>
          </a:p>
        </p:txBody>
      </p:sp>
      <p:sp>
        <p:nvSpPr>
          <p:cNvPr id="3" name="Content Placeholder 2">
            <a:extLst>
              <a:ext uri="{FF2B5EF4-FFF2-40B4-BE49-F238E27FC236}">
                <a16:creationId xmlns:a16="http://schemas.microsoft.com/office/drawing/2014/main" id="{2D87E6F1-03B9-02DD-1774-00CF53FC00A1}"/>
              </a:ext>
            </a:extLst>
          </p:cNvPr>
          <p:cNvSpPr>
            <a:spLocks noGrp="1"/>
          </p:cNvSpPr>
          <p:nvPr>
            <p:ph idx="1"/>
          </p:nvPr>
        </p:nvSpPr>
        <p:spPr>
          <a:xfrm>
            <a:off x="5290077" y="437513"/>
            <a:ext cx="5502614" cy="5954325"/>
          </a:xfrm>
        </p:spPr>
        <p:txBody>
          <a:bodyPr anchor="ctr">
            <a:normAutofit/>
          </a:bodyPr>
          <a:lstStyle/>
          <a:p>
            <a:r>
              <a:rPr lang="zh-CN" altLang="en-US" sz="2000" dirty="0">
                <a:latin typeface="Yuanti TC" panose="02010600040101010101" pitchFamily="2" charset="-120"/>
                <a:ea typeface="Yuanti TC" panose="02010600040101010101" pitchFamily="2" charset="-120"/>
              </a:rPr>
              <a:t>北美微头条</a:t>
            </a:r>
            <a:r>
              <a:rPr lang="en-US" altLang="zh-CN" sz="2000" dirty="0">
                <a:latin typeface="Yuanti TC" panose="02010600040101010101" pitchFamily="2" charset="-120"/>
                <a:ea typeface="Yuanti TC" panose="02010600040101010101" pitchFamily="2" charset="-120"/>
              </a:rPr>
              <a:t>/</a:t>
            </a:r>
            <a:r>
              <a:rPr lang="zh-CN" altLang="en-US" sz="2000" dirty="0">
                <a:latin typeface="Yuanti TC" panose="02010600040101010101" pitchFamily="2" charset="-120"/>
                <a:ea typeface="Yuanti TC" panose="02010600040101010101" pitchFamily="2" charset="-120"/>
              </a:rPr>
              <a:t>加拿大传奇文化</a:t>
            </a:r>
            <a:endParaRPr lang="en-US" altLang="zh-CN" sz="2000" dirty="0">
              <a:latin typeface="Yuanti TC" panose="02010600040101010101" pitchFamily="2" charset="-120"/>
              <a:ea typeface="Yuanti TC" panose="02010600040101010101" pitchFamily="2" charset="-120"/>
            </a:endParaRPr>
          </a:p>
          <a:p>
            <a:r>
              <a:rPr lang="zh-CN" altLang="en-US" sz="2000" dirty="0">
                <a:latin typeface="Yuanti TC" panose="02010600040101010101" pitchFamily="2" charset="-120"/>
                <a:ea typeface="Yuanti TC" panose="02010600040101010101" pitchFamily="2" charset="-120"/>
              </a:rPr>
              <a:t>赤兔华盟</a:t>
            </a:r>
            <a:endParaRPr lang="en-US" altLang="zh-CN" sz="2000" dirty="0">
              <a:latin typeface="Yuanti TC" panose="02010600040101010101" pitchFamily="2" charset="-120"/>
              <a:ea typeface="Yuanti TC" panose="02010600040101010101" pitchFamily="2" charset="-120"/>
            </a:endParaRPr>
          </a:p>
          <a:p>
            <a:r>
              <a:rPr lang="zh-CN" altLang="en-US" sz="2000" dirty="0">
                <a:latin typeface="Yuanti TC" panose="02010600040101010101" pitchFamily="2" charset="-120"/>
                <a:ea typeface="Yuanti TC" panose="02010600040101010101" pitchFamily="2" charset="-120"/>
              </a:rPr>
              <a:t>纽约 </a:t>
            </a:r>
            <a:r>
              <a:rPr lang="en-US" altLang="zh-CN" sz="2000" dirty="0">
                <a:latin typeface="Yuanti TC" panose="02010600040101010101" pitchFamily="2" charset="-120"/>
                <a:ea typeface="Yuanti TC" panose="02010600040101010101" pitchFamily="2" charset="-120"/>
              </a:rPr>
              <a:t>Yea Media</a:t>
            </a:r>
          </a:p>
          <a:p>
            <a:r>
              <a:rPr lang="zh-CN" altLang="en-US" sz="2000" dirty="0">
                <a:latin typeface="Yuanti TC" panose="02010600040101010101" pitchFamily="2" charset="-120"/>
                <a:ea typeface="Yuanti TC" panose="02010600040101010101" pitchFamily="2" charset="-120"/>
              </a:rPr>
              <a:t>负负得正影视文化有限公司</a:t>
            </a:r>
            <a:endParaRPr lang="en-US" altLang="zh-CN" sz="2000" dirty="0">
              <a:latin typeface="Yuanti TC" panose="02010600040101010101" pitchFamily="2" charset="-120"/>
              <a:ea typeface="Yuanti TC" panose="02010600040101010101" pitchFamily="2" charset="-120"/>
            </a:endParaRPr>
          </a:p>
        </p:txBody>
      </p:sp>
    </p:spTree>
    <p:extLst>
      <p:ext uri="{BB962C8B-B14F-4D97-AF65-F5344CB8AC3E}">
        <p14:creationId xmlns:p14="http://schemas.microsoft.com/office/powerpoint/2010/main" val="767122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DAE3EEFF-FBD0-5AB4-2245-A54C32D09C49}"/>
              </a:ext>
            </a:extLst>
          </p:cNvPr>
          <p:cNvSpPr>
            <a:spLocks noGrp="1"/>
          </p:cNvSpPr>
          <p:nvPr>
            <p:ph type="title"/>
          </p:nvPr>
        </p:nvSpPr>
        <p:spPr>
          <a:xfrm>
            <a:off x="1154955" y="973667"/>
            <a:ext cx="2942210" cy="4833745"/>
          </a:xfrm>
        </p:spPr>
        <p:txBody>
          <a:bodyPr>
            <a:normAutofit/>
          </a:bodyPr>
          <a:lstStyle/>
          <a:p>
            <a:r>
              <a:rPr lang="en-US">
                <a:solidFill>
                  <a:srgbClr val="EBEBEB"/>
                </a:solidFill>
              </a:rPr>
              <a:t>项目</a:t>
            </a:r>
            <a:r>
              <a:rPr lang="zh-CN" altLang="en-US">
                <a:solidFill>
                  <a:srgbClr val="EBEBEB"/>
                </a:solidFill>
              </a:rPr>
              <a:t> </a:t>
            </a:r>
            <a:r>
              <a:rPr lang="en-US">
                <a:solidFill>
                  <a:srgbClr val="EBEBEB"/>
                </a:solidFill>
              </a:rPr>
              <a:t>Programs</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0" name="Content Placeholder 2">
            <a:extLst>
              <a:ext uri="{FF2B5EF4-FFF2-40B4-BE49-F238E27FC236}">
                <a16:creationId xmlns:a16="http://schemas.microsoft.com/office/drawing/2014/main" id="{0F62AE7F-5C00-5158-8876-07B7BBF99530}"/>
              </a:ext>
            </a:extLst>
          </p:cNvPr>
          <p:cNvGraphicFramePr>
            <a:graphicFrameLocks noGrp="1"/>
          </p:cNvGraphicFramePr>
          <p:nvPr>
            <p:ph idx="1"/>
            <p:extLst>
              <p:ext uri="{D42A27DB-BD31-4B8C-83A1-F6EECF244321}">
                <p14:modId xmlns:p14="http://schemas.microsoft.com/office/powerpoint/2010/main" val="296773269"/>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9403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A9BB7CF6-20ED-6C31-24A5-1C46C5CD7CAC}"/>
              </a:ext>
            </a:extLst>
          </p:cNvPr>
          <p:cNvSpPr>
            <a:spLocks noGrp="1"/>
          </p:cNvSpPr>
          <p:nvPr>
            <p:ph type="title"/>
          </p:nvPr>
        </p:nvSpPr>
        <p:spPr>
          <a:xfrm>
            <a:off x="994087" y="1130603"/>
            <a:ext cx="3342442" cy="4596794"/>
          </a:xfrm>
        </p:spPr>
        <p:txBody>
          <a:bodyPr anchor="ctr">
            <a:normAutofit/>
          </a:bodyPr>
          <a:lstStyle/>
          <a:p>
            <a:r>
              <a:rPr lang="en-US" sz="3200" dirty="0" err="1">
                <a:solidFill>
                  <a:srgbClr val="EBEBEB"/>
                </a:solidFill>
              </a:rPr>
              <a:t>荣誉客户</a:t>
            </a:r>
            <a:br>
              <a:rPr lang="en-US" sz="3200" dirty="0">
                <a:solidFill>
                  <a:srgbClr val="EBEBEB"/>
                </a:solidFill>
              </a:rPr>
            </a:br>
            <a:r>
              <a:rPr lang="en-US" sz="3200" dirty="0">
                <a:solidFill>
                  <a:srgbClr val="EBEBEB"/>
                </a:solidFill>
              </a:rPr>
              <a:t>Honor Clients</a:t>
            </a:r>
          </a:p>
        </p:txBody>
      </p:sp>
      <p:sp>
        <p:nvSpPr>
          <p:cNvPr id="3" name="Content Placeholder 2">
            <a:extLst>
              <a:ext uri="{FF2B5EF4-FFF2-40B4-BE49-F238E27FC236}">
                <a16:creationId xmlns:a16="http://schemas.microsoft.com/office/drawing/2014/main" id="{757D4AAC-6E8E-6E28-EFA6-537015513AB6}"/>
              </a:ext>
            </a:extLst>
          </p:cNvPr>
          <p:cNvSpPr>
            <a:spLocks noGrp="1"/>
          </p:cNvSpPr>
          <p:nvPr>
            <p:ph idx="1"/>
          </p:nvPr>
        </p:nvSpPr>
        <p:spPr>
          <a:xfrm>
            <a:off x="5290077" y="437513"/>
            <a:ext cx="5502614" cy="5954325"/>
          </a:xfrm>
        </p:spPr>
        <p:txBody>
          <a:bodyPr anchor="ctr">
            <a:normAutofit/>
          </a:bodyPr>
          <a:lstStyle/>
          <a:p>
            <a:pPr>
              <a:buFont typeface="Arial" panose="020B0604020202020204" pitchFamily="34" charset="0"/>
              <a:buChar char="•"/>
            </a:pPr>
            <a:r>
              <a:rPr lang="en-US" sz="2000" dirty="0">
                <a:latin typeface="Yuanti TC" panose="02010600040101010101" pitchFamily="2" charset="-120"/>
                <a:ea typeface="Yuanti TC" panose="02010600040101010101" pitchFamily="2" charset="-120"/>
              </a:rPr>
              <a:t>JD Global </a:t>
            </a:r>
            <a:r>
              <a:rPr lang="en-US" sz="2000" dirty="0" err="1">
                <a:latin typeface="Yuanti TC" panose="02010600040101010101" pitchFamily="2" charset="-120"/>
                <a:ea typeface="Yuanti TC" panose="02010600040101010101" pitchFamily="2" charset="-120"/>
              </a:rPr>
              <a:t>京东国际</a:t>
            </a:r>
            <a:endParaRPr lang="en-US" sz="2000" dirty="0">
              <a:latin typeface="Yuanti TC" panose="02010600040101010101" pitchFamily="2" charset="-120"/>
              <a:ea typeface="Yuanti TC" panose="02010600040101010101" pitchFamily="2" charset="-120"/>
            </a:endParaRPr>
          </a:p>
          <a:p>
            <a:pPr>
              <a:buFont typeface="Arial" panose="020B0604020202020204" pitchFamily="34" charset="0"/>
              <a:buChar char="•"/>
            </a:pPr>
            <a:r>
              <a:rPr lang="en-US" sz="2000" dirty="0">
                <a:latin typeface="Yuanti TC" panose="02010600040101010101" pitchFamily="2" charset="-120"/>
                <a:ea typeface="Yuanti TC" panose="02010600040101010101" pitchFamily="2" charset="-120"/>
              </a:rPr>
              <a:t>Alibaba</a:t>
            </a:r>
            <a:r>
              <a:rPr lang="zh-CN" altLang="en-US" sz="2000" dirty="0">
                <a:latin typeface="Yuanti TC" panose="02010600040101010101" pitchFamily="2" charset="-120"/>
                <a:ea typeface="Yuanti TC" panose="02010600040101010101" pitchFamily="2" charset="-120"/>
              </a:rPr>
              <a:t> </a:t>
            </a:r>
            <a:r>
              <a:rPr lang="en-US" altLang="zh-CN" sz="2000" dirty="0">
                <a:latin typeface="Yuanti TC" panose="02010600040101010101" pitchFamily="2" charset="-120"/>
                <a:ea typeface="Yuanti TC" panose="02010600040101010101" pitchFamily="2" charset="-120"/>
              </a:rPr>
              <a:t>Global </a:t>
            </a:r>
            <a:r>
              <a:rPr lang="zh-CN" altLang="en-US" sz="2000" dirty="0">
                <a:latin typeface="Yuanti TC" panose="02010600040101010101" pitchFamily="2" charset="-120"/>
                <a:ea typeface="Yuanti TC" panose="02010600040101010101" pitchFamily="2" charset="-120"/>
              </a:rPr>
              <a:t>阿里巴巴国际站</a:t>
            </a:r>
            <a:endParaRPr lang="en-US" sz="2000" dirty="0">
              <a:latin typeface="Yuanti TC" panose="02010600040101010101" pitchFamily="2" charset="-120"/>
              <a:ea typeface="Yuanti TC" panose="02010600040101010101" pitchFamily="2" charset="-120"/>
            </a:endParaRPr>
          </a:p>
          <a:p>
            <a:pPr>
              <a:buFont typeface="Arial" panose="020B0604020202020204" pitchFamily="34" charset="0"/>
              <a:buChar char="•"/>
            </a:pPr>
            <a:r>
              <a:rPr lang="zh-CN" altLang="en-US" sz="2000" dirty="0">
                <a:latin typeface="Yuanti TC" panose="02010600040101010101" pitchFamily="2" charset="-120"/>
                <a:ea typeface="Yuanti TC" panose="02010600040101010101" pitchFamily="2" charset="-120"/>
              </a:rPr>
              <a:t>硅谷科技和商务促进会</a:t>
            </a:r>
            <a:endParaRPr lang="en-US" altLang="zh-CN" sz="2000" dirty="0">
              <a:latin typeface="Yuanti TC" panose="02010600040101010101" pitchFamily="2" charset="-120"/>
              <a:ea typeface="Yuanti TC" panose="02010600040101010101" pitchFamily="2" charset="-120"/>
            </a:endParaRPr>
          </a:p>
          <a:p>
            <a:pPr>
              <a:buFont typeface="Arial" panose="020B0604020202020204" pitchFamily="34" charset="0"/>
              <a:buChar char="•"/>
            </a:pPr>
            <a:r>
              <a:rPr lang="zh-CN" altLang="en-US" sz="2000" dirty="0">
                <a:latin typeface="Yuanti TC" panose="02010600040101010101" pitchFamily="2" charset="-120"/>
                <a:ea typeface="Yuanti TC" panose="02010600040101010101" pitchFamily="2" charset="-120"/>
              </a:rPr>
              <a:t>深圳卡酷儿新能源移动电源部</a:t>
            </a:r>
            <a:endParaRPr lang="en-US" altLang="zh-CN" sz="2000" dirty="0">
              <a:latin typeface="Yuanti TC" panose="02010600040101010101" pitchFamily="2" charset="-120"/>
              <a:ea typeface="Yuanti TC" panose="02010600040101010101" pitchFamily="2" charset="-120"/>
            </a:endParaRPr>
          </a:p>
          <a:p>
            <a:pPr>
              <a:buFont typeface="Arial" panose="020B0604020202020204" pitchFamily="34" charset="0"/>
              <a:buChar char="•"/>
            </a:pPr>
            <a:r>
              <a:rPr lang="zh-CN" altLang="en-US" sz="2000" dirty="0">
                <a:latin typeface="Yuanti TC" panose="02010600040101010101" pitchFamily="2" charset="-120"/>
                <a:ea typeface="Yuanti TC" panose="02010600040101010101" pitchFamily="2" charset="-120"/>
              </a:rPr>
              <a:t>西安佰川机电等离子清洗</a:t>
            </a:r>
            <a:endParaRPr lang="en-US" altLang="zh-CN" sz="2000" dirty="0">
              <a:latin typeface="Yuanti TC" panose="02010600040101010101" pitchFamily="2" charset="-120"/>
              <a:ea typeface="Yuanti TC" panose="02010600040101010101" pitchFamily="2" charset="-120"/>
            </a:endParaRPr>
          </a:p>
          <a:p>
            <a:pPr>
              <a:buFont typeface="Arial" panose="020B0604020202020204" pitchFamily="34" charset="0"/>
              <a:buChar char="•"/>
            </a:pPr>
            <a:r>
              <a:rPr lang="zh-CN" altLang="en-US" sz="2000" dirty="0">
                <a:latin typeface="Yuanti TC" panose="02010600040101010101" pitchFamily="2" charset="-120"/>
                <a:ea typeface="Yuanti TC" panose="02010600040101010101" pitchFamily="2" charset="-120"/>
              </a:rPr>
              <a:t>纳帕谷火光红酒</a:t>
            </a:r>
            <a:r>
              <a:rPr lang="en-US" altLang="zh-CN" sz="2000" dirty="0">
                <a:latin typeface="Yuanti TC" panose="02010600040101010101" pitchFamily="2" charset="-120"/>
                <a:ea typeface="Yuanti TC" panose="02010600040101010101" pitchFamily="2" charset="-120"/>
              </a:rPr>
              <a:t>/</a:t>
            </a:r>
            <a:r>
              <a:rPr lang="en-US" altLang="zh-CN" sz="2000" dirty="0" err="1">
                <a:latin typeface="Yuanti TC" panose="02010600040101010101" pitchFamily="2" charset="-120"/>
                <a:ea typeface="Yuanti TC" panose="02010600040101010101" pitchFamily="2" charset="-120"/>
              </a:rPr>
              <a:t>Lueur</a:t>
            </a:r>
            <a:r>
              <a:rPr lang="en-US" altLang="zh-CN" sz="2000" dirty="0">
                <a:latin typeface="Yuanti TC" panose="02010600040101010101" pitchFamily="2" charset="-120"/>
                <a:ea typeface="Yuanti TC" panose="02010600040101010101" pitchFamily="2" charset="-120"/>
              </a:rPr>
              <a:t> Du Feu</a:t>
            </a:r>
          </a:p>
          <a:p>
            <a:pPr>
              <a:buFont typeface="Arial" panose="020B0604020202020204" pitchFamily="34" charset="0"/>
              <a:buChar char="•"/>
            </a:pPr>
            <a:r>
              <a:rPr lang="zh-CN" altLang="en-US" sz="2000" dirty="0">
                <a:latin typeface="Yuanti TC" panose="02010600040101010101" pitchFamily="2" charset="-120"/>
                <a:ea typeface="Yuanti TC" panose="02010600040101010101" pitchFamily="2" charset="-120"/>
              </a:rPr>
              <a:t>北美地产建筑联合会太阳能业务组</a:t>
            </a:r>
            <a:endParaRPr lang="en-US" altLang="zh-CN" sz="2000" dirty="0">
              <a:latin typeface="Yuanti TC" panose="02010600040101010101" pitchFamily="2" charset="-120"/>
              <a:ea typeface="Yuanti TC" panose="02010600040101010101" pitchFamily="2" charset="-120"/>
            </a:endParaRPr>
          </a:p>
          <a:p>
            <a:pPr>
              <a:buFont typeface="Arial" panose="020B0604020202020204" pitchFamily="34" charset="0"/>
              <a:buChar char="•"/>
            </a:pPr>
            <a:r>
              <a:rPr lang="en-US" altLang="zh-CN" sz="2000" dirty="0" err="1">
                <a:latin typeface="Yuanti TC" panose="02010600040101010101" pitchFamily="2" charset="-120"/>
                <a:ea typeface="Yuanti TC" panose="02010600040101010101" pitchFamily="2" charset="-120"/>
              </a:rPr>
              <a:t>Shawllar</a:t>
            </a:r>
            <a:r>
              <a:rPr lang="en-US" altLang="zh-CN" sz="2000">
                <a:latin typeface="Yuanti TC" panose="02010600040101010101" pitchFamily="2" charset="-120"/>
                <a:ea typeface="Yuanti TC" panose="02010600040101010101" pitchFamily="2" charset="-120"/>
              </a:rPr>
              <a:t> Energy </a:t>
            </a:r>
            <a:r>
              <a:rPr lang="zh-CN" altLang="en-US" sz="2000" dirty="0">
                <a:latin typeface="Yuanti TC" panose="02010600040101010101" pitchFamily="2" charset="-120"/>
                <a:ea typeface="Yuanti TC" panose="02010600040101010101" pitchFamily="2" charset="-120"/>
              </a:rPr>
              <a:t>房车太阳能</a:t>
            </a:r>
            <a:endParaRPr lang="en-US" altLang="zh-CN" sz="2000" dirty="0">
              <a:latin typeface="Yuanti TC" panose="02010600040101010101" pitchFamily="2" charset="-120"/>
              <a:ea typeface="Yuanti TC" panose="02010600040101010101" pitchFamily="2" charset="-120"/>
            </a:endParaRPr>
          </a:p>
          <a:p>
            <a:pPr>
              <a:buFont typeface="Arial" panose="020B0604020202020204" pitchFamily="34" charset="0"/>
              <a:buChar char="•"/>
            </a:pPr>
            <a:endParaRPr lang="en-US" altLang="zh-CN" sz="2000" dirty="0">
              <a:latin typeface="Yuanti TC" panose="02010600040101010101" pitchFamily="2" charset="-120"/>
              <a:ea typeface="Yuanti TC" panose="02010600040101010101" pitchFamily="2" charset="-120"/>
            </a:endParaRPr>
          </a:p>
          <a:p>
            <a:pPr marL="0" indent="0">
              <a:buNone/>
            </a:pPr>
            <a:r>
              <a:rPr lang="zh-CN" altLang="en-US" sz="3600" dirty="0">
                <a:latin typeface="Yuanti TC" panose="02010600040101010101" pitchFamily="2" charset="-120"/>
                <a:ea typeface="Yuanti TC" panose="02010600040101010101" pitchFamily="2" charset="-120"/>
              </a:rPr>
              <a:t>也可能是</a:t>
            </a:r>
            <a:r>
              <a:rPr lang="zh-CN" altLang="en-US" sz="6600" dirty="0">
                <a:latin typeface="Yuanti TC" panose="02010600040101010101" pitchFamily="2" charset="-120"/>
                <a:ea typeface="Yuanti TC" panose="02010600040101010101" pitchFamily="2" charset="-120"/>
              </a:rPr>
              <a:t>您</a:t>
            </a:r>
            <a:r>
              <a:rPr lang="zh-CN" altLang="en-US" sz="3600" dirty="0">
                <a:latin typeface="Yuanti TC" panose="02010600040101010101" pitchFamily="2" charset="-120"/>
                <a:ea typeface="Yuanti TC" panose="02010600040101010101" pitchFamily="2" charset="-120"/>
              </a:rPr>
              <a:t>？</a:t>
            </a:r>
            <a:endParaRPr lang="en-US" altLang="zh-CN" sz="3600" dirty="0">
              <a:latin typeface="Yuanti TC" panose="02010600040101010101" pitchFamily="2" charset="-120"/>
              <a:ea typeface="Yuanti TC" panose="02010600040101010101" pitchFamily="2" charset="-120"/>
            </a:endParaRPr>
          </a:p>
          <a:p>
            <a:pPr marL="0" indent="0">
              <a:buNone/>
            </a:pPr>
            <a:endParaRPr lang="en-US" altLang="zh-CN" sz="2000" dirty="0">
              <a:latin typeface="Yuanti TC" panose="02010600040101010101" pitchFamily="2" charset="-120"/>
              <a:ea typeface="Yuanti TC" panose="02010600040101010101" pitchFamily="2" charset="-120"/>
            </a:endParaRPr>
          </a:p>
        </p:txBody>
      </p:sp>
    </p:spTree>
    <p:extLst>
      <p:ext uri="{BB962C8B-B14F-4D97-AF65-F5344CB8AC3E}">
        <p14:creationId xmlns:p14="http://schemas.microsoft.com/office/powerpoint/2010/main" val="3460052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77F290C8-ECEE-7813-0D1A-201ACDB599F3}"/>
              </a:ext>
            </a:extLst>
          </p:cNvPr>
          <p:cNvSpPr>
            <a:spLocks noGrp="1"/>
          </p:cNvSpPr>
          <p:nvPr>
            <p:ph type="title"/>
          </p:nvPr>
        </p:nvSpPr>
        <p:spPr>
          <a:xfrm>
            <a:off x="1154955" y="973667"/>
            <a:ext cx="2942210" cy="4833745"/>
          </a:xfrm>
        </p:spPr>
        <p:txBody>
          <a:bodyPr>
            <a:normAutofit/>
          </a:bodyPr>
          <a:lstStyle/>
          <a:p>
            <a:r>
              <a:rPr lang="en-US">
                <a:solidFill>
                  <a:srgbClr val="EBEBEB"/>
                </a:solidFill>
              </a:rPr>
              <a:t>谢谢</a:t>
            </a:r>
            <a:r>
              <a:rPr lang="zh-CN" altLang="en-US">
                <a:solidFill>
                  <a:srgbClr val="EBEBEB"/>
                </a:solidFill>
              </a:rPr>
              <a:t>！</a:t>
            </a:r>
            <a:endParaRPr lang="en-US">
              <a:solidFill>
                <a:srgbClr val="EBEBEB"/>
              </a:solidFill>
            </a:endParaRPr>
          </a:p>
        </p:txBody>
      </p:sp>
      <p:sp>
        <p:nvSpPr>
          <p:cNvPr id="19" name="Rectangle 1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BACFDED-6FEC-5811-44CD-36418F0DF779}"/>
              </a:ext>
            </a:extLst>
          </p:cNvPr>
          <p:cNvGraphicFramePr>
            <a:graphicFrameLocks noGrp="1"/>
          </p:cNvGraphicFramePr>
          <p:nvPr>
            <p:ph idx="1"/>
            <p:extLst>
              <p:ext uri="{D42A27DB-BD31-4B8C-83A1-F6EECF244321}">
                <p14:modId xmlns:p14="http://schemas.microsoft.com/office/powerpoint/2010/main" val="89875910"/>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Picture 2">
            <a:extLst>
              <a:ext uri="{FF2B5EF4-FFF2-40B4-BE49-F238E27FC236}">
                <a16:creationId xmlns:a16="http://schemas.microsoft.com/office/drawing/2014/main" id="{5D8F569A-7FC7-F2D5-F397-92CAAD693A46}"/>
              </a:ext>
            </a:extLst>
          </p:cNvPr>
          <p:cNvPicPr>
            <a:picLocks noChangeAspect="1"/>
          </p:cNvPicPr>
          <p:nvPr/>
        </p:nvPicPr>
        <p:blipFill>
          <a:blip r:embed="rId9"/>
          <a:stretch>
            <a:fillRect/>
          </a:stretch>
        </p:blipFill>
        <p:spPr>
          <a:xfrm>
            <a:off x="10039349" y="571500"/>
            <a:ext cx="1482726" cy="1440841"/>
          </a:xfrm>
          <a:prstGeom prst="rect">
            <a:avLst/>
          </a:prstGeom>
        </p:spPr>
      </p:pic>
    </p:spTree>
    <p:extLst>
      <p:ext uri="{BB962C8B-B14F-4D97-AF65-F5344CB8AC3E}">
        <p14:creationId xmlns:p14="http://schemas.microsoft.com/office/powerpoint/2010/main" val="37196878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{8362A6A8-38F6-7344-8A2E-BC8119916328}tf10001076</Template>
  <TotalTime>76</TotalTime>
  <Words>244</Words>
  <Application>Microsoft Macintosh PowerPoint</Application>
  <PresentationFormat>Widescreen</PresentationFormat>
  <Paragraphs>35</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Yuanti TC</vt:lpstr>
      <vt:lpstr>Arial</vt:lpstr>
      <vt:lpstr>Calibri</vt:lpstr>
      <vt:lpstr>Century Gothic</vt:lpstr>
      <vt:lpstr>Wingdings 3</vt:lpstr>
      <vt:lpstr>Ion Boardroom</vt:lpstr>
      <vt:lpstr>蛋壳传媒科技有限公司</vt:lpstr>
      <vt:lpstr>目标 Mission</vt:lpstr>
      <vt:lpstr>我们的服务 Serivce</vt:lpstr>
      <vt:lpstr>媒体合作伙伴 Media Partners</vt:lpstr>
      <vt:lpstr>项目 Programs</vt:lpstr>
      <vt:lpstr>荣誉客户 Honor Clients</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蛋壳传媒科技有限公司</dc:title>
  <dc:creator>Weijing Jay Lin</dc:creator>
  <cp:lastModifiedBy>Weijing Jay Lin</cp:lastModifiedBy>
  <cp:revision>6</cp:revision>
  <dcterms:created xsi:type="dcterms:W3CDTF">2022-07-23T23:18:06Z</dcterms:created>
  <dcterms:modified xsi:type="dcterms:W3CDTF">2022-07-24T00:36:59Z</dcterms:modified>
</cp:coreProperties>
</file>