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328" r:id="rId3"/>
    <p:sldId id="322" r:id="rId4"/>
    <p:sldId id="325" r:id="rId5"/>
    <p:sldId id="329" r:id="rId6"/>
    <p:sldId id="323" r:id="rId7"/>
    <p:sldId id="324" r:id="rId8"/>
    <p:sldId id="326" r:id="rId9"/>
    <p:sldId id="327" r:id="rId10"/>
    <p:sldId id="33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72340" autoAdjust="0"/>
  </p:normalViewPr>
  <p:slideViewPr>
    <p:cSldViewPr snapToGrid="0">
      <p:cViewPr varScale="1">
        <p:scale>
          <a:sx n="69" d="100"/>
          <a:sy n="69" d="100"/>
        </p:scale>
        <p:origin x="1092" y="7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18258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379547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418470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DI is about how one object acquires a dependency. When a dependency is provided externally, then the system is using DI.</a:t>
            </a:r>
          </a:p>
          <a:p>
            <a:pPr marL="171450" indent="-171450" fontAlgn="base">
              <a:buFontTx/>
              <a:buChar char="-"/>
            </a:pP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marL="171450" indent="-171450" fontAlgn="base">
              <a:buFontTx/>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754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Small classes with single responsibility</a:t>
            </a:r>
            <a:endParaRPr lang="el-GR"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302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8</a:t>
            </a:fld>
            <a:endParaRPr lang="en-US"/>
          </a:p>
        </p:txBody>
      </p:sp>
    </p:spTree>
    <p:extLst>
      <p:ext uri="{BB962C8B-B14F-4D97-AF65-F5344CB8AC3E}">
        <p14:creationId xmlns:p14="http://schemas.microsoft.com/office/powerpoint/2010/main" val="37024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295909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2701188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dirty="0">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dirty="0"/>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2FC5A5D-CE7E-4849-A0E1-98A0FC6D3A0E}"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EF8-D93D-4B44-82B6-993B0C8C127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ADFA159-A690-4132-A2CA-7D1198558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67917A8-E4D1-4155-AA54-0A77C2D18BFB}"/>
              </a:ext>
            </a:extLst>
          </p:cNvPr>
          <p:cNvSpPr>
            <a:spLocks noGrp="1"/>
          </p:cNvSpPr>
          <p:nvPr>
            <p:ph type="dt" sz="half" idx="10"/>
          </p:nvPr>
        </p:nvSpPr>
        <p:spPr/>
        <p:txBody>
          <a:bodyPr/>
          <a:lstStyle/>
          <a:p>
            <a:fld id="{1B8D7DA2-7495-4502-A1D8-014FA76583FF}" type="datetime1">
              <a:rPr lang="el-GR" smtClean="0"/>
              <a:t>12/6/2018</a:t>
            </a:fld>
            <a:endParaRPr lang="el-GR"/>
          </a:p>
        </p:txBody>
      </p:sp>
      <p:sp>
        <p:nvSpPr>
          <p:cNvPr id="5" name="Footer Placeholder 4">
            <a:extLst>
              <a:ext uri="{FF2B5EF4-FFF2-40B4-BE49-F238E27FC236}">
                <a16:creationId xmlns:a16="http://schemas.microsoft.com/office/drawing/2014/main" id="{7D9F8177-E2A2-4191-9899-6B12FAAF41BC}"/>
              </a:ext>
            </a:extLst>
          </p:cNvPr>
          <p:cNvSpPr>
            <a:spLocks noGrp="1"/>
          </p:cNvSpPr>
          <p:nvPr>
            <p:ph type="ftr" sz="quarter" idx="11"/>
          </p:nvPr>
        </p:nvSpPr>
        <p:spPr/>
        <p:txBody>
          <a:bodyPr/>
          <a:lstStyle/>
          <a:p>
            <a:r>
              <a:rPr lang="en-US"/>
              <a:t>Span</a:t>
            </a:r>
            <a:endParaRPr lang="el-GR"/>
          </a:p>
        </p:txBody>
      </p:sp>
      <p:sp>
        <p:nvSpPr>
          <p:cNvPr id="6" name="Slide Number Placeholder 5">
            <a:extLst>
              <a:ext uri="{FF2B5EF4-FFF2-40B4-BE49-F238E27FC236}">
                <a16:creationId xmlns:a16="http://schemas.microsoft.com/office/drawing/2014/main" id="{3E3AC61B-F347-43AF-831E-DE98C0CDCD0D}"/>
              </a:ext>
            </a:extLst>
          </p:cNvPr>
          <p:cNvSpPr>
            <a:spLocks noGrp="1"/>
          </p:cNvSpPr>
          <p:nvPr>
            <p:ph type="sldNum" sz="quarter" idx="12"/>
          </p:nvPr>
        </p:nvSpPr>
        <p:spPr/>
        <p:txBody>
          <a:bodyPr/>
          <a:lstStyle/>
          <a:p>
            <a:fld id="{0B720F5E-57F2-4440-9313-17831BB4E27A}" type="slidenum">
              <a:rPr lang="el-GR" smtClean="0"/>
              <a:t>‹#›</a:t>
            </a:fld>
            <a:endParaRPr lang="el-GR"/>
          </a:p>
        </p:txBody>
      </p:sp>
    </p:spTree>
    <p:extLst>
      <p:ext uri="{BB962C8B-B14F-4D97-AF65-F5344CB8AC3E}">
        <p14:creationId xmlns:p14="http://schemas.microsoft.com/office/powerpoint/2010/main" val="940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dirty="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dirty="0"/>
              <a:t>—</a:t>
            </a:r>
            <a:r>
              <a:rPr lang="el-GR" dirty="0"/>
              <a:t> </a:t>
            </a:r>
            <a:r>
              <a:rPr lang="en-US" dirty="0"/>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8E49CD89-1C68-4A57-BB43-EA48831271AE}"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3907422" cy="4351338"/>
          </a:xfrm>
        </p:spPr>
        <p:txBody>
          <a:bodyPr/>
          <a:lstStyle/>
          <a:p>
            <a:endParaRPr lang="en-US" dirty="0"/>
          </a:p>
        </p:txBody>
      </p:sp>
      <p:sp>
        <p:nvSpPr>
          <p:cNvPr id="15" name="Content Placeholder 6"/>
          <p:cNvSpPr>
            <a:spLocks noGrp="1"/>
          </p:cNvSpPr>
          <p:nvPr>
            <p:ph sz="half" idx="2"/>
          </p:nvPr>
        </p:nvSpPr>
        <p:spPr>
          <a:xfrm>
            <a:off x="7462773" y="1825625"/>
            <a:ext cx="3907422" cy="4351338"/>
          </a:xfrm>
        </p:spPr>
        <p:txBody>
          <a:bodyPr/>
          <a:lstStyle/>
          <a:p>
            <a:endParaRPr lang="en-US" dirty="0"/>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46250435-A37D-41C9-B26D-7A38A8AF6825}"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3907422" cy="4351338"/>
          </a:xfrm>
        </p:spPr>
        <p:txBody>
          <a:bodyPr/>
          <a:lstStyle/>
          <a:p>
            <a:endParaRPr lang="en-US" dirty="0"/>
          </a:p>
        </p:txBody>
      </p:sp>
      <p:sp>
        <p:nvSpPr>
          <p:cNvPr id="15" name="Content Placeholder 6"/>
          <p:cNvSpPr>
            <a:spLocks noGrp="1"/>
          </p:cNvSpPr>
          <p:nvPr>
            <p:ph sz="half" idx="2"/>
          </p:nvPr>
        </p:nvSpPr>
        <p:spPr>
          <a:xfrm>
            <a:off x="5002189" y="1825625"/>
            <a:ext cx="3907422" cy="4351338"/>
          </a:xfrm>
        </p:spPr>
        <p:txBody>
          <a:bodyPr/>
          <a:lstStyle/>
          <a:p>
            <a:endParaRPr lang="en-US" dirty="0"/>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94A46B5-92E2-4414-A140-E7EAC0A643D7}"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8055016" cy="4351338"/>
          </a:xfrm>
        </p:spPr>
        <p:txBody>
          <a:bodyPr/>
          <a:lstStyle/>
          <a:p>
            <a:endParaRPr lang="en-US" dirty="0"/>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797047E-640B-481E-B8F1-E4DF31D1F5E6}"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8055016" cy="4351338"/>
          </a:xfrm>
        </p:spPr>
        <p:txBody>
          <a:bodyPr/>
          <a:lstStyle/>
          <a:p>
            <a:endParaRPr lang="en-US" dirty="0"/>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EC2C4B75-541F-4408-B12F-F4CC87CDB46C}" type="datetime1">
              <a:rPr lang="el-GR" smtClean="0"/>
              <a:t>12/6/2018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10515600" cy="3510304"/>
          </a:xfrm>
        </p:spPr>
        <p:txBody>
          <a:bodyPr/>
          <a:lstStyle/>
          <a:p>
            <a:endParaRPr lang="en-US" dirty="0"/>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6B87199C-2C9F-4DB5-B2AA-BA2F0E0AC2DA}" type="datetime1">
              <a:rPr lang="el-GR" smtClean="0"/>
              <a:t>12/6/2018</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fundamentals/dependency-injection?view=aspnetcore-2.1"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www.martinfowler.com/articles/injection.html" TargetMode="External"/><Relationship Id="rId4" Type="http://schemas.openxmlformats.org/officeDocument/2006/relationships/hyperlink" Target="https://martinfowler.com/articles/dipInTheWild.html#YouMeanDependencyInversionRigh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dirty="0">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Lucida Sans"/>
                <a:cs typeface="Lucida Sans"/>
              </a:rPr>
              <a:t>Dimitris Deligiorgis</a:t>
            </a:r>
            <a:endParaRPr lang="en-US" dirty="0">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a:latin typeface="Lucida Sans"/>
                <a:cs typeface="Lucida Sans"/>
              </a:rPr>
              <a:t>Dependency </a:t>
            </a:r>
            <a:r>
              <a:rPr lang="en-US" sz="2600" dirty="0">
                <a:latin typeface="Lucida Sans"/>
                <a:cs typeface="Lucida Sans"/>
              </a:rPr>
              <a:t>Injection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Resources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hlinkClick r:id="rId3"/>
              </a:rPr>
              <a:t>https://docs.microsoft.com/en-us/aspnet/core/fundamentals/dependency-injection?view=aspnetcore-2.1</a:t>
            </a:r>
            <a:endParaRPr lang="en-US" dirty="0"/>
          </a:p>
          <a:p>
            <a:r>
              <a:rPr lang="en-US" dirty="0">
                <a:hlinkClick r:id="rId4"/>
              </a:rPr>
              <a:t>https://martinfowler.com/articles/dipInTheWild.html#YouMeanDependencyInversionRight</a:t>
            </a:r>
            <a:endParaRPr lang="en-US" dirty="0"/>
          </a:p>
          <a:p>
            <a:r>
              <a:rPr lang="en-US" dirty="0">
                <a:hlinkClick r:id="rId5"/>
              </a:rPr>
              <a:t>https://www.martinfowler.com/articles/injection.html</a:t>
            </a:r>
            <a:endParaRPr lang="en-US" dirty="0"/>
          </a:p>
        </p:txBody>
      </p:sp>
    </p:spTree>
    <p:extLst>
      <p:ext uri="{BB962C8B-B14F-4D97-AF65-F5344CB8AC3E}">
        <p14:creationId xmlns:p14="http://schemas.microsoft.com/office/powerpoint/2010/main" val="339913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dirty="0">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r>
              <a:rPr lang="en-US" sz="4400" u="none" strike="noStrike" cap="none" dirty="0">
                <a:solidFill>
                  <a:schemeClr val="lt1"/>
                </a:solidFill>
                <a:latin typeface="Lucida Sans"/>
                <a:ea typeface="Lucida Sans"/>
                <a:cs typeface="Lucida Sans"/>
                <a:sym typeface="Lucida Sans"/>
              </a:rPr>
              <a:t>Thank you</a:t>
            </a:r>
            <a:endParaRPr sz="4400" u="none" strike="noStrike" cap="none" dirty="0">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How to explain DI to a five-years-old?</a:t>
            </a:r>
          </a:p>
          <a:p>
            <a:endParaRPr lang="en-US" dirty="0"/>
          </a:p>
          <a:p>
            <a:endParaRPr lang="en-US" dirty="0"/>
          </a:p>
        </p:txBody>
      </p:sp>
      <p:sp>
        <p:nvSpPr>
          <p:cNvPr id="6" name="Rectangle 5">
            <a:extLst>
              <a:ext uri="{FF2B5EF4-FFF2-40B4-BE49-F238E27FC236}">
                <a16:creationId xmlns:a16="http://schemas.microsoft.com/office/drawing/2014/main" id="{2DE58CB8-B101-4013-9051-42B5AF5626B5}"/>
              </a:ext>
            </a:extLst>
          </p:cNvPr>
          <p:cNvSpPr/>
          <p:nvPr/>
        </p:nvSpPr>
        <p:spPr>
          <a:xfrm>
            <a:off x="1068730" y="2685328"/>
            <a:ext cx="10042966" cy="2800767"/>
          </a:xfrm>
          <a:prstGeom prst="rect">
            <a:avLst/>
          </a:prstGeom>
        </p:spPr>
        <p:txBody>
          <a:bodyPr wrap="square">
            <a:spAutoFit/>
          </a:bodyPr>
          <a:lstStyle/>
          <a:p>
            <a:pPr fontAlgn="base"/>
            <a:r>
              <a:rPr lang="en-US" sz="20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000" dirty="0">
                <a:solidFill>
                  <a:prstClr val="black">
                    <a:lumMod val="50000"/>
                    <a:lumOff val="50000"/>
                  </a:prstClr>
                </a:solidFill>
              </a:rPr>
              <a:t>What you should be doing </a:t>
            </a:r>
            <a:r>
              <a:rPr lang="en-US" sz="2800" dirty="0">
                <a:solidFill>
                  <a:schemeClr val="tx2"/>
                </a:solidFill>
              </a:rPr>
              <a:t>is stating a need, "I need something to drink with lunch,"</a:t>
            </a:r>
            <a:r>
              <a:rPr lang="en-US" sz="20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A set of practices to build loosely couple applications</a:t>
            </a:r>
          </a:p>
          <a:p>
            <a:endParaRPr lang="en-US" dirty="0"/>
          </a:p>
          <a:p>
            <a:endParaRPr lang="en-US"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r>
              <a:rPr lang="en-US" dirty="0"/>
              <a:t>A library</a:t>
            </a:r>
          </a:p>
          <a:p>
            <a:r>
              <a:rPr lang="en-US" dirty="0"/>
              <a:t>A framework</a:t>
            </a:r>
          </a:p>
          <a:p>
            <a:r>
              <a:rPr lang="en-US" dirty="0"/>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r>
              <a:rPr lang="en-US" dirty="0"/>
              <a:t>A way of thinking</a:t>
            </a:r>
          </a:p>
          <a:p>
            <a:r>
              <a:rPr lang="en-US" dirty="0"/>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a:t>
            </a:r>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651949582"/>
              </p:ext>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3227" name="Document" r:id="rId3" imgW="3860640" imgH="1805040" progId="Word.OpenDocumentText.12">
                  <p:embed/>
                </p:oleObj>
              </mc:Choice>
              <mc:Fallback>
                <p:oleObj name="Document" r:id="rId3" imgW="3860640" imgH="1805040" progId="Word.OpenDocumentText.12">
                  <p:embed/>
                  <p:pic>
                    <p:nvPicPr>
                      <p:cNvPr id="0" name=""/>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8419456"/>
              </p:ext>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3228" name="Document" r:id="rId5" imgW="4312800" imgH="2797200" progId="Word.OpenDocumentText.12">
                  <p:embed/>
                </p:oleObj>
              </mc:Choice>
              <mc:Fallback>
                <p:oleObj name="Document" r:id="rId5" imgW="4312800" imgH="2797200" progId="Word.OpenDocumentText.12">
                  <p:embed/>
                  <p:pic>
                    <p:nvPicPr>
                      <p:cNvPr id="0" name=""/>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Tree>
    <p:extLst>
      <p:ext uri="{BB962C8B-B14F-4D97-AF65-F5344CB8AC3E}">
        <p14:creationId xmlns:p14="http://schemas.microsoft.com/office/powerpoint/2010/main" val="52458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97094882"/>
              </p:ext>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5226" name="Document" r:id="rId4" imgW="4052520" imgH="1749240" progId="Word.OpenDocumentText.12">
                  <p:embed/>
                </p:oleObj>
              </mc:Choice>
              <mc:Fallback>
                <p:oleObj name="Document" r:id="rId4" imgW="4052520" imgH="1749240" progId="Word.OpenDocumentText.12">
                  <p:embed/>
                  <p:pic>
                    <p:nvPicPr>
                      <p:cNvPr id="5" name="Object 4"/>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994488"/>
              </p:ext>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5227" name="Document" r:id="rId6" imgW="4052520" imgH="1749600" progId="Word.OpenDocumentText.12">
                  <p:embed/>
                </p:oleObj>
              </mc:Choice>
              <mc:Fallback>
                <p:oleObj name="Document" r:id="rId6" imgW="4052520" imgH="1749600" progId="Word.OpenDocumentText.12">
                  <p:embed/>
                  <p:pic>
                    <p:nvPicPr>
                      <p:cNvPr id="6" name="Object 5"/>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Independency</a:t>
            </a:r>
          </a:p>
          <a:p>
            <a:r>
              <a:rPr lang="en-US" dirty="0"/>
              <a:t>Reusability</a:t>
            </a:r>
          </a:p>
          <a:p>
            <a:r>
              <a:rPr lang="en-US" dirty="0"/>
              <a:t>Interchangeability</a:t>
            </a:r>
          </a:p>
          <a:p>
            <a:r>
              <a:rPr lang="en-US" dirty="0"/>
              <a:t>Extensibility</a:t>
            </a:r>
          </a:p>
          <a:p>
            <a:r>
              <a:rPr lang="en-US" dirty="0"/>
              <a:t>Testability</a:t>
            </a:r>
          </a:p>
          <a:p>
            <a:r>
              <a:rPr lang="en-US" dirty="0"/>
              <a:t>Allows parallel work</a:t>
            </a:r>
          </a:p>
        </p:txBody>
      </p:sp>
    </p:spTree>
    <p:extLst>
      <p:ext uri="{BB962C8B-B14F-4D97-AF65-F5344CB8AC3E}">
        <p14:creationId xmlns:p14="http://schemas.microsoft.com/office/powerpoint/2010/main" val="2370361245"/>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1359</TotalTime>
  <Words>536</Words>
  <Application>Microsoft Office PowerPoint</Application>
  <PresentationFormat>Widescreen</PresentationFormat>
  <Paragraphs>81</Paragraphs>
  <Slides>11</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Lucida Sans</vt:lpstr>
      <vt:lpstr>Lucida Sans </vt:lpstr>
      <vt:lpstr>Office Theme</vt:lpstr>
      <vt:lpstr>Document</vt:lpstr>
      <vt:lpstr>PowerPoint Presentation</vt:lpstr>
      <vt:lpstr>Dependency Injection (DI)</vt:lpstr>
      <vt:lpstr>Dependency Inversion Principle (DIP)</vt:lpstr>
      <vt:lpstr>Inversion of Control (IoC)</vt:lpstr>
      <vt:lpstr>Dependency Injection</vt:lpstr>
      <vt:lpstr>Traditional Code vs DI</vt:lpstr>
      <vt:lpstr>Apply DIP</vt:lpstr>
      <vt:lpstr>Apply IoC (asp.net core)</vt:lpstr>
      <vt:lpstr>Benefits</vt:lpstr>
      <vt:lpstr>Resources</vt:lpstr>
      <vt:lpstr>Thank you</vt:lpstr>
    </vt:vector>
  </TitlesOfParts>
  <Company>CareerBuilder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Moschoula Strevlou</dc:creator>
  <cp:lastModifiedBy>Dimitris Deligiorgis</cp:lastModifiedBy>
  <cp:revision>215</cp:revision>
  <dcterms:created xsi:type="dcterms:W3CDTF">2018-01-12T07:22:47Z</dcterms:created>
  <dcterms:modified xsi:type="dcterms:W3CDTF">2018-06-12T16:42:26Z</dcterms:modified>
</cp:coreProperties>
</file>